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4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5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media/image169.jpg" ContentType="image/jpeg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2" r:id="rId3"/>
    <p:sldMasterId id="2147483731" r:id="rId4"/>
    <p:sldMasterId id="2147483813" r:id="rId5"/>
    <p:sldMasterId id="2147483820" r:id="rId6"/>
  </p:sldMasterIdLst>
  <p:notesMasterIdLst>
    <p:notesMasterId r:id="rId43"/>
  </p:notesMasterIdLst>
  <p:sldIdLst>
    <p:sldId id="257" r:id="rId7"/>
    <p:sldId id="1105" r:id="rId8"/>
    <p:sldId id="1316" r:id="rId9"/>
    <p:sldId id="2847" r:id="rId10"/>
    <p:sldId id="256" r:id="rId11"/>
    <p:sldId id="2833" r:id="rId12"/>
    <p:sldId id="258" r:id="rId13"/>
    <p:sldId id="259" r:id="rId14"/>
    <p:sldId id="260" r:id="rId15"/>
    <p:sldId id="261" r:id="rId16"/>
    <p:sldId id="262" r:id="rId17"/>
    <p:sldId id="263" r:id="rId18"/>
    <p:sldId id="2838" r:id="rId19"/>
    <p:sldId id="277" r:id="rId20"/>
    <p:sldId id="2839" r:id="rId21"/>
    <p:sldId id="2840" r:id="rId22"/>
    <p:sldId id="2842" r:id="rId23"/>
    <p:sldId id="2843" r:id="rId24"/>
    <p:sldId id="2844" r:id="rId25"/>
    <p:sldId id="2845" r:id="rId26"/>
    <p:sldId id="2846" r:id="rId27"/>
    <p:sldId id="2849" r:id="rId28"/>
    <p:sldId id="2850" r:id="rId29"/>
    <p:sldId id="2831" r:id="rId30"/>
    <p:sldId id="1341" r:id="rId31"/>
    <p:sldId id="2852" r:id="rId32"/>
    <p:sldId id="289" r:id="rId33"/>
    <p:sldId id="2829" r:id="rId34"/>
    <p:sldId id="2832" r:id="rId35"/>
    <p:sldId id="2830" r:id="rId36"/>
    <p:sldId id="2851" r:id="rId37"/>
    <p:sldId id="332" r:id="rId38"/>
    <p:sldId id="1323" r:id="rId39"/>
    <p:sldId id="1120" r:id="rId40"/>
    <p:sldId id="1321" r:id="rId41"/>
    <p:sldId id="1320" r:id="rId42"/>
  </p:sldIdLst>
  <p:sldSz cx="12192000" cy="6858000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LAPLANCHE" initials="EL" lastIdx="7" clrIdx="0">
    <p:extLst>
      <p:ext uri="{19B8F6BF-5375-455C-9EA6-DF929625EA0E}">
        <p15:presenceInfo xmlns:p15="http://schemas.microsoft.com/office/powerpoint/2012/main" userId="Emma LAPLANCHE" providerId="None"/>
      </p:ext>
    </p:extLst>
  </p:cmAuthor>
  <p:cmAuthor id="2" name="Clotilde Champetier" initials="CC" lastIdx="23" clrIdx="1">
    <p:extLst>
      <p:ext uri="{19B8F6BF-5375-455C-9EA6-DF929625EA0E}">
        <p15:presenceInfo xmlns:p15="http://schemas.microsoft.com/office/powerpoint/2012/main" userId="e01f05f73370b442" providerId="Windows Live"/>
      </p:ext>
    </p:extLst>
  </p:cmAuthor>
  <p:cmAuthor id="3" name="Clotilde Champetier " initials="C" lastIdx="17" clrIdx="2">
    <p:extLst>
      <p:ext uri="{19B8F6BF-5375-455C-9EA6-DF929625EA0E}">
        <p15:presenceInfo xmlns:p15="http://schemas.microsoft.com/office/powerpoint/2012/main" userId="Clotilde Champetier " providerId="None"/>
      </p:ext>
    </p:extLst>
  </p:cmAuthor>
  <p:cmAuthor id="4" name="Claire RAMAZEILLES" initials="CR" lastIdx="7" clrIdx="3">
    <p:extLst>
      <p:ext uri="{19B8F6BF-5375-455C-9EA6-DF929625EA0E}">
        <p15:presenceInfo xmlns:p15="http://schemas.microsoft.com/office/powerpoint/2012/main" userId="Claire RAMAZEILLES" providerId="None"/>
      </p:ext>
    </p:extLst>
  </p:cmAuthor>
  <p:cmAuthor id="5" name="Juliette PARENT" initials="JP" lastIdx="6" clrIdx="4">
    <p:extLst>
      <p:ext uri="{19B8F6BF-5375-455C-9EA6-DF929625EA0E}">
        <p15:presenceInfo xmlns:p15="http://schemas.microsoft.com/office/powerpoint/2012/main" userId="S::parent@oree.org::400b089d-97e5-41c8-9808-b99bc07afb6f" providerId="AD"/>
      </p:ext>
    </p:extLst>
  </p:cmAuthor>
  <p:cmAuthor id="6" name="Sarah JEANNEROD" initials="SJ" lastIdx="8" clrIdx="5">
    <p:extLst>
      <p:ext uri="{19B8F6BF-5375-455C-9EA6-DF929625EA0E}">
        <p15:presenceInfo xmlns:p15="http://schemas.microsoft.com/office/powerpoint/2012/main" userId="Sarah JEANNERO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012"/>
    <a:srgbClr val="17375E"/>
    <a:srgbClr val="4D5976"/>
    <a:srgbClr val="182953"/>
    <a:srgbClr val="0B76C2"/>
    <a:srgbClr val="D0D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3026" autoAdjust="0"/>
  </p:normalViewPr>
  <p:slideViewPr>
    <p:cSldViewPr snapToGrid="0">
      <p:cViewPr varScale="1">
        <p:scale>
          <a:sx n="49" d="100"/>
          <a:sy n="49" d="100"/>
        </p:scale>
        <p:origin x="17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6" dt="2025-03-11T12:19:12.033" idx="1">
    <p:pos x="10" y="10"/>
    <p:text>Intégrer le laïus de Paul quand on aura le replay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6" dt="2025-03-14T11:53:45.444" idx="8">
    <p:pos x="3303" y="1305"/>
    <p:text>PAs très clair pour moi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25-03-11T11:15:18.222" idx="5">
    <p:pos x="10" y="10"/>
    <p:text>à l'origine il y avait les slides descriptives du groupe exploration que j'ai enlevées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7E202-F402-461B-9717-07F85AD16F40}" type="datetimeFigureOut">
              <a:rPr lang="fr-FR" smtClean="0"/>
              <a:t>02/07/2025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3A61B-075F-462F-90EB-1797BAAF2D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875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E792D-0BFC-43D0-B738-753E80624020}" type="slidenum">
              <a:rPr kumimoji="0" lang="fr-FR" sz="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186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913916b2e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913916b2e_0_86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52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33913916b2e_0_86:notes"/>
          <p:cNvSpPr txBox="1">
            <a:spLocks noGrp="1"/>
          </p:cNvSpPr>
          <p:nvPr>
            <p:ph type="sldNum" idx="12"/>
          </p:nvPr>
        </p:nvSpPr>
        <p:spPr>
          <a:xfrm>
            <a:off x="3850443" y="9377316"/>
            <a:ext cx="2945659" cy="495253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3913916b2e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3913916b2e_0_101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52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33913916b2e_0_101:notes"/>
          <p:cNvSpPr txBox="1">
            <a:spLocks noGrp="1"/>
          </p:cNvSpPr>
          <p:nvPr>
            <p:ph type="sldNum" idx="12"/>
          </p:nvPr>
        </p:nvSpPr>
        <p:spPr>
          <a:xfrm>
            <a:off x="3850443" y="9377316"/>
            <a:ext cx="2945659" cy="495253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3913916b2e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3913916b2e_0_127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52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33913916b2e_0_127:notes"/>
          <p:cNvSpPr txBox="1">
            <a:spLocks noGrp="1"/>
          </p:cNvSpPr>
          <p:nvPr>
            <p:ph type="sldNum" idx="12"/>
          </p:nvPr>
        </p:nvSpPr>
        <p:spPr>
          <a:xfrm>
            <a:off x="3850443" y="9377316"/>
            <a:ext cx="2945659" cy="495253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100" dirty="0"/>
              <a:t>Nathalie </a:t>
            </a:r>
            <a:endParaRPr lang="fr-FR" dirty="0"/>
          </a:p>
          <a:p>
            <a:endParaRPr lang="fr-FR" sz="1100" dirty="0"/>
          </a:p>
          <a:p>
            <a:r>
              <a:rPr lang="fr-FR" sz="1100" dirty="0"/>
              <a:t>8 valeurs</a:t>
            </a:r>
          </a:p>
          <a:p>
            <a:pPr defTabSz="906557">
              <a:defRPr/>
            </a:pPr>
            <a:r>
              <a:rPr lang="fr-FR" sz="1100" b="1" dirty="0">
                <a:latin typeface="Arial"/>
                <a:ea typeface="Arial"/>
                <a:cs typeface="Arial"/>
                <a:sym typeface="Arial"/>
              </a:rPr>
              <a:t>Attractivité du territoire </a:t>
            </a:r>
            <a:r>
              <a:rPr lang="fr-FR" sz="1100" dirty="0">
                <a:latin typeface="Arial"/>
                <a:ea typeface="Arial"/>
                <a:cs typeface="Arial"/>
                <a:sym typeface="Arial"/>
              </a:rPr>
              <a:t>(notion d’ancrage locale, identification des richesses du territoire)</a:t>
            </a:r>
          </a:p>
          <a:p>
            <a:pPr defTabSz="906557">
              <a:defRPr/>
            </a:pPr>
            <a:r>
              <a:rPr lang="fr-FR" sz="1100" b="1" dirty="0">
                <a:latin typeface="Arial"/>
                <a:ea typeface="Arial"/>
                <a:cs typeface="Arial"/>
                <a:sym typeface="Arial"/>
              </a:rPr>
              <a:t>Bénéfice économique </a:t>
            </a:r>
            <a:r>
              <a:rPr lang="fr-FR" sz="1100" dirty="0">
                <a:latin typeface="Arial"/>
                <a:ea typeface="Arial"/>
                <a:cs typeface="Arial"/>
                <a:sym typeface="Arial"/>
              </a:rPr>
              <a:t>( baisse des couts, avantage concurrentiel, nouveaux marchés, nouveaux clients)</a:t>
            </a:r>
          </a:p>
          <a:p>
            <a:pPr defTabSz="906557">
              <a:defRPr/>
            </a:pPr>
            <a:r>
              <a:rPr lang="fr-FR" sz="1100" b="1" dirty="0">
                <a:latin typeface="Arial"/>
                <a:ea typeface="Arial"/>
                <a:cs typeface="Arial"/>
                <a:sym typeface="Arial"/>
              </a:rPr>
              <a:t>Nouveaux modèle économiques </a:t>
            </a:r>
            <a:r>
              <a:rPr lang="fr-FR" sz="1100" dirty="0">
                <a:latin typeface="Arial"/>
                <a:ea typeface="Arial"/>
                <a:cs typeface="Arial"/>
                <a:sym typeface="Arial"/>
              </a:rPr>
              <a:t>(Economie de fonctionnalité, Economie sociale et solidaire, production et de consommation collaboratives)</a:t>
            </a:r>
          </a:p>
          <a:p>
            <a:pPr defTabSz="906557">
              <a:defRPr/>
            </a:pPr>
            <a:r>
              <a:rPr lang="fr-FR" sz="1100" b="1" dirty="0">
                <a:latin typeface="Arial"/>
                <a:ea typeface="Arial"/>
                <a:cs typeface="Arial"/>
                <a:sym typeface="Arial"/>
              </a:rPr>
              <a:t>Innovation </a:t>
            </a:r>
            <a:r>
              <a:rPr lang="fr-FR" sz="1100" dirty="0">
                <a:latin typeface="Arial"/>
                <a:ea typeface="Arial"/>
                <a:cs typeface="Arial"/>
                <a:sym typeface="Arial"/>
              </a:rPr>
              <a:t>L’EC peut générer différente forme d’innovation ( Innovation produit, Innovation Procédé, Innovation Marketing,)</a:t>
            </a:r>
          </a:p>
          <a:p>
            <a:pPr defTabSz="906557">
              <a:defRPr/>
            </a:pPr>
            <a:r>
              <a:rPr lang="fr-FR" sz="1100" b="1" dirty="0">
                <a:latin typeface="Arial"/>
                <a:ea typeface="Arial"/>
                <a:cs typeface="Arial"/>
                <a:sym typeface="Arial"/>
              </a:rPr>
              <a:t>Emploi </a:t>
            </a:r>
            <a:r>
              <a:rPr lang="fr-FR" sz="1100" dirty="0">
                <a:latin typeface="Arial"/>
                <a:ea typeface="Arial"/>
                <a:cs typeface="Arial"/>
                <a:sym typeface="Arial"/>
              </a:rPr>
              <a:t>(comment l’EC circulaire peut générer de l’emploi, quels catégories d’emplois, comment quantifier ces emplois.)</a:t>
            </a:r>
          </a:p>
          <a:p>
            <a:pPr defTabSz="906557">
              <a:defRPr/>
            </a:pPr>
            <a:r>
              <a:rPr lang="fr-FR" sz="1100" b="1" dirty="0">
                <a:latin typeface="Arial"/>
                <a:ea typeface="Arial"/>
                <a:cs typeface="Arial"/>
                <a:sym typeface="Arial"/>
              </a:rPr>
              <a:t>Sociale et sociétale </a:t>
            </a:r>
            <a:r>
              <a:rPr lang="fr-FR" sz="1100" dirty="0">
                <a:latin typeface="Arial"/>
                <a:ea typeface="Arial"/>
                <a:cs typeface="Arial"/>
                <a:sym typeface="Arial"/>
              </a:rPr>
              <a:t>( Par exemple comment l’EC peut générer : Bien être, cohésion sociale et réduction des inégalités )</a:t>
            </a:r>
          </a:p>
          <a:p>
            <a:pPr defTabSz="906557">
              <a:defRPr/>
            </a:pPr>
            <a:r>
              <a:rPr lang="fr-FR" sz="1100" b="1" dirty="0">
                <a:latin typeface="Arial"/>
                <a:ea typeface="Arial"/>
                <a:cs typeface="Arial"/>
                <a:sym typeface="Arial"/>
              </a:rPr>
              <a:t>Environnement </a:t>
            </a:r>
            <a:r>
              <a:rPr lang="fr-FR" sz="1100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fr-FR" sz="1100" dirty="0">
                <a:solidFill>
                  <a:schemeClr val="dk1"/>
                </a:solidFill>
              </a:rPr>
              <a:t>réduction des impacts environnementaux : GES, emprise au sol qualité de l’air, consommation d’eau…)</a:t>
            </a:r>
          </a:p>
          <a:p>
            <a:pPr defTabSz="906557">
              <a:defRPr/>
            </a:pPr>
            <a:r>
              <a:rPr lang="fr-FR" sz="1100" b="1" dirty="0">
                <a:solidFill>
                  <a:schemeClr val="dk1"/>
                </a:solidFill>
              </a:rPr>
              <a:t>Relationnelle</a:t>
            </a:r>
            <a:r>
              <a:rPr lang="fr-FR" sz="1100" dirty="0">
                <a:solidFill>
                  <a:schemeClr val="dk1"/>
                </a:solidFill>
              </a:rPr>
              <a:t> : </a:t>
            </a:r>
            <a:r>
              <a:rPr lang="fr-FR" sz="1100" dirty="0"/>
              <a:t>Coopération, solidarité, information, éducation</a:t>
            </a:r>
          </a:p>
          <a:p>
            <a:endParaRPr lang="fr-FR" sz="1100" dirty="0"/>
          </a:p>
          <a:p>
            <a:r>
              <a:rPr lang="fr-FR" sz="1100" dirty="0"/>
              <a:t>4 thématiques restantes : Emplois ; compétitivité des entreprises ; Attractivité des territoires ; Coopération des acteurs </a:t>
            </a:r>
          </a:p>
          <a:p>
            <a:endParaRPr lang="fr-FR" sz="1100" dirty="0"/>
          </a:p>
          <a:p>
            <a:r>
              <a:rPr lang="fr-FR" sz="1100" dirty="0"/>
              <a:t>Partenaires financiers :</a:t>
            </a:r>
          </a:p>
          <a:p>
            <a:r>
              <a:rPr lang="fr-FR" sz="1100" dirty="0"/>
              <a:t>DS Avocats / </a:t>
            </a:r>
            <a:r>
              <a:rPr lang="fr-FR" sz="1100" dirty="0" err="1"/>
              <a:t>Citeo</a:t>
            </a:r>
            <a:r>
              <a:rPr lang="fr-FR" sz="1100" dirty="0"/>
              <a:t> / GRDF / Eiffage / Valdelia / Longevity Partners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206E1-BB8B-48C2-AABF-D3AB556B8B0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4866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3913916b2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g33913916b2e_0_3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g33913916b2e_0_3:notes"/>
          <p:cNvSpPr txBox="1">
            <a:spLocks noGrp="1"/>
          </p:cNvSpPr>
          <p:nvPr>
            <p:ph type="sldNum" idx="12"/>
          </p:nvPr>
        </p:nvSpPr>
        <p:spPr>
          <a:xfrm>
            <a:off x="3850443" y="9377316"/>
            <a:ext cx="2945659" cy="49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None/>
              <a:tabLst/>
              <a:defRPr/>
            </a:pPr>
            <a:fld id="{00000000-1234-1234-1234-123412341234}" type="slidenum">
              <a:rPr kumimoji="0" lang="fr-FR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  <a:tabLst/>
                <a:defRPr/>
              </a:pPr>
              <a:t>15</a:t>
            </a:fld>
            <a:endParaRPr kumimoji="0" sz="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9501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3913916b2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g33913916b2e_0_3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g33913916b2e_0_3:notes"/>
          <p:cNvSpPr txBox="1">
            <a:spLocks noGrp="1"/>
          </p:cNvSpPr>
          <p:nvPr>
            <p:ph type="sldNum" idx="12"/>
          </p:nvPr>
        </p:nvSpPr>
        <p:spPr>
          <a:xfrm>
            <a:off x="3850443" y="9377316"/>
            <a:ext cx="2945659" cy="49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None/>
              <a:tabLst/>
              <a:defRPr/>
            </a:pPr>
            <a:fld id="{00000000-1234-1234-1234-123412341234}" type="slidenum">
              <a:rPr kumimoji="0" lang="fr-FR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  <a:tabLst/>
                <a:defRPr/>
              </a:pPr>
              <a:t>22</a:t>
            </a:fld>
            <a:endParaRPr kumimoji="0" sz="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3025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B9E77-7C0A-ED44-95D0-0E39831DF7E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6651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B9E77-7C0A-ED44-95D0-0E39831DF7E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802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03188" y="1501775"/>
            <a:ext cx="7188201" cy="4044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6" name="Google Shape;516;p37:notes"/>
          <p:cNvSpPr txBox="1">
            <a:spLocks noGrp="1"/>
          </p:cNvSpPr>
          <p:nvPr>
            <p:ph type="body" idx="1"/>
          </p:nvPr>
        </p:nvSpPr>
        <p:spPr>
          <a:xfrm>
            <a:off x="697965" y="5773062"/>
            <a:ext cx="5583707" cy="472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525" tIns="51750" rIns="103525" bIns="5175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517" name="Google Shape;517;p37:notes"/>
          <p:cNvSpPr txBox="1">
            <a:spLocks noGrp="1"/>
          </p:cNvSpPr>
          <p:nvPr>
            <p:ph type="sldNum" idx="12"/>
          </p:nvPr>
        </p:nvSpPr>
        <p:spPr>
          <a:xfrm>
            <a:off x="3953512" y="11394097"/>
            <a:ext cx="3024507" cy="60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525" tIns="51750" rIns="103525" bIns="5175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50694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16CCE-218A-437A-BFAF-5417F9829D2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743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r-FR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3A61B-075F-462F-90EB-1797BAAF2DC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26143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57135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E792D-0BFC-43D0-B738-753E80624020}" type="slidenum">
              <a:rPr kumimoji="0" lang="fr-FR" sz="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r-FR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8155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3A61B-075F-462F-90EB-1797BAAF2DCA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8246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3A61B-075F-462F-90EB-1797BAAF2DCA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2258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3A61B-075F-462F-90EB-1797BAAF2DCA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2258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3A61B-075F-462F-90EB-1797BAAF2DCA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203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3A61B-075F-462F-90EB-1797BAAF2DC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959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3913916b2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g33913916b2e_0_3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g33913916b2e_0_3:notes"/>
          <p:cNvSpPr txBox="1">
            <a:spLocks noGrp="1"/>
          </p:cNvSpPr>
          <p:nvPr>
            <p:ph type="sldNum" idx="12"/>
          </p:nvPr>
        </p:nvSpPr>
        <p:spPr>
          <a:xfrm>
            <a:off x="3850443" y="9377316"/>
            <a:ext cx="2945659" cy="49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None/>
              <a:tabLst/>
              <a:defRPr/>
            </a:pPr>
            <a:fld id="{00000000-1234-1234-1234-123412341234}" type="slidenum">
              <a:rPr kumimoji="0" lang="fr-FR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  <a:tabLst/>
                <a:defRPr/>
              </a:pPr>
              <a:t>4</a:t>
            </a:fld>
            <a:endParaRPr kumimoji="0" sz="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8055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3913916b2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g33913916b2e_0_3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g33913916b2e_0_3:notes"/>
          <p:cNvSpPr txBox="1">
            <a:spLocks noGrp="1"/>
          </p:cNvSpPr>
          <p:nvPr>
            <p:ph type="sldNum" idx="12"/>
          </p:nvPr>
        </p:nvSpPr>
        <p:spPr>
          <a:xfrm>
            <a:off x="3850443" y="9377316"/>
            <a:ext cx="2945659" cy="49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None/>
              <a:tabLst/>
              <a:defRPr/>
            </a:pPr>
            <a:fld id="{00000000-1234-1234-1234-123412341234}" type="slidenum">
              <a:rPr kumimoji="0" lang="fr-FR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  <a:tabLst/>
                <a:defRPr/>
              </a:pPr>
              <a:t>5</a:t>
            </a:fld>
            <a:endParaRPr kumimoji="0" sz="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3913916b2e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3913916b2e_0_38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52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g33913916b2e_0_38:notes"/>
          <p:cNvSpPr txBox="1">
            <a:spLocks noGrp="1"/>
          </p:cNvSpPr>
          <p:nvPr>
            <p:ph type="sldNum" idx="12"/>
          </p:nvPr>
        </p:nvSpPr>
        <p:spPr>
          <a:xfrm>
            <a:off x="3850443" y="9377316"/>
            <a:ext cx="2945659" cy="495253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3be9db08c9_2_0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52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33be9db08c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3913916b2e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33913916b2e_0_46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3913916b2e_0_46:notes"/>
          <p:cNvSpPr txBox="1">
            <a:spLocks noGrp="1"/>
          </p:cNvSpPr>
          <p:nvPr>
            <p:ph type="sldNum" idx="12"/>
          </p:nvPr>
        </p:nvSpPr>
        <p:spPr>
          <a:xfrm>
            <a:off x="3850443" y="9377316"/>
            <a:ext cx="2945659" cy="49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None/>
              <a:tabLst/>
              <a:defRPr/>
            </a:pPr>
            <a:fld id="{00000000-1234-1234-1234-123412341234}" type="slidenum">
              <a:rPr kumimoji="0" lang="fr-FR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  <a:tabLst/>
                <a:defRPr/>
              </a:pPr>
              <a:t>8</a:t>
            </a:fld>
            <a:endParaRPr kumimoji="0" sz="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3913916b2e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3913916b2e_0_65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52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33913916b2e_0_65:notes"/>
          <p:cNvSpPr txBox="1">
            <a:spLocks noGrp="1"/>
          </p:cNvSpPr>
          <p:nvPr>
            <p:ph type="sldNum" idx="12"/>
          </p:nvPr>
        </p:nvSpPr>
        <p:spPr>
          <a:xfrm>
            <a:off x="3850443" y="9377316"/>
            <a:ext cx="2945659" cy="495253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Relationship Id="rId9" Type="http://schemas.openxmlformats.org/officeDocument/2006/relationships/image" Target="../media/image56.svg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svg"/><Relationship Id="rId7" Type="http://schemas.openxmlformats.org/officeDocument/2006/relationships/image" Target="../media/image62.svg"/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Relationship Id="rId9" Type="http://schemas.openxmlformats.org/officeDocument/2006/relationships/image" Target="../media/image64.svg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svg"/><Relationship Id="rId7" Type="http://schemas.openxmlformats.org/officeDocument/2006/relationships/image" Target="../media/image70.svg"/><Relationship Id="rId2" Type="http://schemas.openxmlformats.org/officeDocument/2006/relationships/image" Target="../media/image6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9.png"/><Relationship Id="rId11" Type="http://schemas.openxmlformats.org/officeDocument/2006/relationships/image" Target="../media/image74.svg"/><Relationship Id="rId5" Type="http://schemas.openxmlformats.org/officeDocument/2006/relationships/image" Target="../media/image68.sv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svg"/><Relationship Id="rId3" Type="http://schemas.openxmlformats.org/officeDocument/2006/relationships/image" Target="../media/image66.svg"/><Relationship Id="rId7" Type="http://schemas.openxmlformats.org/officeDocument/2006/relationships/image" Target="../media/image70.svg"/><Relationship Id="rId12" Type="http://schemas.openxmlformats.org/officeDocument/2006/relationships/image" Target="../media/image75.png"/><Relationship Id="rId2" Type="http://schemas.openxmlformats.org/officeDocument/2006/relationships/image" Target="../media/image6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9.png"/><Relationship Id="rId11" Type="http://schemas.openxmlformats.org/officeDocument/2006/relationships/image" Target="../media/image74.svg"/><Relationship Id="rId5" Type="http://schemas.openxmlformats.org/officeDocument/2006/relationships/image" Target="../media/image68.sv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svg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svg"/><Relationship Id="rId3" Type="http://schemas.openxmlformats.org/officeDocument/2006/relationships/image" Target="../media/image78.svg"/><Relationship Id="rId7" Type="http://schemas.openxmlformats.org/officeDocument/2006/relationships/image" Target="../media/image82.svg"/><Relationship Id="rId12" Type="http://schemas.openxmlformats.org/officeDocument/2006/relationships/image" Target="../media/image87.png"/><Relationship Id="rId2" Type="http://schemas.openxmlformats.org/officeDocument/2006/relationships/image" Target="../media/image7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1.png"/><Relationship Id="rId11" Type="http://schemas.openxmlformats.org/officeDocument/2006/relationships/image" Target="../media/image86.svg"/><Relationship Id="rId5" Type="http://schemas.openxmlformats.org/officeDocument/2006/relationships/image" Target="../media/image80.sv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svg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svg"/><Relationship Id="rId3" Type="http://schemas.openxmlformats.org/officeDocument/2006/relationships/image" Target="../media/image90.svg"/><Relationship Id="rId7" Type="http://schemas.openxmlformats.org/officeDocument/2006/relationships/image" Target="../media/image94.svg"/><Relationship Id="rId12" Type="http://schemas.openxmlformats.org/officeDocument/2006/relationships/image" Target="../media/image99.png"/><Relationship Id="rId2" Type="http://schemas.openxmlformats.org/officeDocument/2006/relationships/image" Target="../media/image8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3.png"/><Relationship Id="rId11" Type="http://schemas.openxmlformats.org/officeDocument/2006/relationships/image" Target="../media/image98.svg"/><Relationship Id="rId5" Type="http://schemas.openxmlformats.org/officeDocument/2006/relationships/image" Target="../media/image92.svg"/><Relationship Id="rId15" Type="http://schemas.openxmlformats.org/officeDocument/2006/relationships/image" Target="../media/image102.sv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svg"/><Relationship Id="rId14" Type="http://schemas.openxmlformats.org/officeDocument/2006/relationships/image" Target="../media/image101.png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92.svg"/><Relationship Id="rId3" Type="http://schemas.openxmlformats.org/officeDocument/2006/relationships/image" Target="../media/image98.svg"/><Relationship Id="rId7" Type="http://schemas.openxmlformats.org/officeDocument/2006/relationships/image" Target="../media/image102.svg"/><Relationship Id="rId12" Type="http://schemas.openxmlformats.org/officeDocument/2006/relationships/image" Target="../media/image91.png"/><Relationship Id="rId17" Type="http://schemas.openxmlformats.org/officeDocument/2006/relationships/image" Target="../media/image96.svg"/><Relationship Id="rId2" Type="http://schemas.openxmlformats.org/officeDocument/2006/relationships/image" Target="../media/image97.png"/><Relationship Id="rId16" Type="http://schemas.openxmlformats.org/officeDocument/2006/relationships/image" Target="../media/image9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1.png"/><Relationship Id="rId11" Type="http://schemas.openxmlformats.org/officeDocument/2006/relationships/image" Target="../media/image90.svg"/><Relationship Id="rId5" Type="http://schemas.openxmlformats.org/officeDocument/2006/relationships/image" Target="../media/image100.svg"/><Relationship Id="rId15" Type="http://schemas.openxmlformats.org/officeDocument/2006/relationships/image" Target="../media/image94.svg"/><Relationship Id="rId10" Type="http://schemas.openxmlformats.org/officeDocument/2006/relationships/image" Target="../media/image89.png"/><Relationship Id="rId4" Type="http://schemas.openxmlformats.org/officeDocument/2006/relationships/image" Target="../media/image99.png"/><Relationship Id="rId9" Type="http://schemas.openxmlformats.org/officeDocument/2006/relationships/image" Target="../media/image104.svg"/><Relationship Id="rId14" Type="http://schemas.openxmlformats.org/officeDocument/2006/relationships/image" Target="../media/image93.png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svg"/><Relationship Id="rId3" Type="http://schemas.openxmlformats.org/officeDocument/2006/relationships/image" Target="../media/image106.svg"/><Relationship Id="rId7" Type="http://schemas.openxmlformats.org/officeDocument/2006/relationships/image" Target="../media/image110.svg"/><Relationship Id="rId12" Type="http://schemas.openxmlformats.org/officeDocument/2006/relationships/image" Target="../media/image115.png"/><Relationship Id="rId17" Type="http://schemas.openxmlformats.org/officeDocument/2006/relationships/image" Target="../media/image120.svg"/><Relationship Id="rId2" Type="http://schemas.openxmlformats.org/officeDocument/2006/relationships/image" Target="../media/image105.png"/><Relationship Id="rId16" Type="http://schemas.openxmlformats.org/officeDocument/2006/relationships/image" Target="../media/image11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9.png"/><Relationship Id="rId11" Type="http://schemas.openxmlformats.org/officeDocument/2006/relationships/image" Target="../media/image114.svg"/><Relationship Id="rId5" Type="http://schemas.openxmlformats.org/officeDocument/2006/relationships/image" Target="../media/image108.svg"/><Relationship Id="rId15" Type="http://schemas.openxmlformats.org/officeDocument/2006/relationships/image" Target="../media/image118.sv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svg"/><Relationship Id="rId14" Type="http://schemas.openxmlformats.org/officeDocument/2006/relationships/image" Target="../media/image117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svg"/><Relationship Id="rId2" Type="http://schemas.openxmlformats.org/officeDocument/2006/relationships/image" Target="../media/image121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svg"/><Relationship Id="rId2" Type="http://schemas.openxmlformats.org/officeDocument/2006/relationships/image" Target="../media/image124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svg"/><Relationship Id="rId2" Type="http://schemas.openxmlformats.org/officeDocument/2006/relationships/image" Target="../media/image126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svg"/><Relationship Id="rId2" Type="http://schemas.openxmlformats.org/officeDocument/2006/relationships/image" Target="../media/image129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svg"/><Relationship Id="rId2" Type="http://schemas.openxmlformats.org/officeDocument/2006/relationships/image" Target="../media/image131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svg"/><Relationship Id="rId2" Type="http://schemas.openxmlformats.org/officeDocument/2006/relationships/image" Target="../media/image133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140.svg"/><Relationship Id="rId18" Type="http://schemas.openxmlformats.org/officeDocument/2006/relationships/image" Target="../media/image121.png"/><Relationship Id="rId3" Type="http://schemas.openxmlformats.org/officeDocument/2006/relationships/image" Target="../media/image40.svg"/><Relationship Id="rId21" Type="http://schemas.openxmlformats.org/officeDocument/2006/relationships/image" Target="../media/image147.svg"/><Relationship Id="rId7" Type="http://schemas.openxmlformats.org/officeDocument/2006/relationships/image" Target="../media/image136.svg"/><Relationship Id="rId12" Type="http://schemas.openxmlformats.org/officeDocument/2006/relationships/image" Target="../media/image37.png"/><Relationship Id="rId17" Type="http://schemas.openxmlformats.org/officeDocument/2006/relationships/image" Target="../media/image144.svg"/><Relationship Id="rId2" Type="http://schemas.openxmlformats.org/officeDocument/2006/relationships/image" Target="../media/image39.png"/><Relationship Id="rId16" Type="http://schemas.openxmlformats.org/officeDocument/2006/relationships/image" Target="../media/image143.png"/><Relationship Id="rId20" Type="http://schemas.openxmlformats.org/officeDocument/2006/relationships/image" Target="../media/image14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3.png"/><Relationship Id="rId11" Type="http://schemas.openxmlformats.org/officeDocument/2006/relationships/image" Target="../media/image139.svg"/><Relationship Id="rId5" Type="http://schemas.openxmlformats.org/officeDocument/2006/relationships/image" Target="../media/image135.svg"/><Relationship Id="rId15" Type="http://schemas.openxmlformats.org/officeDocument/2006/relationships/image" Target="../media/image142.svg"/><Relationship Id="rId10" Type="http://schemas.openxmlformats.org/officeDocument/2006/relationships/image" Target="../media/image138.png"/><Relationship Id="rId19" Type="http://schemas.openxmlformats.org/officeDocument/2006/relationships/image" Target="../media/image145.svg"/><Relationship Id="rId4" Type="http://schemas.openxmlformats.org/officeDocument/2006/relationships/image" Target="../media/image45.png"/><Relationship Id="rId9" Type="http://schemas.openxmlformats.org/officeDocument/2006/relationships/image" Target="../media/image137.svg"/><Relationship Id="rId14" Type="http://schemas.openxmlformats.org/officeDocument/2006/relationships/image" Target="../media/image141.pn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svg"/><Relationship Id="rId2" Type="http://schemas.openxmlformats.org/officeDocument/2006/relationships/image" Target="../media/image14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bg object 17"/>
          <p:cNvSpPr/>
          <p:nvPr/>
        </p:nvSpPr>
        <p:spPr>
          <a:xfrm>
            <a:off x="1502" y="4711695"/>
            <a:ext cx="2146300" cy="2146300"/>
          </a:xfrm>
          <a:custGeom>
            <a:avLst/>
            <a:gdLst/>
            <a:ahLst/>
            <a:cxnLst/>
            <a:rect l="l" t="t" r="r" b="b"/>
            <a:pathLst>
              <a:path w="3219450" h="3219450">
                <a:moveTo>
                  <a:pt x="0" y="0"/>
                </a:moveTo>
                <a:lnTo>
                  <a:pt x="3219408" y="3219449"/>
                </a:lnTo>
                <a:lnTo>
                  <a:pt x="1609712" y="3219449"/>
                </a:lnTo>
                <a:lnTo>
                  <a:pt x="0" y="3219449"/>
                </a:lnTo>
                <a:lnTo>
                  <a:pt x="0" y="0"/>
                </a:lnTo>
                <a:close/>
              </a:path>
            </a:pathLst>
          </a:custGeom>
          <a:solidFill>
            <a:srgbClr val="99B95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9" y="0"/>
                </a:moveTo>
                <a:lnTo>
                  <a:pt x="18287999" y="10286998"/>
                </a:lnTo>
                <a:lnTo>
                  <a:pt x="3234525" y="10286999"/>
                </a:lnTo>
                <a:lnTo>
                  <a:pt x="0" y="7052473"/>
                </a:lnTo>
                <a:lnTo>
                  <a:pt x="0" y="0"/>
                </a:lnTo>
                <a:lnTo>
                  <a:pt x="18287999" y="0"/>
                </a:lnTo>
                <a:close/>
              </a:path>
            </a:pathLst>
          </a:custGeom>
          <a:solidFill>
            <a:srgbClr val="F1EFE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bg object 19"/>
          <p:cNvSpPr/>
          <p:nvPr/>
        </p:nvSpPr>
        <p:spPr>
          <a:xfrm>
            <a:off x="10045693" y="4710219"/>
            <a:ext cx="2146300" cy="2146300"/>
          </a:xfrm>
          <a:custGeom>
            <a:avLst/>
            <a:gdLst/>
            <a:ahLst/>
            <a:cxnLst/>
            <a:rect l="l" t="t" r="r" b="b"/>
            <a:pathLst>
              <a:path w="3219450" h="3219450">
                <a:moveTo>
                  <a:pt x="0" y="3219408"/>
                </a:moveTo>
                <a:lnTo>
                  <a:pt x="3219449" y="0"/>
                </a:lnTo>
                <a:lnTo>
                  <a:pt x="3219449" y="1609695"/>
                </a:lnTo>
                <a:lnTo>
                  <a:pt x="3219449" y="3219408"/>
                </a:lnTo>
                <a:lnTo>
                  <a:pt x="0" y="3219408"/>
                </a:lnTo>
                <a:close/>
              </a:path>
            </a:pathLst>
          </a:custGeom>
          <a:solidFill>
            <a:srgbClr val="ED701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7" y="202617"/>
            <a:ext cx="11379199" cy="6451599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7491727" y="1354830"/>
            <a:ext cx="3816350" cy="2584450"/>
          </a:xfrm>
          <a:custGeom>
            <a:avLst/>
            <a:gdLst/>
            <a:ahLst/>
            <a:cxnLst/>
            <a:rect l="l" t="t" r="r" b="b"/>
            <a:pathLst>
              <a:path w="5724525" h="3876675">
                <a:moveTo>
                  <a:pt x="949632" y="3876674"/>
                </a:moveTo>
                <a:lnTo>
                  <a:pt x="949632" y="2788915"/>
                </a:lnTo>
                <a:lnTo>
                  <a:pt x="903270" y="2766690"/>
                </a:lnTo>
                <a:lnTo>
                  <a:pt x="857736" y="2743126"/>
                </a:lnTo>
                <a:lnTo>
                  <a:pt x="813057" y="2718267"/>
                </a:lnTo>
                <a:lnTo>
                  <a:pt x="769260" y="2692157"/>
                </a:lnTo>
                <a:lnTo>
                  <a:pt x="684428" y="2636359"/>
                </a:lnTo>
                <a:lnTo>
                  <a:pt x="603461" y="2576084"/>
                </a:lnTo>
                <a:lnTo>
                  <a:pt x="526581" y="2511682"/>
                </a:lnTo>
                <a:lnTo>
                  <a:pt x="454009" y="2443504"/>
                </a:lnTo>
                <a:lnTo>
                  <a:pt x="385969" y="2371902"/>
                </a:lnTo>
                <a:lnTo>
                  <a:pt x="322680" y="2297226"/>
                </a:lnTo>
                <a:lnTo>
                  <a:pt x="264366" y="2219827"/>
                </a:lnTo>
                <a:lnTo>
                  <a:pt x="211249" y="2140057"/>
                </a:lnTo>
                <a:lnTo>
                  <a:pt x="163549" y="2058266"/>
                </a:lnTo>
                <a:lnTo>
                  <a:pt x="121490" y="1974805"/>
                </a:lnTo>
                <a:lnTo>
                  <a:pt x="85292" y="1890026"/>
                </a:lnTo>
                <a:lnTo>
                  <a:pt x="69461" y="1847252"/>
                </a:lnTo>
                <a:lnTo>
                  <a:pt x="55179" y="1804279"/>
                </a:lnTo>
                <a:lnTo>
                  <a:pt x="42472" y="1761153"/>
                </a:lnTo>
                <a:lnTo>
                  <a:pt x="31371" y="1717916"/>
                </a:lnTo>
                <a:lnTo>
                  <a:pt x="21901" y="1674613"/>
                </a:lnTo>
                <a:lnTo>
                  <a:pt x="14090" y="1631287"/>
                </a:lnTo>
                <a:lnTo>
                  <a:pt x="7967" y="1587982"/>
                </a:lnTo>
                <a:lnTo>
                  <a:pt x="3559" y="1544743"/>
                </a:lnTo>
                <a:lnTo>
                  <a:pt x="894" y="1501613"/>
                </a:lnTo>
                <a:lnTo>
                  <a:pt x="0" y="1458636"/>
                </a:lnTo>
                <a:lnTo>
                  <a:pt x="787" y="1417030"/>
                </a:lnTo>
                <a:lnTo>
                  <a:pt x="3134" y="1375479"/>
                </a:lnTo>
                <a:lnTo>
                  <a:pt x="7018" y="1334011"/>
                </a:lnTo>
                <a:lnTo>
                  <a:pt x="12416" y="1292655"/>
                </a:lnTo>
                <a:lnTo>
                  <a:pt x="27663" y="1210392"/>
                </a:lnTo>
                <a:lnTo>
                  <a:pt x="48691" y="1128921"/>
                </a:lnTo>
                <a:lnTo>
                  <a:pt x="75317" y="1048469"/>
                </a:lnTo>
                <a:lnTo>
                  <a:pt x="107359" y="969267"/>
                </a:lnTo>
                <a:lnTo>
                  <a:pt x="144633" y="891543"/>
                </a:lnTo>
                <a:lnTo>
                  <a:pt x="186956" y="815528"/>
                </a:lnTo>
                <a:lnTo>
                  <a:pt x="234146" y="741450"/>
                </a:lnTo>
                <a:lnTo>
                  <a:pt x="286018" y="669540"/>
                </a:lnTo>
                <a:lnTo>
                  <a:pt x="342391" y="600025"/>
                </a:lnTo>
                <a:lnTo>
                  <a:pt x="403080" y="533135"/>
                </a:lnTo>
                <a:lnTo>
                  <a:pt x="467904" y="469100"/>
                </a:lnTo>
                <a:lnTo>
                  <a:pt x="536678" y="408150"/>
                </a:lnTo>
                <a:lnTo>
                  <a:pt x="609221" y="350512"/>
                </a:lnTo>
                <a:lnTo>
                  <a:pt x="685348" y="296418"/>
                </a:lnTo>
                <a:lnTo>
                  <a:pt x="764877" y="246095"/>
                </a:lnTo>
                <a:lnTo>
                  <a:pt x="847625" y="199774"/>
                </a:lnTo>
                <a:lnTo>
                  <a:pt x="933409" y="157683"/>
                </a:lnTo>
                <a:lnTo>
                  <a:pt x="1022045" y="120052"/>
                </a:lnTo>
                <a:lnTo>
                  <a:pt x="1113352" y="87110"/>
                </a:lnTo>
                <a:lnTo>
                  <a:pt x="1207144" y="59087"/>
                </a:lnTo>
                <a:lnTo>
                  <a:pt x="1303241" y="36212"/>
                </a:lnTo>
                <a:lnTo>
                  <a:pt x="1401458" y="18714"/>
                </a:lnTo>
                <a:lnTo>
                  <a:pt x="1501612" y="6823"/>
                </a:lnTo>
                <a:lnTo>
                  <a:pt x="1552358" y="3051"/>
                </a:lnTo>
                <a:lnTo>
                  <a:pt x="1603521" y="767"/>
                </a:lnTo>
                <a:lnTo>
                  <a:pt x="1655076" y="0"/>
                </a:lnTo>
                <a:lnTo>
                  <a:pt x="4052907" y="0"/>
                </a:lnTo>
                <a:lnTo>
                  <a:pt x="4105375" y="767"/>
                </a:lnTo>
                <a:lnTo>
                  <a:pt x="4157416" y="3051"/>
                </a:lnTo>
                <a:lnTo>
                  <a:pt x="4209008" y="6823"/>
                </a:lnTo>
                <a:lnTo>
                  <a:pt x="4310754" y="18714"/>
                </a:lnTo>
                <a:lnTo>
                  <a:pt x="4410437" y="36212"/>
                </a:lnTo>
                <a:lnTo>
                  <a:pt x="4507878" y="59087"/>
                </a:lnTo>
                <a:lnTo>
                  <a:pt x="4602900" y="87110"/>
                </a:lnTo>
                <a:lnTo>
                  <a:pt x="4695325" y="120052"/>
                </a:lnTo>
                <a:lnTo>
                  <a:pt x="4784974" y="157682"/>
                </a:lnTo>
                <a:lnTo>
                  <a:pt x="4871670" y="199773"/>
                </a:lnTo>
                <a:lnTo>
                  <a:pt x="4955235" y="246094"/>
                </a:lnTo>
                <a:lnTo>
                  <a:pt x="5035492" y="296417"/>
                </a:lnTo>
                <a:lnTo>
                  <a:pt x="5112262" y="350511"/>
                </a:lnTo>
                <a:lnTo>
                  <a:pt x="5185367" y="408148"/>
                </a:lnTo>
                <a:lnTo>
                  <a:pt x="5254631" y="469099"/>
                </a:lnTo>
                <a:lnTo>
                  <a:pt x="5319874" y="533133"/>
                </a:lnTo>
                <a:lnTo>
                  <a:pt x="5380919" y="600022"/>
                </a:lnTo>
                <a:lnTo>
                  <a:pt x="5437588" y="669536"/>
                </a:lnTo>
                <a:lnTo>
                  <a:pt x="5489703" y="741447"/>
                </a:lnTo>
                <a:lnTo>
                  <a:pt x="5537087" y="815524"/>
                </a:lnTo>
                <a:lnTo>
                  <a:pt x="5579562" y="891538"/>
                </a:lnTo>
                <a:lnTo>
                  <a:pt x="5616949" y="969261"/>
                </a:lnTo>
                <a:lnTo>
                  <a:pt x="5649071" y="1048462"/>
                </a:lnTo>
                <a:lnTo>
                  <a:pt x="5675750" y="1128912"/>
                </a:lnTo>
                <a:lnTo>
                  <a:pt x="5696809" y="1210383"/>
                </a:lnTo>
                <a:lnTo>
                  <a:pt x="5712069" y="1292644"/>
                </a:lnTo>
                <a:lnTo>
                  <a:pt x="5717468" y="1334000"/>
                </a:lnTo>
                <a:lnTo>
                  <a:pt x="5721352" y="1375467"/>
                </a:lnTo>
                <a:lnTo>
                  <a:pt x="5723697" y="1417018"/>
                </a:lnTo>
                <a:lnTo>
                  <a:pt x="5724481" y="1458622"/>
                </a:lnTo>
                <a:lnTo>
                  <a:pt x="5723722" y="1500852"/>
                </a:lnTo>
                <a:lnTo>
                  <a:pt x="5717714" y="1584973"/>
                </a:lnTo>
                <a:lnTo>
                  <a:pt x="5705860" y="1668472"/>
                </a:lnTo>
                <a:lnTo>
                  <a:pt x="5688327" y="1751139"/>
                </a:lnTo>
                <a:lnTo>
                  <a:pt x="5665284" y="1832764"/>
                </a:lnTo>
                <a:lnTo>
                  <a:pt x="5636898" y="1913140"/>
                </a:lnTo>
                <a:lnTo>
                  <a:pt x="5603338" y="1992056"/>
                </a:lnTo>
                <a:lnTo>
                  <a:pt x="5564772" y="2069305"/>
                </a:lnTo>
                <a:lnTo>
                  <a:pt x="5521368" y="2144676"/>
                </a:lnTo>
                <a:lnTo>
                  <a:pt x="5473294" y="2217961"/>
                </a:lnTo>
                <a:lnTo>
                  <a:pt x="5420718" y="2288951"/>
                </a:lnTo>
                <a:lnTo>
                  <a:pt x="5363808" y="2357436"/>
                </a:lnTo>
                <a:lnTo>
                  <a:pt x="5302733" y="2423209"/>
                </a:lnTo>
                <a:lnTo>
                  <a:pt x="5237660" y="2486059"/>
                </a:lnTo>
                <a:lnTo>
                  <a:pt x="5168757" y="2545778"/>
                </a:lnTo>
                <a:lnTo>
                  <a:pt x="5096193" y="2602156"/>
                </a:lnTo>
                <a:lnTo>
                  <a:pt x="5020135" y="2654986"/>
                </a:lnTo>
                <a:lnTo>
                  <a:pt x="4940753" y="2704056"/>
                </a:lnTo>
                <a:lnTo>
                  <a:pt x="4858213" y="2749160"/>
                </a:lnTo>
                <a:lnTo>
                  <a:pt x="4772684" y="2790087"/>
                </a:lnTo>
                <a:lnTo>
                  <a:pt x="4684334" y="2826629"/>
                </a:lnTo>
                <a:lnTo>
                  <a:pt x="4593331" y="2858576"/>
                </a:lnTo>
                <a:lnTo>
                  <a:pt x="4499844" y="2885720"/>
                </a:lnTo>
                <a:lnTo>
                  <a:pt x="4404039" y="2907852"/>
                </a:lnTo>
                <a:lnTo>
                  <a:pt x="4306086" y="2924762"/>
                </a:lnTo>
                <a:lnTo>
                  <a:pt x="4206153" y="2936241"/>
                </a:lnTo>
                <a:lnTo>
                  <a:pt x="4104407" y="2942081"/>
                </a:lnTo>
                <a:lnTo>
                  <a:pt x="2073735" y="2942821"/>
                </a:lnTo>
                <a:lnTo>
                  <a:pt x="949632" y="3876674"/>
                </a:lnTo>
                <a:close/>
              </a:path>
            </a:pathLst>
          </a:custGeom>
          <a:solidFill>
            <a:srgbClr val="ED701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93145" y="1874175"/>
            <a:ext cx="9805711" cy="3488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67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72689" y="4220640"/>
            <a:ext cx="904662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GT NME 3 - 07/11/2024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A926B-F090-4E11-B328-0F23AE39FDDF}" type="datetime1">
              <a:rPr lang="en-US" smtClean="0"/>
              <a:t>7/2/2025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6640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GT NME 3 - 07/11/2024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CC9FD-98EF-4CDF-B472-103C44174679}" type="datetime1">
              <a:rPr lang="en-US" smtClean="0"/>
              <a:t>7/2/2025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946577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91727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re seul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7823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sldNum" idx="12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626435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/>
          <p:nvPr/>
        </p:nvSpPr>
        <p:spPr>
          <a:xfrm>
            <a:off x="0" y="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1EFE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9"/>
          <p:cNvSpPr txBox="1">
            <a:spLocks noGrp="1"/>
          </p:cNvSpPr>
          <p:nvPr>
            <p:ph type="title"/>
          </p:nvPr>
        </p:nvSpPr>
        <p:spPr>
          <a:xfrm>
            <a:off x="4500775" y="338609"/>
            <a:ext cx="3190451" cy="59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866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body" idx="1"/>
          </p:nvPr>
        </p:nvSpPr>
        <p:spPr>
          <a:xfrm>
            <a:off x="1146241" y="1134987"/>
            <a:ext cx="9851813" cy="513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334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sldNum" idx="12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502380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0"/>
          <p:cNvSpPr txBox="1">
            <a:spLocks noGrp="1"/>
          </p:cNvSpPr>
          <p:nvPr>
            <p:ph type="title"/>
          </p:nvPr>
        </p:nvSpPr>
        <p:spPr>
          <a:xfrm>
            <a:off x="4500775" y="338609"/>
            <a:ext cx="3190451" cy="59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866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sldNum" idx="12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009013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1"/>
          <p:cNvSpPr/>
          <p:nvPr/>
        </p:nvSpPr>
        <p:spPr>
          <a:xfrm>
            <a:off x="1502" y="4711695"/>
            <a:ext cx="2146300" cy="2146300"/>
          </a:xfrm>
          <a:custGeom>
            <a:avLst/>
            <a:gdLst/>
            <a:ahLst/>
            <a:cxnLst/>
            <a:rect l="l" t="t" r="r" b="b"/>
            <a:pathLst>
              <a:path w="3219450" h="3219450" extrusionOk="0">
                <a:moveTo>
                  <a:pt x="0" y="0"/>
                </a:moveTo>
                <a:lnTo>
                  <a:pt x="3219408" y="3219449"/>
                </a:lnTo>
                <a:lnTo>
                  <a:pt x="1609712" y="3219449"/>
                </a:lnTo>
                <a:lnTo>
                  <a:pt x="0" y="3219449"/>
                </a:lnTo>
                <a:lnTo>
                  <a:pt x="0" y="0"/>
                </a:lnTo>
                <a:close/>
              </a:path>
            </a:pathLst>
          </a:custGeom>
          <a:solidFill>
            <a:srgbClr val="99B95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7999" y="0"/>
                </a:moveTo>
                <a:lnTo>
                  <a:pt x="18287999" y="10286998"/>
                </a:lnTo>
                <a:lnTo>
                  <a:pt x="3234525" y="10286999"/>
                </a:lnTo>
                <a:lnTo>
                  <a:pt x="0" y="7052473"/>
                </a:lnTo>
                <a:lnTo>
                  <a:pt x="0" y="0"/>
                </a:lnTo>
                <a:lnTo>
                  <a:pt x="18287999" y="0"/>
                </a:lnTo>
                <a:close/>
              </a:path>
            </a:pathLst>
          </a:custGeom>
          <a:solidFill>
            <a:srgbClr val="F1EFE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1"/>
          <p:cNvSpPr/>
          <p:nvPr/>
        </p:nvSpPr>
        <p:spPr>
          <a:xfrm>
            <a:off x="10045693" y="4710219"/>
            <a:ext cx="2146300" cy="2146300"/>
          </a:xfrm>
          <a:custGeom>
            <a:avLst/>
            <a:gdLst/>
            <a:ahLst/>
            <a:cxnLst/>
            <a:rect l="l" t="t" r="r" b="b"/>
            <a:pathLst>
              <a:path w="3219450" h="3219450" extrusionOk="0">
                <a:moveTo>
                  <a:pt x="0" y="3219408"/>
                </a:moveTo>
                <a:lnTo>
                  <a:pt x="3219449" y="0"/>
                </a:lnTo>
                <a:lnTo>
                  <a:pt x="3219449" y="1609695"/>
                </a:lnTo>
                <a:lnTo>
                  <a:pt x="3219449" y="3219408"/>
                </a:lnTo>
                <a:lnTo>
                  <a:pt x="0" y="3219408"/>
                </a:lnTo>
                <a:close/>
              </a:path>
            </a:pathLst>
          </a:custGeom>
          <a:solidFill>
            <a:srgbClr val="ED701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4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407" y="202617"/>
            <a:ext cx="11379199" cy="645159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1"/>
          <p:cNvSpPr/>
          <p:nvPr/>
        </p:nvSpPr>
        <p:spPr>
          <a:xfrm>
            <a:off x="7491727" y="1354830"/>
            <a:ext cx="3816350" cy="2584450"/>
          </a:xfrm>
          <a:custGeom>
            <a:avLst/>
            <a:gdLst/>
            <a:ahLst/>
            <a:cxnLst/>
            <a:rect l="l" t="t" r="r" b="b"/>
            <a:pathLst>
              <a:path w="5724525" h="3876675" extrusionOk="0">
                <a:moveTo>
                  <a:pt x="949632" y="3876674"/>
                </a:moveTo>
                <a:lnTo>
                  <a:pt x="949632" y="2788915"/>
                </a:lnTo>
                <a:lnTo>
                  <a:pt x="903270" y="2766690"/>
                </a:lnTo>
                <a:lnTo>
                  <a:pt x="857736" y="2743126"/>
                </a:lnTo>
                <a:lnTo>
                  <a:pt x="813057" y="2718267"/>
                </a:lnTo>
                <a:lnTo>
                  <a:pt x="769260" y="2692157"/>
                </a:lnTo>
                <a:lnTo>
                  <a:pt x="684428" y="2636359"/>
                </a:lnTo>
                <a:lnTo>
                  <a:pt x="603461" y="2576084"/>
                </a:lnTo>
                <a:lnTo>
                  <a:pt x="526581" y="2511682"/>
                </a:lnTo>
                <a:lnTo>
                  <a:pt x="454009" y="2443504"/>
                </a:lnTo>
                <a:lnTo>
                  <a:pt x="385969" y="2371902"/>
                </a:lnTo>
                <a:lnTo>
                  <a:pt x="322680" y="2297226"/>
                </a:lnTo>
                <a:lnTo>
                  <a:pt x="264366" y="2219827"/>
                </a:lnTo>
                <a:lnTo>
                  <a:pt x="211249" y="2140057"/>
                </a:lnTo>
                <a:lnTo>
                  <a:pt x="163549" y="2058266"/>
                </a:lnTo>
                <a:lnTo>
                  <a:pt x="121490" y="1974805"/>
                </a:lnTo>
                <a:lnTo>
                  <a:pt x="85292" y="1890026"/>
                </a:lnTo>
                <a:lnTo>
                  <a:pt x="69461" y="1847252"/>
                </a:lnTo>
                <a:lnTo>
                  <a:pt x="55179" y="1804279"/>
                </a:lnTo>
                <a:lnTo>
                  <a:pt x="42472" y="1761153"/>
                </a:lnTo>
                <a:lnTo>
                  <a:pt x="31371" y="1717916"/>
                </a:lnTo>
                <a:lnTo>
                  <a:pt x="21901" y="1674613"/>
                </a:lnTo>
                <a:lnTo>
                  <a:pt x="14090" y="1631287"/>
                </a:lnTo>
                <a:lnTo>
                  <a:pt x="7967" y="1587982"/>
                </a:lnTo>
                <a:lnTo>
                  <a:pt x="3559" y="1544743"/>
                </a:lnTo>
                <a:lnTo>
                  <a:pt x="894" y="1501613"/>
                </a:lnTo>
                <a:lnTo>
                  <a:pt x="0" y="1458636"/>
                </a:lnTo>
                <a:lnTo>
                  <a:pt x="787" y="1417030"/>
                </a:lnTo>
                <a:lnTo>
                  <a:pt x="3134" y="1375479"/>
                </a:lnTo>
                <a:lnTo>
                  <a:pt x="7018" y="1334011"/>
                </a:lnTo>
                <a:lnTo>
                  <a:pt x="12416" y="1292655"/>
                </a:lnTo>
                <a:lnTo>
                  <a:pt x="27663" y="1210392"/>
                </a:lnTo>
                <a:lnTo>
                  <a:pt x="48691" y="1128921"/>
                </a:lnTo>
                <a:lnTo>
                  <a:pt x="75317" y="1048469"/>
                </a:lnTo>
                <a:lnTo>
                  <a:pt x="107359" y="969267"/>
                </a:lnTo>
                <a:lnTo>
                  <a:pt x="144633" y="891543"/>
                </a:lnTo>
                <a:lnTo>
                  <a:pt x="186956" y="815528"/>
                </a:lnTo>
                <a:lnTo>
                  <a:pt x="234146" y="741450"/>
                </a:lnTo>
                <a:lnTo>
                  <a:pt x="286018" y="669540"/>
                </a:lnTo>
                <a:lnTo>
                  <a:pt x="342391" y="600025"/>
                </a:lnTo>
                <a:lnTo>
                  <a:pt x="403080" y="533135"/>
                </a:lnTo>
                <a:lnTo>
                  <a:pt x="467904" y="469100"/>
                </a:lnTo>
                <a:lnTo>
                  <a:pt x="536678" y="408150"/>
                </a:lnTo>
                <a:lnTo>
                  <a:pt x="609221" y="350512"/>
                </a:lnTo>
                <a:lnTo>
                  <a:pt x="685348" y="296418"/>
                </a:lnTo>
                <a:lnTo>
                  <a:pt x="764877" y="246095"/>
                </a:lnTo>
                <a:lnTo>
                  <a:pt x="847625" y="199774"/>
                </a:lnTo>
                <a:lnTo>
                  <a:pt x="933409" y="157683"/>
                </a:lnTo>
                <a:lnTo>
                  <a:pt x="1022045" y="120052"/>
                </a:lnTo>
                <a:lnTo>
                  <a:pt x="1113352" y="87110"/>
                </a:lnTo>
                <a:lnTo>
                  <a:pt x="1207144" y="59087"/>
                </a:lnTo>
                <a:lnTo>
                  <a:pt x="1303241" y="36212"/>
                </a:lnTo>
                <a:lnTo>
                  <a:pt x="1401458" y="18714"/>
                </a:lnTo>
                <a:lnTo>
                  <a:pt x="1501612" y="6823"/>
                </a:lnTo>
                <a:lnTo>
                  <a:pt x="1552358" y="3051"/>
                </a:lnTo>
                <a:lnTo>
                  <a:pt x="1603521" y="767"/>
                </a:lnTo>
                <a:lnTo>
                  <a:pt x="1655076" y="0"/>
                </a:lnTo>
                <a:lnTo>
                  <a:pt x="4052907" y="0"/>
                </a:lnTo>
                <a:lnTo>
                  <a:pt x="4105375" y="767"/>
                </a:lnTo>
                <a:lnTo>
                  <a:pt x="4157416" y="3051"/>
                </a:lnTo>
                <a:lnTo>
                  <a:pt x="4209008" y="6823"/>
                </a:lnTo>
                <a:lnTo>
                  <a:pt x="4310754" y="18714"/>
                </a:lnTo>
                <a:lnTo>
                  <a:pt x="4410437" y="36212"/>
                </a:lnTo>
                <a:lnTo>
                  <a:pt x="4507878" y="59087"/>
                </a:lnTo>
                <a:lnTo>
                  <a:pt x="4602900" y="87110"/>
                </a:lnTo>
                <a:lnTo>
                  <a:pt x="4695325" y="120052"/>
                </a:lnTo>
                <a:lnTo>
                  <a:pt x="4784974" y="157682"/>
                </a:lnTo>
                <a:lnTo>
                  <a:pt x="4871670" y="199773"/>
                </a:lnTo>
                <a:lnTo>
                  <a:pt x="4955235" y="246094"/>
                </a:lnTo>
                <a:lnTo>
                  <a:pt x="5035492" y="296417"/>
                </a:lnTo>
                <a:lnTo>
                  <a:pt x="5112262" y="350511"/>
                </a:lnTo>
                <a:lnTo>
                  <a:pt x="5185367" y="408148"/>
                </a:lnTo>
                <a:lnTo>
                  <a:pt x="5254631" y="469099"/>
                </a:lnTo>
                <a:lnTo>
                  <a:pt x="5319874" y="533133"/>
                </a:lnTo>
                <a:lnTo>
                  <a:pt x="5380919" y="600022"/>
                </a:lnTo>
                <a:lnTo>
                  <a:pt x="5437588" y="669536"/>
                </a:lnTo>
                <a:lnTo>
                  <a:pt x="5489703" y="741447"/>
                </a:lnTo>
                <a:lnTo>
                  <a:pt x="5537087" y="815524"/>
                </a:lnTo>
                <a:lnTo>
                  <a:pt x="5579562" y="891538"/>
                </a:lnTo>
                <a:lnTo>
                  <a:pt x="5616949" y="969261"/>
                </a:lnTo>
                <a:lnTo>
                  <a:pt x="5649071" y="1048462"/>
                </a:lnTo>
                <a:lnTo>
                  <a:pt x="5675750" y="1128912"/>
                </a:lnTo>
                <a:lnTo>
                  <a:pt x="5696809" y="1210383"/>
                </a:lnTo>
                <a:lnTo>
                  <a:pt x="5712069" y="1292644"/>
                </a:lnTo>
                <a:lnTo>
                  <a:pt x="5717468" y="1334000"/>
                </a:lnTo>
                <a:lnTo>
                  <a:pt x="5721352" y="1375467"/>
                </a:lnTo>
                <a:lnTo>
                  <a:pt x="5723697" y="1417018"/>
                </a:lnTo>
                <a:lnTo>
                  <a:pt x="5724481" y="1458622"/>
                </a:lnTo>
                <a:lnTo>
                  <a:pt x="5723722" y="1500852"/>
                </a:lnTo>
                <a:lnTo>
                  <a:pt x="5717714" y="1584973"/>
                </a:lnTo>
                <a:lnTo>
                  <a:pt x="5705860" y="1668472"/>
                </a:lnTo>
                <a:lnTo>
                  <a:pt x="5688327" y="1751139"/>
                </a:lnTo>
                <a:lnTo>
                  <a:pt x="5665284" y="1832764"/>
                </a:lnTo>
                <a:lnTo>
                  <a:pt x="5636898" y="1913140"/>
                </a:lnTo>
                <a:lnTo>
                  <a:pt x="5603338" y="1992056"/>
                </a:lnTo>
                <a:lnTo>
                  <a:pt x="5564772" y="2069305"/>
                </a:lnTo>
                <a:lnTo>
                  <a:pt x="5521368" y="2144676"/>
                </a:lnTo>
                <a:lnTo>
                  <a:pt x="5473294" y="2217961"/>
                </a:lnTo>
                <a:lnTo>
                  <a:pt x="5420718" y="2288951"/>
                </a:lnTo>
                <a:lnTo>
                  <a:pt x="5363808" y="2357436"/>
                </a:lnTo>
                <a:lnTo>
                  <a:pt x="5302733" y="2423209"/>
                </a:lnTo>
                <a:lnTo>
                  <a:pt x="5237660" y="2486059"/>
                </a:lnTo>
                <a:lnTo>
                  <a:pt x="5168757" y="2545778"/>
                </a:lnTo>
                <a:lnTo>
                  <a:pt x="5096193" y="2602156"/>
                </a:lnTo>
                <a:lnTo>
                  <a:pt x="5020135" y="2654986"/>
                </a:lnTo>
                <a:lnTo>
                  <a:pt x="4940753" y="2704056"/>
                </a:lnTo>
                <a:lnTo>
                  <a:pt x="4858213" y="2749160"/>
                </a:lnTo>
                <a:lnTo>
                  <a:pt x="4772684" y="2790087"/>
                </a:lnTo>
                <a:lnTo>
                  <a:pt x="4684334" y="2826629"/>
                </a:lnTo>
                <a:lnTo>
                  <a:pt x="4593331" y="2858576"/>
                </a:lnTo>
                <a:lnTo>
                  <a:pt x="4499844" y="2885720"/>
                </a:lnTo>
                <a:lnTo>
                  <a:pt x="4404039" y="2907852"/>
                </a:lnTo>
                <a:lnTo>
                  <a:pt x="4306086" y="2924762"/>
                </a:lnTo>
                <a:lnTo>
                  <a:pt x="4206153" y="2936241"/>
                </a:lnTo>
                <a:lnTo>
                  <a:pt x="4104407" y="2942081"/>
                </a:lnTo>
                <a:lnTo>
                  <a:pt x="2073735" y="2942821"/>
                </a:lnTo>
                <a:lnTo>
                  <a:pt x="949632" y="3876674"/>
                </a:lnTo>
                <a:close/>
              </a:path>
            </a:pathLst>
          </a:custGeom>
          <a:solidFill>
            <a:srgbClr val="ED701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1"/>
          <p:cNvSpPr txBox="1">
            <a:spLocks noGrp="1"/>
          </p:cNvSpPr>
          <p:nvPr>
            <p:ph type="ctrTitle"/>
          </p:nvPr>
        </p:nvSpPr>
        <p:spPr>
          <a:xfrm>
            <a:off x="1193145" y="1874175"/>
            <a:ext cx="9805711" cy="348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267" b="0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subTitle" idx="1"/>
          </p:nvPr>
        </p:nvSpPr>
        <p:spPr>
          <a:xfrm>
            <a:off x="1572689" y="4220640"/>
            <a:ext cx="904662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sldNum" idx="12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246774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 txBox="1">
            <a:spLocks noGrp="1"/>
          </p:cNvSpPr>
          <p:nvPr>
            <p:ph type="title"/>
          </p:nvPr>
        </p:nvSpPr>
        <p:spPr>
          <a:xfrm>
            <a:off x="4500775" y="338609"/>
            <a:ext cx="3190451" cy="59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866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02253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>
  <p:cSld name="Titre seul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1260fff247_0_747"/>
          <p:cNvSpPr txBox="1">
            <a:spLocks noGrp="1"/>
          </p:cNvSpPr>
          <p:nvPr>
            <p:ph type="title"/>
          </p:nvPr>
        </p:nvSpPr>
        <p:spPr>
          <a:xfrm>
            <a:off x="998400" y="441485"/>
            <a:ext cx="10195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9084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 logo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>
            <a:spLocks noGrp="1"/>
          </p:cNvSpPr>
          <p:nvPr>
            <p:ph type="ctrTitle" hasCustomPrompt="1"/>
          </p:nvPr>
        </p:nvSpPr>
        <p:spPr>
          <a:xfrm>
            <a:off x="1082500" y="288321"/>
            <a:ext cx="9396029" cy="269929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b="0" i="0">
                <a:solidFill>
                  <a:schemeClr val="bg1"/>
                </a:solidFill>
                <a:latin typeface="Fira Sans Bold"/>
                <a:cs typeface="Fira Sans Bold"/>
              </a:defRPr>
            </a:lvl1pPr>
          </a:lstStyle>
          <a:p>
            <a:r>
              <a:rPr lang="fr-FR" dirty="0"/>
              <a:t>Cliquez et </a:t>
            </a:r>
            <a:br>
              <a:rPr lang="fr-FR" dirty="0"/>
            </a:br>
            <a:r>
              <a:rPr lang="fr-FR" dirty="0"/>
              <a:t>modifiez le titre</a:t>
            </a:r>
          </a:p>
        </p:txBody>
      </p:sp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082502" y="3102236"/>
            <a:ext cx="9396029" cy="179104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5000"/>
              </a:lnSpc>
              <a:buNone/>
              <a:defRPr sz="2933">
                <a:solidFill>
                  <a:schemeClr val="bg1"/>
                </a:solidFill>
                <a:latin typeface="Fira Sans Regular"/>
                <a:cs typeface="Fira Sans Regular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</a:t>
            </a:r>
            <a:br>
              <a:rPr lang="fr-FR" dirty="0"/>
            </a:br>
            <a:r>
              <a:rPr lang="fr-FR" dirty="0"/>
              <a:t>du masque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581" y="5597831"/>
            <a:ext cx="3207179" cy="61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34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4888A84A-D186-403D-ADF2-88625A5861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2500" y="337747"/>
            <a:ext cx="9396029" cy="269929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b="0" i="0">
                <a:solidFill>
                  <a:schemeClr val="bg1"/>
                </a:solidFill>
                <a:latin typeface="Fira Sans Bold"/>
                <a:cs typeface="Fira Sans Bold"/>
              </a:defRPr>
            </a:lvl1pPr>
          </a:lstStyle>
          <a:p>
            <a:r>
              <a:rPr lang="fr-FR" dirty="0"/>
              <a:t>Cliquez et </a:t>
            </a:r>
            <a:br>
              <a:rPr lang="fr-FR" dirty="0"/>
            </a:br>
            <a:r>
              <a:rPr lang="fr-FR" dirty="0"/>
              <a:t>modifiez le titre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090EA306-3C67-46A4-8D5C-6BAB2ECB90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82502" y="3151662"/>
            <a:ext cx="9396029" cy="179104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5000"/>
              </a:lnSpc>
              <a:buNone/>
              <a:defRPr sz="2933">
                <a:solidFill>
                  <a:schemeClr val="bg1"/>
                </a:solidFill>
                <a:latin typeface="Fira Sans Regular"/>
                <a:cs typeface="Fira Sans Regular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</a:t>
            </a:r>
            <a:br>
              <a:rPr lang="fr-FR" dirty="0"/>
            </a:br>
            <a:r>
              <a:rPr lang="fr-FR" dirty="0"/>
              <a:t>du masque</a:t>
            </a:r>
          </a:p>
        </p:txBody>
      </p:sp>
    </p:spTree>
    <p:extLst>
      <p:ext uri="{BB962C8B-B14F-4D97-AF65-F5344CB8AC3E}">
        <p14:creationId xmlns:p14="http://schemas.microsoft.com/office/powerpoint/2010/main" val="409712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2896" y="2306595"/>
            <a:ext cx="10046208" cy="3819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FFFFFF"/>
                </a:solidFill>
                <a:latin typeface="Fira Sans Regular"/>
                <a:cs typeface="Fira Sans Regular"/>
              </a:defRPr>
            </a:lvl1pPr>
            <a:lvl2pPr>
              <a:defRPr sz="3200">
                <a:solidFill>
                  <a:srgbClr val="FFFFFF"/>
                </a:solidFill>
                <a:latin typeface="Fira Sans Regular"/>
                <a:cs typeface="Fira Sans Regular"/>
              </a:defRPr>
            </a:lvl2pPr>
            <a:lvl3pPr>
              <a:defRPr sz="2667">
                <a:solidFill>
                  <a:srgbClr val="FFFFFF"/>
                </a:solidFill>
                <a:latin typeface="Fira Sans Regular"/>
                <a:cs typeface="Fira Sans Regular"/>
              </a:defRPr>
            </a:lvl3pPr>
            <a:lvl4pPr>
              <a:defRPr sz="2400">
                <a:solidFill>
                  <a:srgbClr val="FFFFFF"/>
                </a:solidFill>
                <a:latin typeface="Fira Sans Regular"/>
                <a:cs typeface="Fira Sans Regular"/>
              </a:defRPr>
            </a:lvl4pPr>
            <a:lvl5pPr>
              <a:defRPr sz="2400">
                <a:solidFill>
                  <a:srgbClr val="FFFFFF"/>
                </a:solidFill>
                <a:latin typeface="Fira Sans Regular"/>
                <a:cs typeface="Fira Sans Regular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1575929" cy="365125"/>
          </a:xfrm>
          <a:prstGeom prst="rect">
            <a:avLst/>
          </a:prstGeom>
        </p:spPr>
        <p:txBody>
          <a:bodyPr/>
          <a:lstStyle>
            <a:lvl1pPr>
              <a:defRPr sz="1467">
                <a:solidFill>
                  <a:schemeClr val="bg1"/>
                </a:solidFill>
                <a:latin typeface="Fira Sans Regular"/>
                <a:cs typeface="Fira Sans Regular"/>
              </a:defRPr>
            </a:lvl1pPr>
          </a:lstStyle>
          <a:p>
            <a:fld id="{EE026E13-0C0D-420F-95C5-716F9B4226EC}" type="datetime1">
              <a:rPr lang="en-US" smtClean="0"/>
              <a:t>7/2/2025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456463" y="6356351"/>
            <a:ext cx="6014720" cy="365125"/>
          </a:xfrm>
          <a:prstGeom prst="rect">
            <a:avLst/>
          </a:prstGeom>
        </p:spPr>
        <p:txBody>
          <a:bodyPr/>
          <a:lstStyle>
            <a:lvl1pPr>
              <a:defRPr sz="1467">
                <a:solidFill>
                  <a:srgbClr val="FFFFFF"/>
                </a:solidFill>
                <a:latin typeface="Fira Sans Regular"/>
                <a:cs typeface="Fira Sans Regular"/>
              </a:defRPr>
            </a:lvl1pPr>
          </a:lstStyle>
          <a:p>
            <a:r>
              <a:rPr lang="fr-FR"/>
              <a:t>GT NME 3 - 07/11/2024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467">
                <a:solidFill>
                  <a:srgbClr val="FFFFFF"/>
                </a:solidFill>
                <a:latin typeface="Fira Sans Regular"/>
                <a:cs typeface="Fira Sans Regular"/>
              </a:defRPr>
            </a:lvl1pPr>
          </a:lstStyle>
          <a:p>
            <a:fld id="{A138CD72-1247-4444-91BC-8ABC9900B4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D149A104-A982-4BF5-8A59-B697EC4704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2499" y="461319"/>
            <a:ext cx="10036604" cy="1721708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90000"/>
              </a:lnSpc>
              <a:defRPr b="0" i="0">
                <a:solidFill>
                  <a:schemeClr val="bg1"/>
                </a:solidFill>
                <a:latin typeface="Fira Sans Bold"/>
                <a:cs typeface="Fira Sans Bold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789797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467">
                <a:solidFill>
                  <a:srgbClr val="FFFFFF"/>
                </a:solidFill>
                <a:latin typeface="Fira Sans Regular"/>
                <a:cs typeface="Fira Sans Regular"/>
              </a:defRPr>
            </a:lvl1pPr>
          </a:lstStyle>
          <a:p>
            <a:fld id="{A138CD72-1247-4444-91BC-8ABC9900B4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16CD2F8E-FADF-417C-AAD0-F3FA2B8247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0159" y="3609126"/>
            <a:ext cx="9831684" cy="1913588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90000"/>
              </a:lnSpc>
              <a:defRPr b="0" i="0">
                <a:solidFill>
                  <a:schemeClr val="bg1"/>
                </a:solidFill>
                <a:latin typeface="Fira Sans Bold"/>
                <a:cs typeface="Fira Sans Bold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50B5CB5D-1588-48A6-ABAF-AB93C96A4D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80161" y="1735712"/>
            <a:ext cx="9831681" cy="1791041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5000"/>
              </a:lnSpc>
              <a:buNone/>
              <a:defRPr sz="2933">
                <a:solidFill>
                  <a:schemeClr val="bg1"/>
                </a:solidFill>
                <a:latin typeface="Fira Sans Regular"/>
                <a:cs typeface="Fira Sans Regular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</a:t>
            </a:r>
            <a:br>
              <a:rPr lang="fr-FR" dirty="0"/>
            </a:br>
            <a:r>
              <a:rPr lang="fr-FR" dirty="0"/>
              <a:t>du masque</a:t>
            </a:r>
          </a:p>
        </p:txBody>
      </p:sp>
      <p:sp>
        <p:nvSpPr>
          <p:cNvPr id="9" name="Espace réservé de la date 3"/>
          <p:cNvSpPr txBox="1">
            <a:spLocks/>
          </p:cNvSpPr>
          <p:nvPr userDrawn="1"/>
        </p:nvSpPr>
        <p:spPr>
          <a:xfrm>
            <a:off x="609601" y="6356351"/>
            <a:ext cx="1575929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100" kern="1200">
                <a:solidFill>
                  <a:schemeClr val="bg1"/>
                </a:solidFill>
                <a:latin typeface="Fira Sans Regular"/>
                <a:ea typeface="+mn-ea"/>
                <a:cs typeface="Fira Sans Regular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8F26E8-8DA8-498B-8E54-74DB6EA770EF}" type="datetime1">
              <a:rPr lang="fr-FR" sz="1467" smtClean="0"/>
              <a:pPr/>
              <a:t>02/07/2025</a:t>
            </a:fld>
            <a:endParaRPr lang="fr-FR" sz="1467" dirty="0"/>
          </a:p>
        </p:txBody>
      </p:sp>
      <p:sp>
        <p:nvSpPr>
          <p:cNvPr id="10" name="Espace réservé du pied de page 4"/>
          <p:cNvSpPr txBox="1">
            <a:spLocks/>
          </p:cNvSpPr>
          <p:nvPr userDrawn="1"/>
        </p:nvSpPr>
        <p:spPr>
          <a:xfrm>
            <a:off x="2456463" y="6356351"/>
            <a:ext cx="601472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100" kern="1200">
                <a:solidFill>
                  <a:srgbClr val="FFFFFF"/>
                </a:solidFill>
                <a:latin typeface="Fira Sans Regular"/>
                <a:ea typeface="+mn-ea"/>
                <a:cs typeface="Fira Sans Regular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67"/>
              <a:t>Chambre de commerce et d'industrie de région Paris Ile-de-France</a:t>
            </a:r>
            <a:endParaRPr lang="fr-FR" sz="1467" dirty="0"/>
          </a:p>
        </p:txBody>
      </p:sp>
    </p:spTree>
    <p:extLst>
      <p:ext uri="{BB962C8B-B14F-4D97-AF65-F5344CB8AC3E}">
        <p14:creationId xmlns:p14="http://schemas.microsoft.com/office/powerpoint/2010/main" val="4162827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3138616" y="1"/>
            <a:ext cx="9053384" cy="6857999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4267">
                <a:solidFill>
                  <a:srgbClr val="FFFFFF"/>
                </a:solidFill>
                <a:latin typeface="Fira Sans Regular"/>
                <a:cs typeface="Fira Sans Regular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696D9B9-D912-492D-AF9D-72FE7C928D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2500" y="1246000"/>
            <a:ext cx="9396029" cy="1791041"/>
          </a:xfrm>
          <a:prstGeom prst="rect">
            <a:avLst/>
          </a:prstGeom>
          <a:effectLst>
            <a:outerShdw blurRad="508000" algn="ctr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l">
              <a:lnSpc>
                <a:spcPct val="90000"/>
              </a:lnSpc>
              <a:defRPr b="0" i="0">
                <a:solidFill>
                  <a:schemeClr val="bg1"/>
                </a:solidFill>
                <a:effectLst>
                  <a:outerShdw blurRad="177800" algn="ctr" rotWithShape="0">
                    <a:prstClr val="black">
                      <a:alpha val="35000"/>
                    </a:prstClr>
                  </a:outerShdw>
                </a:effectLst>
                <a:latin typeface="Fira Sans Bold"/>
                <a:cs typeface="Fira Sans Bold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EC40D702-7884-4EDB-9593-323641EDDF9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082502" y="3151662"/>
            <a:ext cx="9396029" cy="1791041"/>
          </a:xfrm>
          <a:prstGeom prst="rect">
            <a:avLst/>
          </a:prstGeom>
          <a:effectLst>
            <a:outerShdw blurRad="508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lnSpc>
                <a:spcPct val="95000"/>
              </a:lnSpc>
              <a:buNone/>
              <a:defRPr sz="2933">
                <a:solidFill>
                  <a:schemeClr val="bg1"/>
                </a:solidFill>
                <a:effectLst>
                  <a:outerShdw blurRad="177800" algn="ctr" rotWithShape="0">
                    <a:prstClr val="black">
                      <a:alpha val="35000"/>
                    </a:prstClr>
                  </a:outerShdw>
                </a:effectLst>
                <a:latin typeface="Fira Sans Regular"/>
                <a:cs typeface="Fira Sans Regular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</a:t>
            </a:r>
            <a:br>
              <a:rPr lang="fr-FR" dirty="0"/>
            </a:br>
            <a:r>
              <a:rPr lang="fr-FR" dirty="0"/>
              <a:t>du masque</a:t>
            </a:r>
          </a:p>
        </p:txBody>
      </p:sp>
    </p:spTree>
    <p:extLst>
      <p:ext uri="{BB962C8B-B14F-4D97-AF65-F5344CB8AC3E}">
        <p14:creationId xmlns:p14="http://schemas.microsoft.com/office/powerpoint/2010/main" val="3468576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.Pages titre cour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2">
            <a:extLst>
              <a:ext uri="{FF2B5EF4-FFF2-40B4-BE49-F238E27FC236}">
                <a16:creationId xmlns:a16="http://schemas.microsoft.com/office/drawing/2014/main" id="{99D4518F-5B8C-2163-42E8-EB152934E05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599838" y="6404941"/>
            <a:ext cx="953791" cy="138500"/>
          </a:xfrm>
        </p:spPr>
        <p:txBody>
          <a:bodyPr/>
          <a:lstStyle>
            <a:lvl1pPr algn="r">
              <a:defRPr sz="900"/>
            </a:lvl1pPr>
          </a:lstStyle>
          <a:p>
            <a:r>
              <a:rPr lang="fr-FR"/>
              <a:t>2 octobre 2024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F0CB303C-6DD4-538C-F236-A7D35F5859F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-1869"/>
            <a:ext cx="7192305" cy="6859869"/>
          </a:xfrm>
          <a:custGeom>
            <a:avLst/>
            <a:gdLst>
              <a:gd name="connsiteX0" fmla="*/ 0 w 14377118"/>
              <a:gd name="connsiteY0" fmla="*/ 0 h 13719739"/>
              <a:gd name="connsiteX1" fmla="*/ 73042 w 14377118"/>
              <a:gd name="connsiteY1" fmla="*/ 0 h 13719739"/>
              <a:gd name="connsiteX2" fmla="*/ 14377118 w 14377118"/>
              <a:gd name="connsiteY2" fmla="*/ 4163399 h 13719739"/>
              <a:gd name="connsiteX3" fmla="*/ 14377118 w 14377118"/>
              <a:gd name="connsiteY3" fmla="*/ 6330315 h 13719739"/>
              <a:gd name="connsiteX4" fmla="*/ 3591236 w 14377118"/>
              <a:gd name="connsiteY4" fmla="*/ 13719739 h 13719739"/>
              <a:gd name="connsiteX5" fmla="*/ 0 w 14377118"/>
              <a:gd name="connsiteY5" fmla="*/ 13719739 h 1371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77118" h="13719739">
                <a:moveTo>
                  <a:pt x="0" y="0"/>
                </a:moveTo>
                <a:lnTo>
                  <a:pt x="73042" y="0"/>
                </a:lnTo>
                <a:lnTo>
                  <a:pt x="14377118" y="4163399"/>
                </a:lnTo>
                <a:lnTo>
                  <a:pt x="14377118" y="6330315"/>
                </a:lnTo>
                <a:lnTo>
                  <a:pt x="3591236" y="13719739"/>
                </a:lnTo>
                <a:lnTo>
                  <a:pt x="0" y="13719739"/>
                </a:lnTo>
                <a:close/>
              </a:path>
            </a:pathLst>
          </a:custGeom>
          <a:gradFill>
            <a:gsLst>
              <a:gs pos="0">
                <a:srgbClr val="508ECC"/>
              </a:gs>
              <a:gs pos="50000">
                <a:srgbClr val="3A6FC8"/>
              </a:gs>
              <a:gs pos="100000">
                <a:srgbClr val="264FC4"/>
              </a:gs>
            </a:gsLst>
            <a:lin ang="0" scaled="1"/>
          </a:gradFill>
          <a:ln w="3048" cap="flat">
            <a:noFill/>
            <a:prstDash val="solid"/>
            <a:round/>
          </a:ln>
        </p:spPr>
        <p:txBody>
          <a:bodyPr vert="horz" wrap="square" lIns="0" tIns="0" rIns="0" bIns="0" rtlCol="0">
            <a:noAutofit/>
          </a:bodyPr>
          <a:lstStyle>
            <a:lvl1pPr>
              <a:defRPr lang="fr-FR" sz="133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5" name="Espace réservé du graphique SmartArt 4">
            <a:extLst>
              <a:ext uri="{FF2B5EF4-FFF2-40B4-BE49-F238E27FC236}">
                <a16:creationId xmlns:a16="http://schemas.microsoft.com/office/drawing/2014/main" id="{2A8305EB-29DE-1C39-8185-CA9D9EA761FB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638407" y="6171550"/>
            <a:ext cx="661352" cy="456031"/>
          </a:xfrm>
          <a:custGeom>
            <a:avLst/>
            <a:gdLst>
              <a:gd name="connsiteX0" fmla="*/ 871189 w 1322014"/>
              <a:gd name="connsiteY0" fmla="*/ 826538 h 912061"/>
              <a:gd name="connsiteX1" fmla="*/ 856857 w 1322014"/>
              <a:gd name="connsiteY1" fmla="*/ 862735 h 912061"/>
              <a:gd name="connsiteX2" fmla="*/ 885710 w 1322014"/>
              <a:gd name="connsiteY2" fmla="*/ 862735 h 912061"/>
              <a:gd name="connsiteX3" fmla="*/ 96958 w 1322014"/>
              <a:gd name="connsiteY3" fmla="*/ 814384 h 912061"/>
              <a:gd name="connsiteX4" fmla="*/ 96958 w 1322014"/>
              <a:gd name="connsiteY4" fmla="*/ 840857 h 912061"/>
              <a:gd name="connsiteX5" fmla="*/ 112290 w 1322014"/>
              <a:gd name="connsiteY5" fmla="*/ 840857 h 912061"/>
              <a:gd name="connsiteX6" fmla="*/ 119709 w 1322014"/>
              <a:gd name="connsiteY6" fmla="*/ 840617 h 912061"/>
              <a:gd name="connsiteX7" fmla="*/ 126786 w 1322014"/>
              <a:gd name="connsiteY7" fmla="*/ 839135 h 912061"/>
              <a:gd name="connsiteX8" fmla="*/ 132041 w 1322014"/>
              <a:gd name="connsiteY8" fmla="*/ 835261 h 912061"/>
              <a:gd name="connsiteX9" fmla="*/ 134130 w 1322014"/>
              <a:gd name="connsiteY9" fmla="*/ 827867 h 912061"/>
              <a:gd name="connsiteX10" fmla="*/ 132294 w 1322014"/>
              <a:gd name="connsiteY10" fmla="*/ 820790 h 912061"/>
              <a:gd name="connsiteX11" fmla="*/ 127635 w 1322014"/>
              <a:gd name="connsiteY11" fmla="*/ 816764 h 912061"/>
              <a:gd name="connsiteX12" fmla="*/ 121127 w 1322014"/>
              <a:gd name="connsiteY12" fmla="*/ 814878 h 912061"/>
              <a:gd name="connsiteX13" fmla="*/ 113961 w 1322014"/>
              <a:gd name="connsiteY13" fmla="*/ 814384 h 912061"/>
              <a:gd name="connsiteX14" fmla="*/ 1030307 w 1322014"/>
              <a:gd name="connsiteY14" fmla="*/ 792672 h 912061"/>
              <a:gd name="connsiteX15" fmla="*/ 1056312 w 1322014"/>
              <a:gd name="connsiteY15" fmla="*/ 792672 h 912061"/>
              <a:gd name="connsiteX16" fmla="*/ 1056312 w 1322014"/>
              <a:gd name="connsiteY16" fmla="*/ 863216 h 912061"/>
              <a:gd name="connsiteX17" fmla="*/ 1058047 w 1322014"/>
              <a:gd name="connsiteY17" fmla="*/ 873244 h 912061"/>
              <a:gd name="connsiteX18" fmla="*/ 1062984 w 1322014"/>
              <a:gd name="connsiteY18" fmla="*/ 881220 h 912061"/>
              <a:gd name="connsiteX19" fmla="*/ 1070568 w 1322014"/>
              <a:gd name="connsiteY19" fmla="*/ 886487 h 912061"/>
              <a:gd name="connsiteX20" fmla="*/ 1080152 w 1322014"/>
              <a:gd name="connsiteY20" fmla="*/ 888373 h 912061"/>
              <a:gd name="connsiteX21" fmla="*/ 1089647 w 1322014"/>
              <a:gd name="connsiteY21" fmla="*/ 886487 h 912061"/>
              <a:gd name="connsiteX22" fmla="*/ 1097155 w 1322014"/>
              <a:gd name="connsiteY22" fmla="*/ 881220 h 912061"/>
              <a:gd name="connsiteX23" fmla="*/ 1102055 w 1322014"/>
              <a:gd name="connsiteY23" fmla="*/ 873244 h 912061"/>
              <a:gd name="connsiteX24" fmla="*/ 1103814 w 1322014"/>
              <a:gd name="connsiteY24" fmla="*/ 863216 h 912061"/>
              <a:gd name="connsiteX25" fmla="*/ 1103814 w 1322014"/>
              <a:gd name="connsiteY25" fmla="*/ 792672 h 912061"/>
              <a:gd name="connsiteX26" fmla="*/ 1129819 w 1322014"/>
              <a:gd name="connsiteY26" fmla="*/ 792672 h 912061"/>
              <a:gd name="connsiteX27" fmla="*/ 1129819 w 1322014"/>
              <a:gd name="connsiteY27" fmla="*/ 864204 h 912061"/>
              <a:gd name="connsiteX28" fmla="*/ 1126667 w 1322014"/>
              <a:gd name="connsiteY28" fmla="*/ 883283 h 912061"/>
              <a:gd name="connsiteX29" fmla="*/ 1117235 w 1322014"/>
              <a:gd name="connsiteY29" fmla="*/ 898413 h 912061"/>
              <a:gd name="connsiteX30" fmla="*/ 1101662 w 1322014"/>
              <a:gd name="connsiteY30" fmla="*/ 908440 h 912061"/>
              <a:gd name="connsiteX31" fmla="*/ 1080152 w 1322014"/>
              <a:gd name="connsiteY31" fmla="*/ 912061 h 912061"/>
              <a:gd name="connsiteX32" fmla="*/ 1058477 w 1322014"/>
              <a:gd name="connsiteY32" fmla="*/ 908440 h 912061"/>
              <a:gd name="connsiteX33" fmla="*/ 1042905 w 1322014"/>
              <a:gd name="connsiteY33" fmla="*/ 898413 h 912061"/>
              <a:gd name="connsiteX34" fmla="*/ 1033472 w 1322014"/>
              <a:gd name="connsiteY34" fmla="*/ 883283 h 912061"/>
              <a:gd name="connsiteX35" fmla="*/ 1030307 w 1322014"/>
              <a:gd name="connsiteY35" fmla="*/ 864204 h 912061"/>
              <a:gd name="connsiteX36" fmla="*/ 861199 w 1322014"/>
              <a:gd name="connsiteY36" fmla="*/ 792671 h 912061"/>
              <a:gd name="connsiteX37" fmla="*/ 882710 w 1322014"/>
              <a:gd name="connsiteY37" fmla="*/ 792671 h 912061"/>
              <a:gd name="connsiteX38" fmla="*/ 934048 w 1322014"/>
              <a:gd name="connsiteY38" fmla="*/ 909098 h 912061"/>
              <a:gd name="connsiteX39" fmla="*/ 904714 w 1322014"/>
              <a:gd name="connsiteY39" fmla="*/ 909098 h 912061"/>
              <a:gd name="connsiteX40" fmla="*/ 894547 w 1322014"/>
              <a:gd name="connsiteY40" fmla="*/ 884435 h 912061"/>
              <a:gd name="connsiteX41" fmla="*/ 848691 w 1322014"/>
              <a:gd name="connsiteY41" fmla="*/ 884435 h 912061"/>
              <a:gd name="connsiteX42" fmla="*/ 838854 w 1322014"/>
              <a:gd name="connsiteY42" fmla="*/ 909098 h 912061"/>
              <a:gd name="connsiteX43" fmla="*/ 810190 w 1322014"/>
              <a:gd name="connsiteY43" fmla="*/ 909098 h 912061"/>
              <a:gd name="connsiteX44" fmla="*/ 633918 w 1322014"/>
              <a:gd name="connsiteY44" fmla="*/ 792671 h 912061"/>
              <a:gd name="connsiteX45" fmla="*/ 714110 w 1322014"/>
              <a:gd name="connsiteY45" fmla="*/ 792671 h 912061"/>
              <a:gd name="connsiteX46" fmla="*/ 714110 w 1322014"/>
              <a:gd name="connsiteY46" fmla="*/ 816346 h 912061"/>
              <a:gd name="connsiteX47" fmla="*/ 659923 w 1322014"/>
              <a:gd name="connsiteY47" fmla="*/ 816346 h 912061"/>
              <a:gd name="connsiteX48" fmla="*/ 659923 w 1322014"/>
              <a:gd name="connsiteY48" fmla="*/ 838059 h 912061"/>
              <a:gd name="connsiteX49" fmla="*/ 711109 w 1322014"/>
              <a:gd name="connsiteY49" fmla="*/ 838059 h 912061"/>
              <a:gd name="connsiteX50" fmla="*/ 711109 w 1322014"/>
              <a:gd name="connsiteY50" fmla="*/ 861735 h 912061"/>
              <a:gd name="connsiteX51" fmla="*/ 659923 w 1322014"/>
              <a:gd name="connsiteY51" fmla="*/ 861735 h 912061"/>
              <a:gd name="connsiteX52" fmla="*/ 659923 w 1322014"/>
              <a:gd name="connsiteY52" fmla="*/ 885410 h 912061"/>
              <a:gd name="connsiteX53" fmla="*/ 717110 w 1322014"/>
              <a:gd name="connsiteY53" fmla="*/ 885410 h 912061"/>
              <a:gd name="connsiteX54" fmla="*/ 717110 w 1322014"/>
              <a:gd name="connsiteY54" fmla="*/ 909098 h 912061"/>
              <a:gd name="connsiteX55" fmla="*/ 633918 w 1322014"/>
              <a:gd name="connsiteY55" fmla="*/ 909098 h 912061"/>
              <a:gd name="connsiteX56" fmla="*/ 264378 w 1322014"/>
              <a:gd name="connsiteY56" fmla="*/ 792671 h 912061"/>
              <a:gd name="connsiteX57" fmla="*/ 344570 w 1322014"/>
              <a:gd name="connsiteY57" fmla="*/ 792671 h 912061"/>
              <a:gd name="connsiteX58" fmla="*/ 344570 w 1322014"/>
              <a:gd name="connsiteY58" fmla="*/ 816346 h 912061"/>
              <a:gd name="connsiteX59" fmla="*/ 290395 w 1322014"/>
              <a:gd name="connsiteY59" fmla="*/ 816346 h 912061"/>
              <a:gd name="connsiteX60" fmla="*/ 290395 w 1322014"/>
              <a:gd name="connsiteY60" fmla="*/ 838059 h 912061"/>
              <a:gd name="connsiteX61" fmla="*/ 341569 w 1322014"/>
              <a:gd name="connsiteY61" fmla="*/ 838059 h 912061"/>
              <a:gd name="connsiteX62" fmla="*/ 341569 w 1322014"/>
              <a:gd name="connsiteY62" fmla="*/ 861735 h 912061"/>
              <a:gd name="connsiteX63" fmla="*/ 290395 w 1322014"/>
              <a:gd name="connsiteY63" fmla="*/ 861735 h 912061"/>
              <a:gd name="connsiteX64" fmla="*/ 290395 w 1322014"/>
              <a:gd name="connsiteY64" fmla="*/ 885410 h 912061"/>
              <a:gd name="connsiteX65" fmla="*/ 347570 w 1322014"/>
              <a:gd name="connsiteY65" fmla="*/ 885410 h 912061"/>
              <a:gd name="connsiteX66" fmla="*/ 347570 w 1322014"/>
              <a:gd name="connsiteY66" fmla="*/ 909098 h 912061"/>
              <a:gd name="connsiteX67" fmla="*/ 264378 w 1322014"/>
              <a:gd name="connsiteY67" fmla="*/ 909098 h 912061"/>
              <a:gd name="connsiteX68" fmla="*/ 70941 w 1322014"/>
              <a:gd name="connsiteY68" fmla="*/ 792671 h 912061"/>
              <a:gd name="connsiteX69" fmla="*/ 116620 w 1322014"/>
              <a:gd name="connsiteY69" fmla="*/ 792671 h 912061"/>
              <a:gd name="connsiteX70" fmla="*/ 133712 w 1322014"/>
              <a:gd name="connsiteY70" fmla="*/ 794406 h 912061"/>
              <a:gd name="connsiteX71" fmla="*/ 147892 w 1322014"/>
              <a:gd name="connsiteY71" fmla="*/ 800154 h 912061"/>
              <a:gd name="connsiteX72" fmla="*/ 157552 w 1322014"/>
              <a:gd name="connsiteY72" fmla="*/ 811016 h 912061"/>
              <a:gd name="connsiteX73" fmla="*/ 161134 w 1322014"/>
              <a:gd name="connsiteY73" fmla="*/ 828032 h 912061"/>
              <a:gd name="connsiteX74" fmla="*/ 154640 w 1322014"/>
              <a:gd name="connsiteY74" fmla="*/ 848998 h 912061"/>
              <a:gd name="connsiteX75" fmla="*/ 135636 w 1322014"/>
              <a:gd name="connsiteY75" fmla="*/ 859937 h 912061"/>
              <a:gd name="connsiteX76" fmla="*/ 165642 w 1322014"/>
              <a:gd name="connsiteY76" fmla="*/ 909098 h 912061"/>
              <a:gd name="connsiteX77" fmla="*/ 134459 w 1322014"/>
              <a:gd name="connsiteY77" fmla="*/ 909098 h 912061"/>
              <a:gd name="connsiteX78" fmla="*/ 109783 w 1322014"/>
              <a:gd name="connsiteY78" fmla="*/ 862570 h 912061"/>
              <a:gd name="connsiteX79" fmla="*/ 96958 w 1322014"/>
              <a:gd name="connsiteY79" fmla="*/ 862570 h 912061"/>
              <a:gd name="connsiteX80" fmla="*/ 96958 w 1322014"/>
              <a:gd name="connsiteY80" fmla="*/ 909098 h 912061"/>
              <a:gd name="connsiteX81" fmla="*/ 70941 w 1322014"/>
              <a:gd name="connsiteY81" fmla="*/ 909098 h 912061"/>
              <a:gd name="connsiteX82" fmla="*/ 492832 w 1322014"/>
              <a:gd name="connsiteY82" fmla="*/ 789708 h 912061"/>
              <a:gd name="connsiteX83" fmla="*/ 512165 w 1322014"/>
              <a:gd name="connsiteY83" fmla="*/ 792493 h 912061"/>
              <a:gd name="connsiteX84" fmla="*/ 529003 w 1322014"/>
              <a:gd name="connsiteY84" fmla="*/ 801875 h 912061"/>
              <a:gd name="connsiteX85" fmla="*/ 511165 w 1322014"/>
              <a:gd name="connsiteY85" fmla="*/ 821119 h 912061"/>
              <a:gd name="connsiteX86" fmla="*/ 502581 w 1322014"/>
              <a:gd name="connsiteY86" fmla="*/ 815282 h 912061"/>
              <a:gd name="connsiteX87" fmla="*/ 492326 w 1322014"/>
              <a:gd name="connsiteY87" fmla="*/ 813383 h 912061"/>
              <a:gd name="connsiteX88" fmla="*/ 486502 w 1322014"/>
              <a:gd name="connsiteY88" fmla="*/ 814042 h 912061"/>
              <a:gd name="connsiteX89" fmla="*/ 480830 w 1322014"/>
              <a:gd name="connsiteY89" fmla="*/ 816093 h 912061"/>
              <a:gd name="connsiteX90" fmla="*/ 476487 w 1322014"/>
              <a:gd name="connsiteY90" fmla="*/ 819802 h 912061"/>
              <a:gd name="connsiteX91" fmla="*/ 474829 w 1322014"/>
              <a:gd name="connsiteY91" fmla="*/ 825386 h 912061"/>
              <a:gd name="connsiteX92" fmla="*/ 478830 w 1322014"/>
              <a:gd name="connsiteY92" fmla="*/ 833450 h 912061"/>
              <a:gd name="connsiteX93" fmla="*/ 488907 w 1322014"/>
              <a:gd name="connsiteY93" fmla="*/ 838223 h 912061"/>
              <a:gd name="connsiteX94" fmla="*/ 501986 w 1322014"/>
              <a:gd name="connsiteY94" fmla="*/ 842161 h 912061"/>
              <a:gd name="connsiteX95" fmla="*/ 515089 w 1322014"/>
              <a:gd name="connsiteY95" fmla="*/ 847757 h 912061"/>
              <a:gd name="connsiteX96" fmla="*/ 525180 w 1322014"/>
              <a:gd name="connsiteY96" fmla="*/ 857455 h 912061"/>
              <a:gd name="connsiteX97" fmla="*/ 529168 w 1322014"/>
              <a:gd name="connsiteY97" fmla="*/ 873736 h 912061"/>
              <a:gd name="connsiteX98" fmla="*/ 525496 w 1322014"/>
              <a:gd name="connsiteY98" fmla="*/ 890676 h 912061"/>
              <a:gd name="connsiteX99" fmla="*/ 515583 w 1322014"/>
              <a:gd name="connsiteY99" fmla="*/ 902678 h 912061"/>
              <a:gd name="connsiteX100" fmla="*/ 501087 w 1322014"/>
              <a:gd name="connsiteY100" fmla="*/ 909756 h 912061"/>
              <a:gd name="connsiteX101" fmla="*/ 483653 w 1322014"/>
              <a:gd name="connsiteY101" fmla="*/ 912060 h 912061"/>
              <a:gd name="connsiteX102" fmla="*/ 462320 w 1322014"/>
              <a:gd name="connsiteY102" fmla="*/ 908603 h 912061"/>
              <a:gd name="connsiteX103" fmla="*/ 443988 w 1322014"/>
              <a:gd name="connsiteY103" fmla="*/ 897424 h 912061"/>
              <a:gd name="connsiteX104" fmla="*/ 462485 w 1322014"/>
              <a:gd name="connsiteY104" fmla="*/ 877357 h 912061"/>
              <a:gd name="connsiteX105" fmla="*/ 472575 w 1322014"/>
              <a:gd name="connsiteY105" fmla="*/ 885498 h 912061"/>
              <a:gd name="connsiteX106" fmla="*/ 485160 w 1322014"/>
              <a:gd name="connsiteY106" fmla="*/ 888372 h 912061"/>
              <a:gd name="connsiteX107" fmla="*/ 491579 w 1322014"/>
              <a:gd name="connsiteY107" fmla="*/ 887638 h 912061"/>
              <a:gd name="connsiteX108" fmla="*/ 497415 w 1322014"/>
              <a:gd name="connsiteY108" fmla="*/ 885409 h 912061"/>
              <a:gd name="connsiteX109" fmla="*/ 501581 w 1322014"/>
              <a:gd name="connsiteY109" fmla="*/ 881636 h 912061"/>
              <a:gd name="connsiteX110" fmla="*/ 503151 w 1322014"/>
              <a:gd name="connsiteY110" fmla="*/ 876205 h 912061"/>
              <a:gd name="connsiteX111" fmla="*/ 499087 w 1322014"/>
              <a:gd name="connsiteY111" fmla="*/ 867900 h 912061"/>
              <a:gd name="connsiteX112" fmla="*/ 488819 w 1322014"/>
              <a:gd name="connsiteY112" fmla="*/ 862722 h 912061"/>
              <a:gd name="connsiteX113" fmla="*/ 475487 w 1322014"/>
              <a:gd name="connsiteY113" fmla="*/ 858442 h 912061"/>
              <a:gd name="connsiteX114" fmla="*/ 462156 w 1322014"/>
              <a:gd name="connsiteY114" fmla="*/ 852682 h 912061"/>
              <a:gd name="connsiteX115" fmla="*/ 451901 w 1322014"/>
              <a:gd name="connsiteY115" fmla="*/ 843148 h 912061"/>
              <a:gd name="connsiteX116" fmla="*/ 447811 w 1322014"/>
              <a:gd name="connsiteY116" fmla="*/ 827525 h 912061"/>
              <a:gd name="connsiteX117" fmla="*/ 451559 w 1322014"/>
              <a:gd name="connsiteY117" fmla="*/ 811079 h 912061"/>
              <a:gd name="connsiteX118" fmla="*/ 461573 w 1322014"/>
              <a:gd name="connsiteY118" fmla="*/ 799242 h 912061"/>
              <a:gd name="connsiteX119" fmla="*/ 475981 w 1322014"/>
              <a:gd name="connsiteY119" fmla="*/ 792088 h 912061"/>
              <a:gd name="connsiteX120" fmla="*/ 492832 w 1322014"/>
              <a:gd name="connsiteY120" fmla="*/ 789708 h 912061"/>
              <a:gd name="connsiteX121" fmla="*/ 338284 w 1322014"/>
              <a:gd name="connsiteY121" fmla="*/ 760288 h 912061"/>
              <a:gd name="connsiteX122" fmla="*/ 309432 w 1322014"/>
              <a:gd name="connsiteY122" fmla="*/ 783969 h 912061"/>
              <a:gd name="connsiteX123" fmla="*/ 287416 w 1322014"/>
              <a:gd name="connsiteY123" fmla="*/ 783970 h 912061"/>
              <a:gd name="connsiteX124" fmla="*/ 304257 w 1322014"/>
              <a:gd name="connsiteY124" fmla="*/ 760292 h 912061"/>
              <a:gd name="connsiteX125" fmla="*/ 293396 w 1322014"/>
              <a:gd name="connsiteY125" fmla="*/ 283470 h 912061"/>
              <a:gd name="connsiteX126" fmla="*/ 127733 w 1322014"/>
              <a:gd name="connsiteY126" fmla="*/ 347508 h 912061"/>
              <a:gd name="connsiteX127" fmla="*/ 219370 w 1322014"/>
              <a:gd name="connsiteY127" fmla="*/ 454831 h 912061"/>
              <a:gd name="connsiteX128" fmla="*/ 282495 w 1322014"/>
              <a:gd name="connsiteY128" fmla="*/ 517184 h 912061"/>
              <a:gd name="connsiteX129" fmla="*/ 201050 w 1322014"/>
              <a:gd name="connsiteY129" fmla="*/ 543949 h 912061"/>
              <a:gd name="connsiteX130" fmla="*/ 81053 w 1322014"/>
              <a:gd name="connsiteY130" fmla="*/ 514424 h 912061"/>
              <a:gd name="connsiteX131" fmla="*/ 59340 w 1322014"/>
              <a:gd name="connsiteY131" fmla="*/ 560813 h 912061"/>
              <a:gd name="connsiteX132" fmla="*/ 188820 w 1322014"/>
              <a:gd name="connsiteY132" fmla="*/ 590932 h 912061"/>
              <a:gd name="connsiteX133" fmla="*/ 358003 w 1322014"/>
              <a:gd name="connsiteY133" fmla="*/ 523147 h 912061"/>
              <a:gd name="connsiteX134" fmla="*/ 263454 w 1322014"/>
              <a:gd name="connsiteY134" fmla="*/ 410127 h 912061"/>
              <a:gd name="connsiteX135" fmla="*/ 199062 w 1322014"/>
              <a:gd name="connsiteY135" fmla="*/ 358953 h 912061"/>
              <a:gd name="connsiteX136" fmla="*/ 288712 w 1322014"/>
              <a:gd name="connsiteY136" fmla="*/ 326618 h 912061"/>
              <a:gd name="connsiteX137" fmla="*/ 338050 w 1322014"/>
              <a:gd name="connsiteY137" fmla="*/ 333163 h 912061"/>
              <a:gd name="connsiteX138" fmla="*/ 352078 w 1322014"/>
              <a:gd name="connsiteY138" fmla="*/ 289585 h 912061"/>
              <a:gd name="connsiteX139" fmla="*/ 293396 w 1322014"/>
              <a:gd name="connsiteY139" fmla="*/ 283470 h 912061"/>
              <a:gd name="connsiteX140" fmla="*/ 875212 w 1322014"/>
              <a:gd name="connsiteY140" fmla="*/ 282673 h 912061"/>
              <a:gd name="connsiteX141" fmla="*/ 693407 w 1322014"/>
              <a:gd name="connsiteY141" fmla="*/ 352749 h 912061"/>
              <a:gd name="connsiteX142" fmla="*/ 689912 w 1322014"/>
              <a:gd name="connsiteY142" fmla="*/ 354078 h 912061"/>
              <a:gd name="connsiteX143" fmla="*/ 688102 w 1322014"/>
              <a:gd name="connsiteY143" fmla="*/ 352749 h 912061"/>
              <a:gd name="connsiteX144" fmla="*/ 709220 w 1322014"/>
              <a:gd name="connsiteY144" fmla="*/ 287496 h 912061"/>
              <a:gd name="connsiteX145" fmla="*/ 647474 w 1322014"/>
              <a:gd name="connsiteY145" fmla="*/ 287496 h 912061"/>
              <a:gd name="connsiteX146" fmla="*/ 579981 w 1322014"/>
              <a:gd name="connsiteY146" fmla="*/ 496320 h 912061"/>
              <a:gd name="connsiteX147" fmla="*/ 460288 w 1322014"/>
              <a:gd name="connsiteY147" fmla="*/ 287496 h 912061"/>
              <a:gd name="connsiteX148" fmla="*/ 394098 w 1322014"/>
              <a:gd name="connsiteY148" fmla="*/ 287496 h 912061"/>
              <a:gd name="connsiteX149" fmla="*/ 344570 w 1322014"/>
              <a:gd name="connsiteY149" fmla="*/ 439550 h 912061"/>
              <a:gd name="connsiteX150" fmla="*/ 383830 w 1322014"/>
              <a:gd name="connsiteY150" fmla="*/ 489686 h 912061"/>
              <a:gd name="connsiteX151" fmla="*/ 386198 w 1322014"/>
              <a:gd name="connsiteY151" fmla="*/ 491066 h 912061"/>
              <a:gd name="connsiteX152" fmla="*/ 388300 w 1322014"/>
              <a:gd name="connsiteY152" fmla="*/ 489686 h 912061"/>
              <a:gd name="connsiteX153" fmla="*/ 431536 w 1322014"/>
              <a:gd name="connsiteY153" fmla="*/ 357560 h 912061"/>
              <a:gd name="connsiteX154" fmla="*/ 541492 w 1322014"/>
              <a:gd name="connsiteY154" fmla="*/ 585437 h 912061"/>
              <a:gd name="connsiteX155" fmla="*/ 612594 w 1322014"/>
              <a:gd name="connsiteY155" fmla="*/ 585437 h 912061"/>
              <a:gd name="connsiteX156" fmla="*/ 647689 w 1322014"/>
              <a:gd name="connsiteY156" fmla="*/ 477126 h 912061"/>
              <a:gd name="connsiteX157" fmla="*/ 649994 w 1322014"/>
              <a:gd name="connsiteY157" fmla="*/ 475810 h 912061"/>
              <a:gd name="connsiteX158" fmla="*/ 652133 w 1322014"/>
              <a:gd name="connsiteY158" fmla="*/ 477126 h 912061"/>
              <a:gd name="connsiteX159" fmla="*/ 828482 w 1322014"/>
              <a:gd name="connsiteY159" fmla="*/ 590805 h 912061"/>
              <a:gd name="connsiteX160" fmla="*/ 962178 w 1322014"/>
              <a:gd name="connsiteY160" fmla="*/ 567080 h 912061"/>
              <a:gd name="connsiteX161" fmla="*/ 998931 w 1322014"/>
              <a:gd name="connsiteY161" fmla="*/ 452755 h 912061"/>
              <a:gd name="connsiteX162" fmla="*/ 1140325 w 1322014"/>
              <a:gd name="connsiteY162" fmla="*/ 452755 h 912061"/>
              <a:gd name="connsiteX163" fmla="*/ 1154644 w 1322014"/>
              <a:gd name="connsiteY163" fmla="*/ 408430 h 912061"/>
              <a:gd name="connsiteX164" fmla="*/ 1013314 w 1322014"/>
              <a:gd name="connsiteY164" fmla="*/ 408430 h 912061"/>
              <a:gd name="connsiteX165" fmla="*/ 1037685 w 1322014"/>
              <a:gd name="connsiteY165" fmla="*/ 333404 h 912061"/>
              <a:gd name="connsiteX166" fmla="*/ 1206197 w 1322014"/>
              <a:gd name="connsiteY166" fmla="*/ 333404 h 912061"/>
              <a:gd name="connsiteX167" fmla="*/ 1220808 w 1322014"/>
              <a:gd name="connsiteY167" fmla="*/ 287446 h 912061"/>
              <a:gd name="connsiteX168" fmla="*/ 984207 w 1322014"/>
              <a:gd name="connsiteY168" fmla="*/ 287446 h 912061"/>
              <a:gd name="connsiteX169" fmla="*/ 903939 w 1322014"/>
              <a:gd name="connsiteY169" fmla="*/ 535099 h 912061"/>
              <a:gd name="connsiteX170" fmla="*/ 843839 w 1322014"/>
              <a:gd name="connsiteY170" fmla="*/ 541379 h 912061"/>
              <a:gd name="connsiteX171" fmla="*/ 736908 w 1322014"/>
              <a:gd name="connsiteY171" fmla="*/ 505575 h 912061"/>
              <a:gd name="connsiteX172" fmla="*/ 718323 w 1322014"/>
              <a:gd name="connsiteY172" fmla="*/ 436144 h 912061"/>
              <a:gd name="connsiteX173" fmla="*/ 875187 w 1322014"/>
              <a:gd name="connsiteY173" fmla="*/ 332087 h 912061"/>
              <a:gd name="connsiteX174" fmla="*/ 927526 w 1322014"/>
              <a:gd name="connsiteY174" fmla="*/ 335201 h 912061"/>
              <a:gd name="connsiteX175" fmla="*/ 944200 w 1322014"/>
              <a:gd name="connsiteY175" fmla="*/ 287053 h 912061"/>
              <a:gd name="connsiteX176" fmla="*/ 875212 w 1322014"/>
              <a:gd name="connsiteY176" fmla="*/ 282673 h 912061"/>
              <a:gd name="connsiteX177" fmla="*/ 113895 w 1322014"/>
              <a:gd name="connsiteY177" fmla="*/ 0 h 912061"/>
              <a:gd name="connsiteX178" fmla="*/ 1309811 w 1322014"/>
              <a:gd name="connsiteY178" fmla="*/ 272684 h 912061"/>
              <a:gd name="connsiteX179" fmla="*/ 1320079 w 1322014"/>
              <a:gd name="connsiteY179" fmla="*/ 300752 h 912061"/>
              <a:gd name="connsiteX180" fmla="*/ 1200829 w 1322014"/>
              <a:gd name="connsiteY180" fmla="*/ 669111 h 912061"/>
              <a:gd name="connsiteX181" fmla="*/ 1177243 w 1322014"/>
              <a:gd name="connsiteY181" fmla="*/ 683582 h 912061"/>
              <a:gd name="connsiteX182" fmla="*/ 20498 w 1322014"/>
              <a:gd name="connsiteY182" fmla="*/ 683582 h 912061"/>
              <a:gd name="connsiteX183" fmla="*/ 0 w 1322014"/>
              <a:gd name="connsiteY183" fmla="*/ 662414 h 912061"/>
              <a:gd name="connsiteX184" fmla="*/ 0 w 1322014"/>
              <a:gd name="connsiteY184" fmla="*/ 23233 h 912061"/>
              <a:gd name="connsiteX185" fmla="*/ 24245 w 1322014"/>
              <a:gd name="connsiteY185" fmla="*/ 1608 h 912061"/>
              <a:gd name="connsiteX186" fmla="*/ 113895 w 1322014"/>
              <a:gd name="connsiteY186" fmla="*/ 0 h 91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322014" h="912061">
                <a:moveTo>
                  <a:pt x="871189" y="826538"/>
                </a:moveTo>
                <a:lnTo>
                  <a:pt x="856857" y="862735"/>
                </a:lnTo>
                <a:lnTo>
                  <a:pt x="885710" y="862735"/>
                </a:lnTo>
                <a:close/>
                <a:moveTo>
                  <a:pt x="96958" y="814384"/>
                </a:moveTo>
                <a:lnTo>
                  <a:pt x="96958" y="840857"/>
                </a:lnTo>
                <a:lnTo>
                  <a:pt x="112290" y="840857"/>
                </a:lnTo>
                <a:cubicBezTo>
                  <a:pt x="114620" y="840857"/>
                  <a:pt x="117101" y="840781"/>
                  <a:pt x="119709" y="840617"/>
                </a:cubicBezTo>
                <a:cubicBezTo>
                  <a:pt x="122317" y="840452"/>
                  <a:pt x="124672" y="839958"/>
                  <a:pt x="126786" y="839135"/>
                </a:cubicBezTo>
                <a:cubicBezTo>
                  <a:pt x="128901" y="838312"/>
                  <a:pt x="130661" y="837021"/>
                  <a:pt x="132041" y="835261"/>
                </a:cubicBezTo>
                <a:cubicBezTo>
                  <a:pt x="133433" y="833514"/>
                  <a:pt x="134130" y="831045"/>
                  <a:pt x="134130" y="827867"/>
                </a:cubicBezTo>
                <a:cubicBezTo>
                  <a:pt x="134130" y="824905"/>
                  <a:pt x="133522" y="822550"/>
                  <a:pt x="132294" y="820790"/>
                </a:cubicBezTo>
                <a:cubicBezTo>
                  <a:pt x="131066" y="819043"/>
                  <a:pt x="129508" y="817701"/>
                  <a:pt x="127635" y="816764"/>
                </a:cubicBezTo>
                <a:cubicBezTo>
                  <a:pt x="125736" y="815840"/>
                  <a:pt x="123571" y="815207"/>
                  <a:pt x="121127" y="814878"/>
                </a:cubicBezTo>
                <a:cubicBezTo>
                  <a:pt x="118671" y="814549"/>
                  <a:pt x="116291" y="814384"/>
                  <a:pt x="113961" y="814384"/>
                </a:cubicBezTo>
                <a:close/>
                <a:moveTo>
                  <a:pt x="1030307" y="792672"/>
                </a:moveTo>
                <a:lnTo>
                  <a:pt x="1056312" y="792672"/>
                </a:lnTo>
                <a:lnTo>
                  <a:pt x="1056312" y="863216"/>
                </a:lnTo>
                <a:cubicBezTo>
                  <a:pt x="1056312" y="866837"/>
                  <a:pt x="1056894" y="870180"/>
                  <a:pt x="1058047" y="873244"/>
                </a:cubicBezTo>
                <a:cubicBezTo>
                  <a:pt x="1059224" y="876320"/>
                  <a:pt x="1060857" y="878979"/>
                  <a:pt x="1062984" y="881220"/>
                </a:cubicBezTo>
                <a:cubicBezTo>
                  <a:pt x="1065086" y="883473"/>
                  <a:pt x="1067618" y="885220"/>
                  <a:pt x="1070568" y="886487"/>
                </a:cubicBezTo>
                <a:cubicBezTo>
                  <a:pt x="1073492" y="887753"/>
                  <a:pt x="1076708" y="888373"/>
                  <a:pt x="1080152" y="888373"/>
                </a:cubicBezTo>
                <a:cubicBezTo>
                  <a:pt x="1083595" y="888373"/>
                  <a:pt x="1086773" y="887753"/>
                  <a:pt x="1089647" y="886487"/>
                </a:cubicBezTo>
                <a:cubicBezTo>
                  <a:pt x="1092546" y="885220"/>
                  <a:pt x="1095041" y="883473"/>
                  <a:pt x="1097155" y="881220"/>
                </a:cubicBezTo>
                <a:cubicBezTo>
                  <a:pt x="1099269" y="878979"/>
                  <a:pt x="1100902" y="876320"/>
                  <a:pt x="1102055" y="873244"/>
                </a:cubicBezTo>
                <a:cubicBezTo>
                  <a:pt x="1103245" y="870180"/>
                  <a:pt x="1103814" y="866837"/>
                  <a:pt x="1103814" y="863216"/>
                </a:cubicBezTo>
                <a:lnTo>
                  <a:pt x="1103814" y="792672"/>
                </a:lnTo>
                <a:lnTo>
                  <a:pt x="1129819" y="792672"/>
                </a:lnTo>
                <a:lnTo>
                  <a:pt x="1129819" y="864204"/>
                </a:lnTo>
                <a:cubicBezTo>
                  <a:pt x="1129819" y="871117"/>
                  <a:pt x="1128768" y="877472"/>
                  <a:pt x="1126667" y="883283"/>
                </a:cubicBezTo>
                <a:cubicBezTo>
                  <a:pt x="1124540" y="889095"/>
                  <a:pt x="1121413" y="894133"/>
                  <a:pt x="1117235" y="898413"/>
                </a:cubicBezTo>
                <a:cubicBezTo>
                  <a:pt x="1113069" y="902679"/>
                  <a:pt x="1107878" y="906034"/>
                  <a:pt x="1101662" y="908440"/>
                </a:cubicBezTo>
                <a:cubicBezTo>
                  <a:pt x="1095420" y="910845"/>
                  <a:pt x="1088255" y="912061"/>
                  <a:pt x="1080152" y="912061"/>
                </a:cubicBezTo>
                <a:cubicBezTo>
                  <a:pt x="1071922" y="912061"/>
                  <a:pt x="1064706" y="910845"/>
                  <a:pt x="1058477" y="908440"/>
                </a:cubicBezTo>
                <a:cubicBezTo>
                  <a:pt x="1052235" y="906034"/>
                  <a:pt x="1047057" y="902679"/>
                  <a:pt x="1042905" y="898413"/>
                </a:cubicBezTo>
                <a:cubicBezTo>
                  <a:pt x="1038727" y="894133"/>
                  <a:pt x="1035587" y="889095"/>
                  <a:pt x="1033472" y="883283"/>
                </a:cubicBezTo>
                <a:cubicBezTo>
                  <a:pt x="1031358" y="877472"/>
                  <a:pt x="1030307" y="871117"/>
                  <a:pt x="1030307" y="864204"/>
                </a:cubicBezTo>
                <a:close/>
                <a:moveTo>
                  <a:pt x="861199" y="792671"/>
                </a:moveTo>
                <a:lnTo>
                  <a:pt x="882710" y="792671"/>
                </a:lnTo>
                <a:lnTo>
                  <a:pt x="934048" y="909098"/>
                </a:lnTo>
                <a:lnTo>
                  <a:pt x="904714" y="909098"/>
                </a:lnTo>
                <a:lnTo>
                  <a:pt x="894547" y="884435"/>
                </a:lnTo>
                <a:lnTo>
                  <a:pt x="848691" y="884435"/>
                </a:lnTo>
                <a:lnTo>
                  <a:pt x="838854" y="909098"/>
                </a:lnTo>
                <a:lnTo>
                  <a:pt x="810190" y="909098"/>
                </a:lnTo>
                <a:close/>
                <a:moveTo>
                  <a:pt x="633918" y="792671"/>
                </a:moveTo>
                <a:lnTo>
                  <a:pt x="714110" y="792671"/>
                </a:lnTo>
                <a:lnTo>
                  <a:pt x="714110" y="816346"/>
                </a:lnTo>
                <a:lnTo>
                  <a:pt x="659923" y="816346"/>
                </a:lnTo>
                <a:lnTo>
                  <a:pt x="659923" y="838059"/>
                </a:lnTo>
                <a:lnTo>
                  <a:pt x="711109" y="838059"/>
                </a:lnTo>
                <a:lnTo>
                  <a:pt x="711109" y="861735"/>
                </a:lnTo>
                <a:lnTo>
                  <a:pt x="659923" y="861735"/>
                </a:lnTo>
                <a:lnTo>
                  <a:pt x="659923" y="885410"/>
                </a:lnTo>
                <a:lnTo>
                  <a:pt x="717110" y="885410"/>
                </a:lnTo>
                <a:lnTo>
                  <a:pt x="717110" y="909098"/>
                </a:lnTo>
                <a:lnTo>
                  <a:pt x="633918" y="909098"/>
                </a:lnTo>
                <a:close/>
                <a:moveTo>
                  <a:pt x="264378" y="792671"/>
                </a:moveTo>
                <a:lnTo>
                  <a:pt x="344570" y="792671"/>
                </a:lnTo>
                <a:lnTo>
                  <a:pt x="344570" y="816346"/>
                </a:lnTo>
                <a:lnTo>
                  <a:pt x="290395" y="816346"/>
                </a:lnTo>
                <a:lnTo>
                  <a:pt x="290395" y="838059"/>
                </a:lnTo>
                <a:lnTo>
                  <a:pt x="341569" y="838059"/>
                </a:lnTo>
                <a:lnTo>
                  <a:pt x="341569" y="861735"/>
                </a:lnTo>
                <a:lnTo>
                  <a:pt x="290395" y="861735"/>
                </a:lnTo>
                <a:lnTo>
                  <a:pt x="290395" y="885410"/>
                </a:lnTo>
                <a:lnTo>
                  <a:pt x="347570" y="885410"/>
                </a:lnTo>
                <a:lnTo>
                  <a:pt x="347570" y="909098"/>
                </a:lnTo>
                <a:lnTo>
                  <a:pt x="264378" y="909098"/>
                </a:lnTo>
                <a:close/>
                <a:moveTo>
                  <a:pt x="70941" y="792671"/>
                </a:moveTo>
                <a:lnTo>
                  <a:pt x="116620" y="792671"/>
                </a:lnTo>
                <a:cubicBezTo>
                  <a:pt x="122621" y="792671"/>
                  <a:pt x="128331" y="793254"/>
                  <a:pt x="133712" y="794406"/>
                </a:cubicBezTo>
                <a:cubicBezTo>
                  <a:pt x="139105" y="795545"/>
                  <a:pt x="143828" y="797469"/>
                  <a:pt x="147892" y="800154"/>
                </a:cubicBezTo>
                <a:cubicBezTo>
                  <a:pt x="151943" y="802838"/>
                  <a:pt x="155159" y="806458"/>
                  <a:pt x="157552" y="811016"/>
                </a:cubicBezTo>
                <a:cubicBezTo>
                  <a:pt x="159932" y="815561"/>
                  <a:pt x="161134" y="821233"/>
                  <a:pt x="161134" y="828032"/>
                </a:cubicBezTo>
                <a:cubicBezTo>
                  <a:pt x="161134" y="836249"/>
                  <a:pt x="158970" y="843237"/>
                  <a:pt x="154640" y="848998"/>
                </a:cubicBezTo>
                <a:cubicBezTo>
                  <a:pt x="150297" y="854759"/>
                  <a:pt x="143967" y="858405"/>
                  <a:pt x="135636" y="859937"/>
                </a:cubicBezTo>
                <a:lnTo>
                  <a:pt x="165642" y="909098"/>
                </a:lnTo>
                <a:lnTo>
                  <a:pt x="134459" y="909098"/>
                </a:lnTo>
                <a:lnTo>
                  <a:pt x="109783" y="862570"/>
                </a:lnTo>
                <a:lnTo>
                  <a:pt x="96958" y="862570"/>
                </a:lnTo>
                <a:lnTo>
                  <a:pt x="96958" y="909098"/>
                </a:lnTo>
                <a:lnTo>
                  <a:pt x="70941" y="909098"/>
                </a:lnTo>
                <a:close/>
                <a:moveTo>
                  <a:pt x="492832" y="789708"/>
                </a:moveTo>
                <a:cubicBezTo>
                  <a:pt x="499492" y="789708"/>
                  <a:pt x="505948" y="790632"/>
                  <a:pt x="512165" y="792493"/>
                </a:cubicBezTo>
                <a:cubicBezTo>
                  <a:pt x="518381" y="794367"/>
                  <a:pt x="524015" y="797494"/>
                  <a:pt x="529003" y="801875"/>
                </a:cubicBezTo>
                <a:lnTo>
                  <a:pt x="511165" y="821119"/>
                </a:lnTo>
                <a:cubicBezTo>
                  <a:pt x="509038" y="818486"/>
                  <a:pt x="506189" y="816536"/>
                  <a:pt x="502581" y="815282"/>
                </a:cubicBezTo>
                <a:cubicBezTo>
                  <a:pt x="498960" y="814016"/>
                  <a:pt x="495542" y="813383"/>
                  <a:pt x="492326" y="813383"/>
                </a:cubicBezTo>
                <a:cubicBezTo>
                  <a:pt x="490427" y="813383"/>
                  <a:pt x="488502" y="813611"/>
                  <a:pt x="486502" y="814042"/>
                </a:cubicBezTo>
                <a:cubicBezTo>
                  <a:pt x="484476" y="814485"/>
                  <a:pt x="482602" y="815169"/>
                  <a:pt x="480830" y="816093"/>
                </a:cubicBezTo>
                <a:cubicBezTo>
                  <a:pt x="479058" y="817030"/>
                  <a:pt x="477601" y="818258"/>
                  <a:pt x="476487" y="819802"/>
                </a:cubicBezTo>
                <a:cubicBezTo>
                  <a:pt x="475386" y="821334"/>
                  <a:pt x="474829" y="823195"/>
                  <a:pt x="474829" y="825386"/>
                </a:cubicBezTo>
                <a:cubicBezTo>
                  <a:pt x="474829" y="828905"/>
                  <a:pt x="476146" y="831589"/>
                  <a:pt x="478830" y="833450"/>
                </a:cubicBezTo>
                <a:cubicBezTo>
                  <a:pt x="481476" y="835311"/>
                  <a:pt x="484856" y="836907"/>
                  <a:pt x="488907" y="838223"/>
                </a:cubicBezTo>
                <a:cubicBezTo>
                  <a:pt x="492971" y="839527"/>
                  <a:pt x="497339" y="840844"/>
                  <a:pt x="501986" y="842161"/>
                </a:cubicBezTo>
                <a:cubicBezTo>
                  <a:pt x="506657" y="843478"/>
                  <a:pt x="511025" y="845339"/>
                  <a:pt x="515089" y="847757"/>
                </a:cubicBezTo>
                <a:cubicBezTo>
                  <a:pt x="519141" y="850162"/>
                  <a:pt x="522496" y="853403"/>
                  <a:pt x="525180" y="857455"/>
                </a:cubicBezTo>
                <a:cubicBezTo>
                  <a:pt x="527826" y="861519"/>
                  <a:pt x="529168" y="866938"/>
                  <a:pt x="529168" y="873736"/>
                </a:cubicBezTo>
                <a:cubicBezTo>
                  <a:pt x="529168" y="880206"/>
                  <a:pt x="527940" y="885852"/>
                  <a:pt x="525496" y="890676"/>
                </a:cubicBezTo>
                <a:cubicBezTo>
                  <a:pt x="523066" y="895500"/>
                  <a:pt x="519749" y="899500"/>
                  <a:pt x="515583" y="902678"/>
                </a:cubicBezTo>
                <a:cubicBezTo>
                  <a:pt x="511418" y="905856"/>
                  <a:pt x="506569" y="908224"/>
                  <a:pt x="501087" y="909756"/>
                </a:cubicBezTo>
                <a:cubicBezTo>
                  <a:pt x="495567" y="911288"/>
                  <a:pt x="489768" y="912060"/>
                  <a:pt x="483653" y="912060"/>
                </a:cubicBezTo>
                <a:cubicBezTo>
                  <a:pt x="475981" y="912060"/>
                  <a:pt x="468878" y="910908"/>
                  <a:pt x="462320" y="908603"/>
                </a:cubicBezTo>
                <a:cubicBezTo>
                  <a:pt x="455762" y="906299"/>
                  <a:pt x="449634" y="902577"/>
                  <a:pt x="443988" y="897424"/>
                </a:cubicBezTo>
                <a:lnTo>
                  <a:pt x="462485" y="877357"/>
                </a:lnTo>
                <a:cubicBezTo>
                  <a:pt x="465144" y="880864"/>
                  <a:pt x="468511" y="883574"/>
                  <a:pt x="472575" y="885498"/>
                </a:cubicBezTo>
                <a:cubicBezTo>
                  <a:pt x="476627" y="887410"/>
                  <a:pt x="480830" y="888372"/>
                  <a:pt x="485160" y="888372"/>
                </a:cubicBezTo>
                <a:cubicBezTo>
                  <a:pt x="487274" y="888372"/>
                  <a:pt x="489427" y="888131"/>
                  <a:pt x="491579" y="887638"/>
                </a:cubicBezTo>
                <a:cubicBezTo>
                  <a:pt x="493744" y="887144"/>
                  <a:pt x="495693" y="886397"/>
                  <a:pt x="497415" y="885409"/>
                </a:cubicBezTo>
                <a:cubicBezTo>
                  <a:pt x="499137" y="884422"/>
                  <a:pt x="500530" y="883168"/>
                  <a:pt x="501581" y="881636"/>
                </a:cubicBezTo>
                <a:cubicBezTo>
                  <a:pt x="502619" y="880092"/>
                  <a:pt x="503151" y="878294"/>
                  <a:pt x="503151" y="876205"/>
                </a:cubicBezTo>
                <a:cubicBezTo>
                  <a:pt x="503151" y="872698"/>
                  <a:pt x="501796" y="869925"/>
                  <a:pt x="499087" y="867900"/>
                </a:cubicBezTo>
                <a:cubicBezTo>
                  <a:pt x="496339" y="865874"/>
                  <a:pt x="492933" y="864140"/>
                  <a:pt x="488819" y="862722"/>
                </a:cubicBezTo>
                <a:cubicBezTo>
                  <a:pt x="484704" y="861304"/>
                  <a:pt x="480273" y="859873"/>
                  <a:pt x="475487" y="858442"/>
                </a:cubicBezTo>
                <a:cubicBezTo>
                  <a:pt x="470702" y="857024"/>
                  <a:pt x="466270" y="855100"/>
                  <a:pt x="462156" y="852682"/>
                </a:cubicBezTo>
                <a:cubicBezTo>
                  <a:pt x="458041" y="850276"/>
                  <a:pt x="454623" y="847098"/>
                  <a:pt x="451901" y="843148"/>
                </a:cubicBezTo>
                <a:cubicBezTo>
                  <a:pt x="449179" y="839211"/>
                  <a:pt x="447811" y="833995"/>
                  <a:pt x="447811" y="827525"/>
                </a:cubicBezTo>
                <a:cubicBezTo>
                  <a:pt x="447811" y="821284"/>
                  <a:pt x="449052" y="815802"/>
                  <a:pt x="451559" y="811079"/>
                </a:cubicBezTo>
                <a:cubicBezTo>
                  <a:pt x="454066" y="806369"/>
                  <a:pt x="457408" y="802419"/>
                  <a:pt x="461573" y="799242"/>
                </a:cubicBezTo>
                <a:cubicBezTo>
                  <a:pt x="465726" y="796064"/>
                  <a:pt x="470537" y="793684"/>
                  <a:pt x="475981" y="792088"/>
                </a:cubicBezTo>
                <a:cubicBezTo>
                  <a:pt x="481438" y="790506"/>
                  <a:pt x="487046" y="789708"/>
                  <a:pt x="492832" y="789708"/>
                </a:cubicBezTo>
                <a:close/>
                <a:moveTo>
                  <a:pt x="338284" y="760288"/>
                </a:moveTo>
                <a:lnTo>
                  <a:pt x="309432" y="783969"/>
                </a:lnTo>
                <a:lnTo>
                  <a:pt x="287416" y="783970"/>
                </a:lnTo>
                <a:lnTo>
                  <a:pt x="304257" y="760292"/>
                </a:lnTo>
                <a:close/>
                <a:moveTo>
                  <a:pt x="293396" y="283470"/>
                </a:moveTo>
                <a:cubicBezTo>
                  <a:pt x="215800" y="281673"/>
                  <a:pt x="145660" y="302803"/>
                  <a:pt x="127733" y="347508"/>
                </a:cubicBezTo>
                <a:cubicBezTo>
                  <a:pt x="106311" y="400467"/>
                  <a:pt x="166879" y="430308"/>
                  <a:pt x="219370" y="454831"/>
                </a:cubicBezTo>
                <a:cubicBezTo>
                  <a:pt x="261150" y="474328"/>
                  <a:pt x="294029" y="492838"/>
                  <a:pt x="282495" y="517184"/>
                </a:cubicBezTo>
                <a:cubicBezTo>
                  <a:pt x="273443" y="536011"/>
                  <a:pt x="243969" y="544911"/>
                  <a:pt x="201050" y="543949"/>
                </a:cubicBezTo>
                <a:cubicBezTo>
                  <a:pt x="163929" y="543113"/>
                  <a:pt x="117566" y="532542"/>
                  <a:pt x="81053" y="514424"/>
                </a:cubicBezTo>
                <a:lnTo>
                  <a:pt x="59340" y="560813"/>
                </a:lnTo>
                <a:cubicBezTo>
                  <a:pt x="86206" y="573068"/>
                  <a:pt x="141558" y="589793"/>
                  <a:pt x="188820" y="590932"/>
                </a:cubicBezTo>
                <a:cubicBezTo>
                  <a:pt x="277545" y="592844"/>
                  <a:pt x="335024" y="570916"/>
                  <a:pt x="358003" y="523147"/>
                </a:cubicBezTo>
                <a:cubicBezTo>
                  <a:pt x="385236" y="466808"/>
                  <a:pt x="317717" y="435942"/>
                  <a:pt x="263454" y="410127"/>
                </a:cubicBezTo>
                <a:cubicBezTo>
                  <a:pt x="220990" y="389882"/>
                  <a:pt x="192086" y="379298"/>
                  <a:pt x="199062" y="358953"/>
                </a:cubicBezTo>
                <a:cubicBezTo>
                  <a:pt x="207266" y="334872"/>
                  <a:pt x="250008" y="325769"/>
                  <a:pt x="288712" y="326618"/>
                </a:cubicBezTo>
                <a:cubicBezTo>
                  <a:pt x="308285" y="327099"/>
                  <a:pt x="322161" y="329568"/>
                  <a:pt x="338050" y="333163"/>
                </a:cubicBezTo>
                <a:lnTo>
                  <a:pt x="352078" y="289585"/>
                </a:lnTo>
                <a:cubicBezTo>
                  <a:pt x="331910" y="285914"/>
                  <a:pt x="317515" y="284053"/>
                  <a:pt x="293396" y="283470"/>
                </a:cubicBezTo>
                <a:close/>
                <a:moveTo>
                  <a:pt x="875212" y="282673"/>
                </a:moveTo>
                <a:cubicBezTo>
                  <a:pt x="800452" y="282673"/>
                  <a:pt x="735490" y="308057"/>
                  <a:pt x="693407" y="352749"/>
                </a:cubicBezTo>
                <a:cubicBezTo>
                  <a:pt x="692128" y="354129"/>
                  <a:pt x="690735" y="354078"/>
                  <a:pt x="689912" y="354078"/>
                </a:cubicBezTo>
                <a:cubicBezTo>
                  <a:pt x="688596" y="354078"/>
                  <a:pt x="687773" y="353838"/>
                  <a:pt x="688102" y="352749"/>
                </a:cubicBezTo>
                <a:lnTo>
                  <a:pt x="709220" y="287496"/>
                </a:lnTo>
                <a:lnTo>
                  <a:pt x="647474" y="287496"/>
                </a:lnTo>
                <a:lnTo>
                  <a:pt x="579981" y="496320"/>
                </a:lnTo>
                <a:cubicBezTo>
                  <a:pt x="558521" y="434739"/>
                  <a:pt x="514323" y="353610"/>
                  <a:pt x="460288" y="287496"/>
                </a:cubicBezTo>
                <a:lnTo>
                  <a:pt x="394098" y="287496"/>
                </a:lnTo>
                <a:lnTo>
                  <a:pt x="344570" y="439550"/>
                </a:lnTo>
                <a:cubicBezTo>
                  <a:pt x="369461" y="457642"/>
                  <a:pt x="377323" y="470923"/>
                  <a:pt x="383830" y="489686"/>
                </a:cubicBezTo>
                <a:cubicBezTo>
                  <a:pt x="384261" y="490749"/>
                  <a:pt x="385021" y="491066"/>
                  <a:pt x="386198" y="491066"/>
                </a:cubicBezTo>
                <a:cubicBezTo>
                  <a:pt x="387426" y="491066"/>
                  <a:pt x="387958" y="490698"/>
                  <a:pt x="388300" y="489686"/>
                </a:cubicBezTo>
                <a:cubicBezTo>
                  <a:pt x="388806" y="488179"/>
                  <a:pt x="431536" y="357560"/>
                  <a:pt x="431536" y="357560"/>
                </a:cubicBezTo>
                <a:cubicBezTo>
                  <a:pt x="475126" y="419027"/>
                  <a:pt x="518349" y="499915"/>
                  <a:pt x="541492" y="585437"/>
                </a:cubicBezTo>
                <a:lnTo>
                  <a:pt x="612594" y="585437"/>
                </a:lnTo>
                <a:lnTo>
                  <a:pt x="647689" y="477126"/>
                </a:lnTo>
                <a:cubicBezTo>
                  <a:pt x="648057" y="476063"/>
                  <a:pt x="648867" y="475810"/>
                  <a:pt x="649994" y="475810"/>
                </a:cubicBezTo>
                <a:cubicBezTo>
                  <a:pt x="651146" y="475810"/>
                  <a:pt x="652045" y="476164"/>
                  <a:pt x="652133" y="477126"/>
                </a:cubicBezTo>
                <a:cubicBezTo>
                  <a:pt x="662882" y="545088"/>
                  <a:pt x="731388" y="590805"/>
                  <a:pt x="828482" y="590805"/>
                </a:cubicBezTo>
                <a:cubicBezTo>
                  <a:pt x="891380" y="590805"/>
                  <a:pt x="948061" y="574549"/>
                  <a:pt x="962178" y="567080"/>
                </a:cubicBezTo>
                <a:lnTo>
                  <a:pt x="998931" y="452755"/>
                </a:lnTo>
                <a:lnTo>
                  <a:pt x="1140325" y="452755"/>
                </a:lnTo>
                <a:lnTo>
                  <a:pt x="1154644" y="408430"/>
                </a:lnTo>
                <a:lnTo>
                  <a:pt x="1013314" y="408430"/>
                </a:lnTo>
                <a:lnTo>
                  <a:pt x="1037685" y="333404"/>
                </a:lnTo>
                <a:lnTo>
                  <a:pt x="1206197" y="333404"/>
                </a:lnTo>
                <a:lnTo>
                  <a:pt x="1220808" y="287446"/>
                </a:lnTo>
                <a:lnTo>
                  <a:pt x="984207" y="287446"/>
                </a:lnTo>
                <a:lnTo>
                  <a:pt x="903939" y="535099"/>
                </a:lnTo>
                <a:cubicBezTo>
                  <a:pt x="886885" y="539353"/>
                  <a:pt x="865818" y="541379"/>
                  <a:pt x="843839" y="541379"/>
                </a:cubicBezTo>
                <a:cubicBezTo>
                  <a:pt x="796388" y="541379"/>
                  <a:pt x="758431" y="530313"/>
                  <a:pt x="736908" y="505575"/>
                </a:cubicBezTo>
                <a:cubicBezTo>
                  <a:pt x="720791" y="486938"/>
                  <a:pt x="714385" y="462959"/>
                  <a:pt x="718323" y="436144"/>
                </a:cubicBezTo>
                <a:cubicBezTo>
                  <a:pt x="727856" y="372348"/>
                  <a:pt x="790880" y="332087"/>
                  <a:pt x="875187" y="332087"/>
                </a:cubicBezTo>
                <a:cubicBezTo>
                  <a:pt x="892886" y="332087"/>
                  <a:pt x="911156" y="333125"/>
                  <a:pt x="927526" y="335201"/>
                </a:cubicBezTo>
                <a:lnTo>
                  <a:pt x="944200" y="287053"/>
                </a:lnTo>
                <a:cubicBezTo>
                  <a:pt x="923892" y="284027"/>
                  <a:pt x="899293" y="282673"/>
                  <a:pt x="875212" y="282673"/>
                </a:cubicBezTo>
                <a:close/>
                <a:moveTo>
                  <a:pt x="113895" y="0"/>
                </a:moveTo>
                <a:cubicBezTo>
                  <a:pt x="369701" y="0"/>
                  <a:pt x="933020" y="34614"/>
                  <a:pt x="1309811" y="272684"/>
                </a:cubicBezTo>
                <a:cubicBezTo>
                  <a:pt x="1321649" y="280115"/>
                  <a:pt x="1324422" y="287015"/>
                  <a:pt x="1320079" y="300752"/>
                </a:cubicBezTo>
                <a:cubicBezTo>
                  <a:pt x="1318041" y="307260"/>
                  <a:pt x="1200829" y="669111"/>
                  <a:pt x="1200829" y="669111"/>
                </a:cubicBezTo>
                <a:cubicBezTo>
                  <a:pt x="1195942" y="682670"/>
                  <a:pt x="1187612" y="683582"/>
                  <a:pt x="1177243" y="683582"/>
                </a:cubicBezTo>
                <a:lnTo>
                  <a:pt x="20498" y="683582"/>
                </a:lnTo>
                <a:cubicBezTo>
                  <a:pt x="8065" y="683582"/>
                  <a:pt x="0" y="673530"/>
                  <a:pt x="0" y="662414"/>
                </a:cubicBezTo>
                <a:lnTo>
                  <a:pt x="0" y="23233"/>
                </a:lnTo>
                <a:cubicBezTo>
                  <a:pt x="0" y="8952"/>
                  <a:pt x="9534" y="2254"/>
                  <a:pt x="24245" y="1608"/>
                </a:cubicBezTo>
                <a:cubicBezTo>
                  <a:pt x="46844" y="672"/>
                  <a:pt x="77154" y="0"/>
                  <a:pt x="11389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7B1D1E1-4EBF-2B43-B155-14F9DA5162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1148" y="2075218"/>
            <a:ext cx="4082344" cy="1954895"/>
          </a:xfrm>
          <a:prstGeom prst="rect">
            <a:avLst/>
          </a:prstGeom>
        </p:spPr>
        <p:txBody>
          <a:bodyPr anchor="t"/>
          <a:lstStyle>
            <a:lvl1pPr algn="l" rtl="0">
              <a:lnSpc>
                <a:spcPct val="80000"/>
              </a:lnSpc>
              <a:spcAft>
                <a:spcPts val="700"/>
              </a:spcAft>
              <a:defRPr lang="fr-FR" sz="4500" kern="1200" dirty="0" smtClean="0">
                <a:solidFill>
                  <a:srgbClr val="264FC4"/>
                </a:solidFill>
                <a:latin typeface="+mj-lt"/>
                <a:ea typeface="+mn-ea"/>
                <a:cs typeface="+mn-cs"/>
              </a:defRPr>
            </a:lvl1pPr>
            <a:lvl2pPr marL="8466" indent="0" algn="l" rtl="0">
              <a:tabLst/>
              <a:defRPr lang="fr-FR" sz="2500" kern="1200" dirty="0" smtClean="0">
                <a:solidFill>
                  <a:srgbClr val="264FC4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>
              <a:spcBef>
                <a:spcPts val="800"/>
              </a:spcBef>
              <a:spcAft>
                <a:spcPts val="0"/>
              </a:spcAft>
              <a:defRPr>
                <a:solidFill>
                  <a:srgbClr val="264FC4"/>
                </a:solidFill>
              </a:defRPr>
            </a:lvl3pPr>
          </a:lstStyle>
          <a:p>
            <a:pPr lvl="0"/>
            <a:r>
              <a:rPr lang="fr-FR"/>
              <a:t>Titre de la présentation</a:t>
            </a:r>
          </a:p>
          <a:p>
            <a:pPr lvl="1"/>
            <a:r>
              <a:rPr lang="fr-FR"/>
              <a:t>Sous-titre sur une</a:t>
            </a:r>
            <a:br>
              <a:rPr lang="fr-FR"/>
            </a:br>
            <a:r>
              <a:rPr lang="fr-FR"/>
              <a:t>ou deux lignes</a:t>
            </a:r>
          </a:p>
        </p:txBody>
      </p:sp>
    </p:spTree>
    <p:extLst>
      <p:ext uri="{BB962C8B-B14F-4D97-AF65-F5344CB8AC3E}">
        <p14:creationId xmlns:p14="http://schemas.microsoft.com/office/powerpoint/2010/main" val="319369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. Pages titre cour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95E41F36-4FB6-C0B5-80CC-57342B364BD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2" y="856"/>
            <a:ext cx="7224861" cy="6858005"/>
          </a:xfrm>
          <a:custGeom>
            <a:avLst/>
            <a:gdLst>
              <a:gd name="connsiteX0" fmla="*/ 0 w 14442198"/>
              <a:gd name="connsiteY0" fmla="*/ 0 h 13716011"/>
              <a:gd name="connsiteX1" fmla="*/ 3881974 w 14442198"/>
              <a:gd name="connsiteY1" fmla="*/ 0 h 13716011"/>
              <a:gd name="connsiteX2" fmla="*/ 14442198 w 14442198"/>
              <a:gd name="connsiteY2" fmla="*/ 3334438 h 13716011"/>
              <a:gd name="connsiteX3" fmla="*/ 14442198 w 14442198"/>
              <a:gd name="connsiteY3" fmla="*/ 5384094 h 13716011"/>
              <a:gd name="connsiteX4" fmla="*/ 4316087 w 14442198"/>
              <a:gd name="connsiteY4" fmla="*/ 13716011 h 13716011"/>
              <a:gd name="connsiteX5" fmla="*/ 0 w 14442198"/>
              <a:gd name="connsiteY5" fmla="*/ 13716011 h 1371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42198" h="13716011">
                <a:moveTo>
                  <a:pt x="0" y="0"/>
                </a:moveTo>
                <a:lnTo>
                  <a:pt x="3881974" y="0"/>
                </a:lnTo>
                <a:lnTo>
                  <a:pt x="14442198" y="3334438"/>
                </a:lnTo>
                <a:lnTo>
                  <a:pt x="14442198" y="5384094"/>
                </a:lnTo>
                <a:lnTo>
                  <a:pt x="4316087" y="13716011"/>
                </a:lnTo>
                <a:lnTo>
                  <a:pt x="0" y="13716011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wrap="square" lIns="0" tIns="0" rIns="0" bIns="0" rtlCol="0">
            <a:noAutofit/>
          </a:bodyPr>
          <a:lstStyle>
            <a:lvl1pPr>
              <a:defRPr lang="fr-FR" sz="133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4" name="Espace réservé de la date 12">
            <a:extLst>
              <a:ext uri="{FF2B5EF4-FFF2-40B4-BE49-F238E27FC236}">
                <a16:creationId xmlns:a16="http://schemas.microsoft.com/office/drawing/2014/main" id="{99D4518F-5B8C-2163-42E8-EB152934E05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599838" y="6404941"/>
            <a:ext cx="953791" cy="138500"/>
          </a:xfrm>
        </p:spPr>
        <p:txBody>
          <a:bodyPr/>
          <a:lstStyle>
            <a:lvl1pPr algn="r">
              <a:defRPr sz="900"/>
            </a:lvl1pPr>
          </a:lstStyle>
          <a:p>
            <a:r>
              <a:rPr lang="fr-FR"/>
              <a:t>2 octobre 2024</a:t>
            </a:r>
          </a:p>
        </p:txBody>
      </p:sp>
      <p:sp>
        <p:nvSpPr>
          <p:cNvPr id="5" name="Espace réservé du graphique SmartArt 4">
            <a:extLst>
              <a:ext uri="{FF2B5EF4-FFF2-40B4-BE49-F238E27FC236}">
                <a16:creationId xmlns:a16="http://schemas.microsoft.com/office/drawing/2014/main" id="{2A8305EB-29DE-1C39-8185-CA9D9EA761FB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638407" y="6171550"/>
            <a:ext cx="661352" cy="456031"/>
          </a:xfrm>
          <a:custGeom>
            <a:avLst/>
            <a:gdLst>
              <a:gd name="connsiteX0" fmla="*/ 871189 w 1322014"/>
              <a:gd name="connsiteY0" fmla="*/ 826538 h 912061"/>
              <a:gd name="connsiteX1" fmla="*/ 856857 w 1322014"/>
              <a:gd name="connsiteY1" fmla="*/ 862735 h 912061"/>
              <a:gd name="connsiteX2" fmla="*/ 885710 w 1322014"/>
              <a:gd name="connsiteY2" fmla="*/ 862735 h 912061"/>
              <a:gd name="connsiteX3" fmla="*/ 96958 w 1322014"/>
              <a:gd name="connsiteY3" fmla="*/ 814384 h 912061"/>
              <a:gd name="connsiteX4" fmla="*/ 96958 w 1322014"/>
              <a:gd name="connsiteY4" fmla="*/ 840857 h 912061"/>
              <a:gd name="connsiteX5" fmla="*/ 112290 w 1322014"/>
              <a:gd name="connsiteY5" fmla="*/ 840857 h 912061"/>
              <a:gd name="connsiteX6" fmla="*/ 119709 w 1322014"/>
              <a:gd name="connsiteY6" fmla="*/ 840617 h 912061"/>
              <a:gd name="connsiteX7" fmla="*/ 126786 w 1322014"/>
              <a:gd name="connsiteY7" fmla="*/ 839135 h 912061"/>
              <a:gd name="connsiteX8" fmla="*/ 132041 w 1322014"/>
              <a:gd name="connsiteY8" fmla="*/ 835261 h 912061"/>
              <a:gd name="connsiteX9" fmla="*/ 134130 w 1322014"/>
              <a:gd name="connsiteY9" fmla="*/ 827867 h 912061"/>
              <a:gd name="connsiteX10" fmla="*/ 132294 w 1322014"/>
              <a:gd name="connsiteY10" fmla="*/ 820790 h 912061"/>
              <a:gd name="connsiteX11" fmla="*/ 127635 w 1322014"/>
              <a:gd name="connsiteY11" fmla="*/ 816764 h 912061"/>
              <a:gd name="connsiteX12" fmla="*/ 121127 w 1322014"/>
              <a:gd name="connsiteY12" fmla="*/ 814878 h 912061"/>
              <a:gd name="connsiteX13" fmla="*/ 113961 w 1322014"/>
              <a:gd name="connsiteY13" fmla="*/ 814384 h 912061"/>
              <a:gd name="connsiteX14" fmla="*/ 1030307 w 1322014"/>
              <a:gd name="connsiteY14" fmla="*/ 792672 h 912061"/>
              <a:gd name="connsiteX15" fmla="*/ 1056312 w 1322014"/>
              <a:gd name="connsiteY15" fmla="*/ 792672 h 912061"/>
              <a:gd name="connsiteX16" fmla="*/ 1056312 w 1322014"/>
              <a:gd name="connsiteY16" fmla="*/ 863216 h 912061"/>
              <a:gd name="connsiteX17" fmla="*/ 1058047 w 1322014"/>
              <a:gd name="connsiteY17" fmla="*/ 873244 h 912061"/>
              <a:gd name="connsiteX18" fmla="*/ 1062984 w 1322014"/>
              <a:gd name="connsiteY18" fmla="*/ 881220 h 912061"/>
              <a:gd name="connsiteX19" fmla="*/ 1070568 w 1322014"/>
              <a:gd name="connsiteY19" fmla="*/ 886487 h 912061"/>
              <a:gd name="connsiteX20" fmla="*/ 1080152 w 1322014"/>
              <a:gd name="connsiteY20" fmla="*/ 888373 h 912061"/>
              <a:gd name="connsiteX21" fmla="*/ 1089647 w 1322014"/>
              <a:gd name="connsiteY21" fmla="*/ 886487 h 912061"/>
              <a:gd name="connsiteX22" fmla="*/ 1097155 w 1322014"/>
              <a:gd name="connsiteY22" fmla="*/ 881220 h 912061"/>
              <a:gd name="connsiteX23" fmla="*/ 1102055 w 1322014"/>
              <a:gd name="connsiteY23" fmla="*/ 873244 h 912061"/>
              <a:gd name="connsiteX24" fmla="*/ 1103814 w 1322014"/>
              <a:gd name="connsiteY24" fmla="*/ 863216 h 912061"/>
              <a:gd name="connsiteX25" fmla="*/ 1103814 w 1322014"/>
              <a:gd name="connsiteY25" fmla="*/ 792672 h 912061"/>
              <a:gd name="connsiteX26" fmla="*/ 1129819 w 1322014"/>
              <a:gd name="connsiteY26" fmla="*/ 792672 h 912061"/>
              <a:gd name="connsiteX27" fmla="*/ 1129819 w 1322014"/>
              <a:gd name="connsiteY27" fmla="*/ 864204 h 912061"/>
              <a:gd name="connsiteX28" fmla="*/ 1126667 w 1322014"/>
              <a:gd name="connsiteY28" fmla="*/ 883283 h 912061"/>
              <a:gd name="connsiteX29" fmla="*/ 1117235 w 1322014"/>
              <a:gd name="connsiteY29" fmla="*/ 898413 h 912061"/>
              <a:gd name="connsiteX30" fmla="*/ 1101662 w 1322014"/>
              <a:gd name="connsiteY30" fmla="*/ 908440 h 912061"/>
              <a:gd name="connsiteX31" fmla="*/ 1080152 w 1322014"/>
              <a:gd name="connsiteY31" fmla="*/ 912061 h 912061"/>
              <a:gd name="connsiteX32" fmla="*/ 1058477 w 1322014"/>
              <a:gd name="connsiteY32" fmla="*/ 908440 h 912061"/>
              <a:gd name="connsiteX33" fmla="*/ 1042905 w 1322014"/>
              <a:gd name="connsiteY33" fmla="*/ 898413 h 912061"/>
              <a:gd name="connsiteX34" fmla="*/ 1033472 w 1322014"/>
              <a:gd name="connsiteY34" fmla="*/ 883283 h 912061"/>
              <a:gd name="connsiteX35" fmla="*/ 1030307 w 1322014"/>
              <a:gd name="connsiteY35" fmla="*/ 864204 h 912061"/>
              <a:gd name="connsiteX36" fmla="*/ 861199 w 1322014"/>
              <a:gd name="connsiteY36" fmla="*/ 792671 h 912061"/>
              <a:gd name="connsiteX37" fmla="*/ 882710 w 1322014"/>
              <a:gd name="connsiteY37" fmla="*/ 792671 h 912061"/>
              <a:gd name="connsiteX38" fmla="*/ 934048 w 1322014"/>
              <a:gd name="connsiteY38" fmla="*/ 909098 h 912061"/>
              <a:gd name="connsiteX39" fmla="*/ 904714 w 1322014"/>
              <a:gd name="connsiteY39" fmla="*/ 909098 h 912061"/>
              <a:gd name="connsiteX40" fmla="*/ 894547 w 1322014"/>
              <a:gd name="connsiteY40" fmla="*/ 884435 h 912061"/>
              <a:gd name="connsiteX41" fmla="*/ 848691 w 1322014"/>
              <a:gd name="connsiteY41" fmla="*/ 884435 h 912061"/>
              <a:gd name="connsiteX42" fmla="*/ 838854 w 1322014"/>
              <a:gd name="connsiteY42" fmla="*/ 909098 h 912061"/>
              <a:gd name="connsiteX43" fmla="*/ 810190 w 1322014"/>
              <a:gd name="connsiteY43" fmla="*/ 909098 h 912061"/>
              <a:gd name="connsiteX44" fmla="*/ 633918 w 1322014"/>
              <a:gd name="connsiteY44" fmla="*/ 792671 h 912061"/>
              <a:gd name="connsiteX45" fmla="*/ 714110 w 1322014"/>
              <a:gd name="connsiteY45" fmla="*/ 792671 h 912061"/>
              <a:gd name="connsiteX46" fmla="*/ 714110 w 1322014"/>
              <a:gd name="connsiteY46" fmla="*/ 816346 h 912061"/>
              <a:gd name="connsiteX47" fmla="*/ 659923 w 1322014"/>
              <a:gd name="connsiteY47" fmla="*/ 816346 h 912061"/>
              <a:gd name="connsiteX48" fmla="*/ 659923 w 1322014"/>
              <a:gd name="connsiteY48" fmla="*/ 838059 h 912061"/>
              <a:gd name="connsiteX49" fmla="*/ 711109 w 1322014"/>
              <a:gd name="connsiteY49" fmla="*/ 838059 h 912061"/>
              <a:gd name="connsiteX50" fmla="*/ 711109 w 1322014"/>
              <a:gd name="connsiteY50" fmla="*/ 861735 h 912061"/>
              <a:gd name="connsiteX51" fmla="*/ 659923 w 1322014"/>
              <a:gd name="connsiteY51" fmla="*/ 861735 h 912061"/>
              <a:gd name="connsiteX52" fmla="*/ 659923 w 1322014"/>
              <a:gd name="connsiteY52" fmla="*/ 885410 h 912061"/>
              <a:gd name="connsiteX53" fmla="*/ 717110 w 1322014"/>
              <a:gd name="connsiteY53" fmla="*/ 885410 h 912061"/>
              <a:gd name="connsiteX54" fmla="*/ 717110 w 1322014"/>
              <a:gd name="connsiteY54" fmla="*/ 909098 h 912061"/>
              <a:gd name="connsiteX55" fmla="*/ 633918 w 1322014"/>
              <a:gd name="connsiteY55" fmla="*/ 909098 h 912061"/>
              <a:gd name="connsiteX56" fmla="*/ 264378 w 1322014"/>
              <a:gd name="connsiteY56" fmla="*/ 792671 h 912061"/>
              <a:gd name="connsiteX57" fmla="*/ 344570 w 1322014"/>
              <a:gd name="connsiteY57" fmla="*/ 792671 h 912061"/>
              <a:gd name="connsiteX58" fmla="*/ 344570 w 1322014"/>
              <a:gd name="connsiteY58" fmla="*/ 816346 h 912061"/>
              <a:gd name="connsiteX59" fmla="*/ 290395 w 1322014"/>
              <a:gd name="connsiteY59" fmla="*/ 816346 h 912061"/>
              <a:gd name="connsiteX60" fmla="*/ 290395 w 1322014"/>
              <a:gd name="connsiteY60" fmla="*/ 838059 h 912061"/>
              <a:gd name="connsiteX61" fmla="*/ 341569 w 1322014"/>
              <a:gd name="connsiteY61" fmla="*/ 838059 h 912061"/>
              <a:gd name="connsiteX62" fmla="*/ 341569 w 1322014"/>
              <a:gd name="connsiteY62" fmla="*/ 861735 h 912061"/>
              <a:gd name="connsiteX63" fmla="*/ 290395 w 1322014"/>
              <a:gd name="connsiteY63" fmla="*/ 861735 h 912061"/>
              <a:gd name="connsiteX64" fmla="*/ 290395 w 1322014"/>
              <a:gd name="connsiteY64" fmla="*/ 885410 h 912061"/>
              <a:gd name="connsiteX65" fmla="*/ 347570 w 1322014"/>
              <a:gd name="connsiteY65" fmla="*/ 885410 h 912061"/>
              <a:gd name="connsiteX66" fmla="*/ 347570 w 1322014"/>
              <a:gd name="connsiteY66" fmla="*/ 909098 h 912061"/>
              <a:gd name="connsiteX67" fmla="*/ 264378 w 1322014"/>
              <a:gd name="connsiteY67" fmla="*/ 909098 h 912061"/>
              <a:gd name="connsiteX68" fmla="*/ 70941 w 1322014"/>
              <a:gd name="connsiteY68" fmla="*/ 792671 h 912061"/>
              <a:gd name="connsiteX69" fmla="*/ 116620 w 1322014"/>
              <a:gd name="connsiteY69" fmla="*/ 792671 h 912061"/>
              <a:gd name="connsiteX70" fmla="*/ 133712 w 1322014"/>
              <a:gd name="connsiteY70" fmla="*/ 794406 h 912061"/>
              <a:gd name="connsiteX71" fmla="*/ 147892 w 1322014"/>
              <a:gd name="connsiteY71" fmla="*/ 800154 h 912061"/>
              <a:gd name="connsiteX72" fmla="*/ 157552 w 1322014"/>
              <a:gd name="connsiteY72" fmla="*/ 811016 h 912061"/>
              <a:gd name="connsiteX73" fmla="*/ 161134 w 1322014"/>
              <a:gd name="connsiteY73" fmla="*/ 828032 h 912061"/>
              <a:gd name="connsiteX74" fmla="*/ 154640 w 1322014"/>
              <a:gd name="connsiteY74" fmla="*/ 848998 h 912061"/>
              <a:gd name="connsiteX75" fmla="*/ 135636 w 1322014"/>
              <a:gd name="connsiteY75" fmla="*/ 859937 h 912061"/>
              <a:gd name="connsiteX76" fmla="*/ 165642 w 1322014"/>
              <a:gd name="connsiteY76" fmla="*/ 909098 h 912061"/>
              <a:gd name="connsiteX77" fmla="*/ 134459 w 1322014"/>
              <a:gd name="connsiteY77" fmla="*/ 909098 h 912061"/>
              <a:gd name="connsiteX78" fmla="*/ 109783 w 1322014"/>
              <a:gd name="connsiteY78" fmla="*/ 862570 h 912061"/>
              <a:gd name="connsiteX79" fmla="*/ 96958 w 1322014"/>
              <a:gd name="connsiteY79" fmla="*/ 862570 h 912061"/>
              <a:gd name="connsiteX80" fmla="*/ 96958 w 1322014"/>
              <a:gd name="connsiteY80" fmla="*/ 909098 h 912061"/>
              <a:gd name="connsiteX81" fmla="*/ 70941 w 1322014"/>
              <a:gd name="connsiteY81" fmla="*/ 909098 h 912061"/>
              <a:gd name="connsiteX82" fmla="*/ 492832 w 1322014"/>
              <a:gd name="connsiteY82" fmla="*/ 789708 h 912061"/>
              <a:gd name="connsiteX83" fmla="*/ 512165 w 1322014"/>
              <a:gd name="connsiteY83" fmla="*/ 792493 h 912061"/>
              <a:gd name="connsiteX84" fmla="*/ 529003 w 1322014"/>
              <a:gd name="connsiteY84" fmla="*/ 801875 h 912061"/>
              <a:gd name="connsiteX85" fmla="*/ 511165 w 1322014"/>
              <a:gd name="connsiteY85" fmla="*/ 821119 h 912061"/>
              <a:gd name="connsiteX86" fmla="*/ 502581 w 1322014"/>
              <a:gd name="connsiteY86" fmla="*/ 815282 h 912061"/>
              <a:gd name="connsiteX87" fmla="*/ 492326 w 1322014"/>
              <a:gd name="connsiteY87" fmla="*/ 813383 h 912061"/>
              <a:gd name="connsiteX88" fmla="*/ 486502 w 1322014"/>
              <a:gd name="connsiteY88" fmla="*/ 814042 h 912061"/>
              <a:gd name="connsiteX89" fmla="*/ 480830 w 1322014"/>
              <a:gd name="connsiteY89" fmla="*/ 816093 h 912061"/>
              <a:gd name="connsiteX90" fmla="*/ 476487 w 1322014"/>
              <a:gd name="connsiteY90" fmla="*/ 819802 h 912061"/>
              <a:gd name="connsiteX91" fmla="*/ 474829 w 1322014"/>
              <a:gd name="connsiteY91" fmla="*/ 825386 h 912061"/>
              <a:gd name="connsiteX92" fmla="*/ 478830 w 1322014"/>
              <a:gd name="connsiteY92" fmla="*/ 833450 h 912061"/>
              <a:gd name="connsiteX93" fmla="*/ 488907 w 1322014"/>
              <a:gd name="connsiteY93" fmla="*/ 838223 h 912061"/>
              <a:gd name="connsiteX94" fmla="*/ 501986 w 1322014"/>
              <a:gd name="connsiteY94" fmla="*/ 842161 h 912061"/>
              <a:gd name="connsiteX95" fmla="*/ 515089 w 1322014"/>
              <a:gd name="connsiteY95" fmla="*/ 847757 h 912061"/>
              <a:gd name="connsiteX96" fmla="*/ 525180 w 1322014"/>
              <a:gd name="connsiteY96" fmla="*/ 857455 h 912061"/>
              <a:gd name="connsiteX97" fmla="*/ 529168 w 1322014"/>
              <a:gd name="connsiteY97" fmla="*/ 873736 h 912061"/>
              <a:gd name="connsiteX98" fmla="*/ 525496 w 1322014"/>
              <a:gd name="connsiteY98" fmla="*/ 890676 h 912061"/>
              <a:gd name="connsiteX99" fmla="*/ 515583 w 1322014"/>
              <a:gd name="connsiteY99" fmla="*/ 902678 h 912061"/>
              <a:gd name="connsiteX100" fmla="*/ 501087 w 1322014"/>
              <a:gd name="connsiteY100" fmla="*/ 909756 h 912061"/>
              <a:gd name="connsiteX101" fmla="*/ 483653 w 1322014"/>
              <a:gd name="connsiteY101" fmla="*/ 912060 h 912061"/>
              <a:gd name="connsiteX102" fmla="*/ 462320 w 1322014"/>
              <a:gd name="connsiteY102" fmla="*/ 908603 h 912061"/>
              <a:gd name="connsiteX103" fmla="*/ 443988 w 1322014"/>
              <a:gd name="connsiteY103" fmla="*/ 897424 h 912061"/>
              <a:gd name="connsiteX104" fmla="*/ 462485 w 1322014"/>
              <a:gd name="connsiteY104" fmla="*/ 877357 h 912061"/>
              <a:gd name="connsiteX105" fmla="*/ 472575 w 1322014"/>
              <a:gd name="connsiteY105" fmla="*/ 885498 h 912061"/>
              <a:gd name="connsiteX106" fmla="*/ 485160 w 1322014"/>
              <a:gd name="connsiteY106" fmla="*/ 888372 h 912061"/>
              <a:gd name="connsiteX107" fmla="*/ 491579 w 1322014"/>
              <a:gd name="connsiteY107" fmla="*/ 887638 h 912061"/>
              <a:gd name="connsiteX108" fmla="*/ 497415 w 1322014"/>
              <a:gd name="connsiteY108" fmla="*/ 885409 h 912061"/>
              <a:gd name="connsiteX109" fmla="*/ 501581 w 1322014"/>
              <a:gd name="connsiteY109" fmla="*/ 881636 h 912061"/>
              <a:gd name="connsiteX110" fmla="*/ 503151 w 1322014"/>
              <a:gd name="connsiteY110" fmla="*/ 876205 h 912061"/>
              <a:gd name="connsiteX111" fmla="*/ 499087 w 1322014"/>
              <a:gd name="connsiteY111" fmla="*/ 867900 h 912061"/>
              <a:gd name="connsiteX112" fmla="*/ 488819 w 1322014"/>
              <a:gd name="connsiteY112" fmla="*/ 862722 h 912061"/>
              <a:gd name="connsiteX113" fmla="*/ 475487 w 1322014"/>
              <a:gd name="connsiteY113" fmla="*/ 858442 h 912061"/>
              <a:gd name="connsiteX114" fmla="*/ 462156 w 1322014"/>
              <a:gd name="connsiteY114" fmla="*/ 852682 h 912061"/>
              <a:gd name="connsiteX115" fmla="*/ 451901 w 1322014"/>
              <a:gd name="connsiteY115" fmla="*/ 843148 h 912061"/>
              <a:gd name="connsiteX116" fmla="*/ 447811 w 1322014"/>
              <a:gd name="connsiteY116" fmla="*/ 827525 h 912061"/>
              <a:gd name="connsiteX117" fmla="*/ 451559 w 1322014"/>
              <a:gd name="connsiteY117" fmla="*/ 811079 h 912061"/>
              <a:gd name="connsiteX118" fmla="*/ 461573 w 1322014"/>
              <a:gd name="connsiteY118" fmla="*/ 799242 h 912061"/>
              <a:gd name="connsiteX119" fmla="*/ 475981 w 1322014"/>
              <a:gd name="connsiteY119" fmla="*/ 792088 h 912061"/>
              <a:gd name="connsiteX120" fmla="*/ 492832 w 1322014"/>
              <a:gd name="connsiteY120" fmla="*/ 789708 h 912061"/>
              <a:gd name="connsiteX121" fmla="*/ 338284 w 1322014"/>
              <a:gd name="connsiteY121" fmla="*/ 760288 h 912061"/>
              <a:gd name="connsiteX122" fmla="*/ 309432 w 1322014"/>
              <a:gd name="connsiteY122" fmla="*/ 783969 h 912061"/>
              <a:gd name="connsiteX123" fmla="*/ 287416 w 1322014"/>
              <a:gd name="connsiteY123" fmla="*/ 783970 h 912061"/>
              <a:gd name="connsiteX124" fmla="*/ 304257 w 1322014"/>
              <a:gd name="connsiteY124" fmla="*/ 760292 h 912061"/>
              <a:gd name="connsiteX125" fmla="*/ 293396 w 1322014"/>
              <a:gd name="connsiteY125" fmla="*/ 283470 h 912061"/>
              <a:gd name="connsiteX126" fmla="*/ 127733 w 1322014"/>
              <a:gd name="connsiteY126" fmla="*/ 347508 h 912061"/>
              <a:gd name="connsiteX127" fmla="*/ 219370 w 1322014"/>
              <a:gd name="connsiteY127" fmla="*/ 454831 h 912061"/>
              <a:gd name="connsiteX128" fmla="*/ 282495 w 1322014"/>
              <a:gd name="connsiteY128" fmla="*/ 517184 h 912061"/>
              <a:gd name="connsiteX129" fmla="*/ 201050 w 1322014"/>
              <a:gd name="connsiteY129" fmla="*/ 543949 h 912061"/>
              <a:gd name="connsiteX130" fmla="*/ 81053 w 1322014"/>
              <a:gd name="connsiteY130" fmla="*/ 514424 h 912061"/>
              <a:gd name="connsiteX131" fmla="*/ 59340 w 1322014"/>
              <a:gd name="connsiteY131" fmla="*/ 560813 h 912061"/>
              <a:gd name="connsiteX132" fmla="*/ 188820 w 1322014"/>
              <a:gd name="connsiteY132" fmla="*/ 590932 h 912061"/>
              <a:gd name="connsiteX133" fmla="*/ 358003 w 1322014"/>
              <a:gd name="connsiteY133" fmla="*/ 523147 h 912061"/>
              <a:gd name="connsiteX134" fmla="*/ 263454 w 1322014"/>
              <a:gd name="connsiteY134" fmla="*/ 410127 h 912061"/>
              <a:gd name="connsiteX135" fmla="*/ 199062 w 1322014"/>
              <a:gd name="connsiteY135" fmla="*/ 358953 h 912061"/>
              <a:gd name="connsiteX136" fmla="*/ 288712 w 1322014"/>
              <a:gd name="connsiteY136" fmla="*/ 326618 h 912061"/>
              <a:gd name="connsiteX137" fmla="*/ 338050 w 1322014"/>
              <a:gd name="connsiteY137" fmla="*/ 333163 h 912061"/>
              <a:gd name="connsiteX138" fmla="*/ 352078 w 1322014"/>
              <a:gd name="connsiteY138" fmla="*/ 289585 h 912061"/>
              <a:gd name="connsiteX139" fmla="*/ 293396 w 1322014"/>
              <a:gd name="connsiteY139" fmla="*/ 283470 h 912061"/>
              <a:gd name="connsiteX140" fmla="*/ 875212 w 1322014"/>
              <a:gd name="connsiteY140" fmla="*/ 282673 h 912061"/>
              <a:gd name="connsiteX141" fmla="*/ 693407 w 1322014"/>
              <a:gd name="connsiteY141" fmla="*/ 352749 h 912061"/>
              <a:gd name="connsiteX142" fmla="*/ 689912 w 1322014"/>
              <a:gd name="connsiteY142" fmla="*/ 354078 h 912061"/>
              <a:gd name="connsiteX143" fmla="*/ 688102 w 1322014"/>
              <a:gd name="connsiteY143" fmla="*/ 352749 h 912061"/>
              <a:gd name="connsiteX144" fmla="*/ 709220 w 1322014"/>
              <a:gd name="connsiteY144" fmla="*/ 287496 h 912061"/>
              <a:gd name="connsiteX145" fmla="*/ 647474 w 1322014"/>
              <a:gd name="connsiteY145" fmla="*/ 287496 h 912061"/>
              <a:gd name="connsiteX146" fmla="*/ 579981 w 1322014"/>
              <a:gd name="connsiteY146" fmla="*/ 496320 h 912061"/>
              <a:gd name="connsiteX147" fmla="*/ 460288 w 1322014"/>
              <a:gd name="connsiteY147" fmla="*/ 287496 h 912061"/>
              <a:gd name="connsiteX148" fmla="*/ 394098 w 1322014"/>
              <a:gd name="connsiteY148" fmla="*/ 287496 h 912061"/>
              <a:gd name="connsiteX149" fmla="*/ 344570 w 1322014"/>
              <a:gd name="connsiteY149" fmla="*/ 439550 h 912061"/>
              <a:gd name="connsiteX150" fmla="*/ 383830 w 1322014"/>
              <a:gd name="connsiteY150" fmla="*/ 489686 h 912061"/>
              <a:gd name="connsiteX151" fmla="*/ 386198 w 1322014"/>
              <a:gd name="connsiteY151" fmla="*/ 491066 h 912061"/>
              <a:gd name="connsiteX152" fmla="*/ 388300 w 1322014"/>
              <a:gd name="connsiteY152" fmla="*/ 489686 h 912061"/>
              <a:gd name="connsiteX153" fmla="*/ 431536 w 1322014"/>
              <a:gd name="connsiteY153" fmla="*/ 357560 h 912061"/>
              <a:gd name="connsiteX154" fmla="*/ 541492 w 1322014"/>
              <a:gd name="connsiteY154" fmla="*/ 585437 h 912061"/>
              <a:gd name="connsiteX155" fmla="*/ 612594 w 1322014"/>
              <a:gd name="connsiteY155" fmla="*/ 585437 h 912061"/>
              <a:gd name="connsiteX156" fmla="*/ 647689 w 1322014"/>
              <a:gd name="connsiteY156" fmla="*/ 477126 h 912061"/>
              <a:gd name="connsiteX157" fmla="*/ 649994 w 1322014"/>
              <a:gd name="connsiteY157" fmla="*/ 475810 h 912061"/>
              <a:gd name="connsiteX158" fmla="*/ 652133 w 1322014"/>
              <a:gd name="connsiteY158" fmla="*/ 477126 h 912061"/>
              <a:gd name="connsiteX159" fmla="*/ 828482 w 1322014"/>
              <a:gd name="connsiteY159" fmla="*/ 590805 h 912061"/>
              <a:gd name="connsiteX160" fmla="*/ 962178 w 1322014"/>
              <a:gd name="connsiteY160" fmla="*/ 567080 h 912061"/>
              <a:gd name="connsiteX161" fmla="*/ 998931 w 1322014"/>
              <a:gd name="connsiteY161" fmla="*/ 452755 h 912061"/>
              <a:gd name="connsiteX162" fmla="*/ 1140325 w 1322014"/>
              <a:gd name="connsiteY162" fmla="*/ 452755 h 912061"/>
              <a:gd name="connsiteX163" fmla="*/ 1154644 w 1322014"/>
              <a:gd name="connsiteY163" fmla="*/ 408430 h 912061"/>
              <a:gd name="connsiteX164" fmla="*/ 1013314 w 1322014"/>
              <a:gd name="connsiteY164" fmla="*/ 408430 h 912061"/>
              <a:gd name="connsiteX165" fmla="*/ 1037685 w 1322014"/>
              <a:gd name="connsiteY165" fmla="*/ 333404 h 912061"/>
              <a:gd name="connsiteX166" fmla="*/ 1206197 w 1322014"/>
              <a:gd name="connsiteY166" fmla="*/ 333404 h 912061"/>
              <a:gd name="connsiteX167" fmla="*/ 1220808 w 1322014"/>
              <a:gd name="connsiteY167" fmla="*/ 287446 h 912061"/>
              <a:gd name="connsiteX168" fmla="*/ 984207 w 1322014"/>
              <a:gd name="connsiteY168" fmla="*/ 287446 h 912061"/>
              <a:gd name="connsiteX169" fmla="*/ 903939 w 1322014"/>
              <a:gd name="connsiteY169" fmla="*/ 535099 h 912061"/>
              <a:gd name="connsiteX170" fmla="*/ 843839 w 1322014"/>
              <a:gd name="connsiteY170" fmla="*/ 541379 h 912061"/>
              <a:gd name="connsiteX171" fmla="*/ 736908 w 1322014"/>
              <a:gd name="connsiteY171" fmla="*/ 505575 h 912061"/>
              <a:gd name="connsiteX172" fmla="*/ 718323 w 1322014"/>
              <a:gd name="connsiteY172" fmla="*/ 436144 h 912061"/>
              <a:gd name="connsiteX173" fmla="*/ 875187 w 1322014"/>
              <a:gd name="connsiteY173" fmla="*/ 332087 h 912061"/>
              <a:gd name="connsiteX174" fmla="*/ 927526 w 1322014"/>
              <a:gd name="connsiteY174" fmla="*/ 335201 h 912061"/>
              <a:gd name="connsiteX175" fmla="*/ 944200 w 1322014"/>
              <a:gd name="connsiteY175" fmla="*/ 287053 h 912061"/>
              <a:gd name="connsiteX176" fmla="*/ 875212 w 1322014"/>
              <a:gd name="connsiteY176" fmla="*/ 282673 h 912061"/>
              <a:gd name="connsiteX177" fmla="*/ 113895 w 1322014"/>
              <a:gd name="connsiteY177" fmla="*/ 0 h 912061"/>
              <a:gd name="connsiteX178" fmla="*/ 1309811 w 1322014"/>
              <a:gd name="connsiteY178" fmla="*/ 272684 h 912061"/>
              <a:gd name="connsiteX179" fmla="*/ 1320079 w 1322014"/>
              <a:gd name="connsiteY179" fmla="*/ 300752 h 912061"/>
              <a:gd name="connsiteX180" fmla="*/ 1200829 w 1322014"/>
              <a:gd name="connsiteY180" fmla="*/ 669111 h 912061"/>
              <a:gd name="connsiteX181" fmla="*/ 1177243 w 1322014"/>
              <a:gd name="connsiteY181" fmla="*/ 683582 h 912061"/>
              <a:gd name="connsiteX182" fmla="*/ 20498 w 1322014"/>
              <a:gd name="connsiteY182" fmla="*/ 683582 h 912061"/>
              <a:gd name="connsiteX183" fmla="*/ 0 w 1322014"/>
              <a:gd name="connsiteY183" fmla="*/ 662414 h 912061"/>
              <a:gd name="connsiteX184" fmla="*/ 0 w 1322014"/>
              <a:gd name="connsiteY184" fmla="*/ 23233 h 912061"/>
              <a:gd name="connsiteX185" fmla="*/ 24245 w 1322014"/>
              <a:gd name="connsiteY185" fmla="*/ 1608 h 912061"/>
              <a:gd name="connsiteX186" fmla="*/ 113895 w 1322014"/>
              <a:gd name="connsiteY186" fmla="*/ 0 h 91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322014" h="912061">
                <a:moveTo>
                  <a:pt x="871189" y="826538"/>
                </a:moveTo>
                <a:lnTo>
                  <a:pt x="856857" y="862735"/>
                </a:lnTo>
                <a:lnTo>
                  <a:pt x="885710" y="862735"/>
                </a:lnTo>
                <a:close/>
                <a:moveTo>
                  <a:pt x="96958" y="814384"/>
                </a:moveTo>
                <a:lnTo>
                  <a:pt x="96958" y="840857"/>
                </a:lnTo>
                <a:lnTo>
                  <a:pt x="112290" y="840857"/>
                </a:lnTo>
                <a:cubicBezTo>
                  <a:pt x="114620" y="840857"/>
                  <a:pt x="117101" y="840781"/>
                  <a:pt x="119709" y="840617"/>
                </a:cubicBezTo>
                <a:cubicBezTo>
                  <a:pt x="122317" y="840452"/>
                  <a:pt x="124672" y="839958"/>
                  <a:pt x="126786" y="839135"/>
                </a:cubicBezTo>
                <a:cubicBezTo>
                  <a:pt x="128901" y="838312"/>
                  <a:pt x="130661" y="837021"/>
                  <a:pt x="132041" y="835261"/>
                </a:cubicBezTo>
                <a:cubicBezTo>
                  <a:pt x="133433" y="833514"/>
                  <a:pt x="134130" y="831045"/>
                  <a:pt x="134130" y="827867"/>
                </a:cubicBezTo>
                <a:cubicBezTo>
                  <a:pt x="134130" y="824905"/>
                  <a:pt x="133522" y="822550"/>
                  <a:pt x="132294" y="820790"/>
                </a:cubicBezTo>
                <a:cubicBezTo>
                  <a:pt x="131066" y="819043"/>
                  <a:pt x="129508" y="817701"/>
                  <a:pt x="127635" y="816764"/>
                </a:cubicBezTo>
                <a:cubicBezTo>
                  <a:pt x="125736" y="815840"/>
                  <a:pt x="123571" y="815207"/>
                  <a:pt x="121127" y="814878"/>
                </a:cubicBezTo>
                <a:cubicBezTo>
                  <a:pt x="118671" y="814549"/>
                  <a:pt x="116291" y="814384"/>
                  <a:pt x="113961" y="814384"/>
                </a:cubicBezTo>
                <a:close/>
                <a:moveTo>
                  <a:pt x="1030307" y="792672"/>
                </a:moveTo>
                <a:lnTo>
                  <a:pt x="1056312" y="792672"/>
                </a:lnTo>
                <a:lnTo>
                  <a:pt x="1056312" y="863216"/>
                </a:lnTo>
                <a:cubicBezTo>
                  <a:pt x="1056312" y="866837"/>
                  <a:pt x="1056894" y="870180"/>
                  <a:pt x="1058047" y="873244"/>
                </a:cubicBezTo>
                <a:cubicBezTo>
                  <a:pt x="1059224" y="876320"/>
                  <a:pt x="1060857" y="878979"/>
                  <a:pt x="1062984" y="881220"/>
                </a:cubicBezTo>
                <a:cubicBezTo>
                  <a:pt x="1065086" y="883473"/>
                  <a:pt x="1067618" y="885220"/>
                  <a:pt x="1070568" y="886487"/>
                </a:cubicBezTo>
                <a:cubicBezTo>
                  <a:pt x="1073492" y="887753"/>
                  <a:pt x="1076708" y="888373"/>
                  <a:pt x="1080152" y="888373"/>
                </a:cubicBezTo>
                <a:cubicBezTo>
                  <a:pt x="1083595" y="888373"/>
                  <a:pt x="1086773" y="887753"/>
                  <a:pt x="1089647" y="886487"/>
                </a:cubicBezTo>
                <a:cubicBezTo>
                  <a:pt x="1092546" y="885220"/>
                  <a:pt x="1095041" y="883473"/>
                  <a:pt x="1097155" y="881220"/>
                </a:cubicBezTo>
                <a:cubicBezTo>
                  <a:pt x="1099269" y="878979"/>
                  <a:pt x="1100902" y="876320"/>
                  <a:pt x="1102055" y="873244"/>
                </a:cubicBezTo>
                <a:cubicBezTo>
                  <a:pt x="1103245" y="870180"/>
                  <a:pt x="1103814" y="866837"/>
                  <a:pt x="1103814" y="863216"/>
                </a:cubicBezTo>
                <a:lnTo>
                  <a:pt x="1103814" y="792672"/>
                </a:lnTo>
                <a:lnTo>
                  <a:pt x="1129819" y="792672"/>
                </a:lnTo>
                <a:lnTo>
                  <a:pt x="1129819" y="864204"/>
                </a:lnTo>
                <a:cubicBezTo>
                  <a:pt x="1129819" y="871117"/>
                  <a:pt x="1128768" y="877472"/>
                  <a:pt x="1126667" y="883283"/>
                </a:cubicBezTo>
                <a:cubicBezTo>
                  <a:pt x="1124540" y="889095"/>
                  <a:pt x="1121413" y="894133"/>
                  <a:pt x="1117235" y="898413"/>
                </a:cubicBezTo>
                <a:cubicBezTo>
                  <a:pt x="1113069" y="902679"/>
                  <a:pt x="1107878" y="906034"/>
                  <a:pt x="1101662" y="908440"/>
                </a:cubicBezTo>
                <a:cubicBezTo>
                  <a:pt x="1095420" y="910845"/>
                  <a:pt x="1088255" y="912061"/>
                  <a:pt x="1080152" y="912061"/>
                </a:cubicBezTo>
                <a:cubicBezTo>
                  <a:pt x="1071922" y="912061"/>
                  <a:pt x="1064706" y="910845"/>
                  <a:pt x="1058477" y="908440"/>
                </a:cubicBezTo>
                <a:cubicBezTo>
                  <a:pt x="1052235" y="906034"/>
                  <a:pt x="1047057" y="902679"/>
                  <a:pt x="1042905" y="898413"/>
                </a:cubicBezTo>
                <a:cubicBezTo>
                  <a:pt x="1038727" y="894133"/>
                  <a:pt x="1035587" y="889095"/>
                  <a:pt x="1033472" y="883283"/>
                </a:cubicBezTo>
                <a:cubicBezTo>
                  <a:pt x="1031358" y="877472"/>
                  <a:pt x="1030307" y="871117"/>
                  <a:pt x="1030307" y="864204"/>
                </a:cubicBezTo>
                <a:close/>
                <a:moveTo>
                  <a:pt x="861199" y="792671"/>
                </a:moveTo>
                <a:lnTo>
                  <a:pt x="882710" y="792671"/>
                </a:lnTo>
                <a:lnTo>
                  <a:pt x="934048" y="909098"/>
                </a:lnTo>
                <a:lnTo>
                  <a:pt x="904714" y="909098"/>
                </a:lnTo>
                <a:lnTo>
                  <a:pt x="894547" y="884435"/>
                </a:lnTo>
                <a:lnTo>
                  <a:pt x="848691" y="884435"/>
                </a:lnTo>
                <a:lnTo>
                  <a:pt x="838854" y="909098"/>
                </a:lnTo>
                <a:lnTo>
                  <a:pt x="810190" y="909098"/>
                </a:lnTo>
                <a:close/>
                <a:moveTo>
                  <a:pt x="633918" y="792671"/>
                </a:moveTo>
                <a:lnTo>
                  <a:pt x="714110" y="792671"/>
                </a:lnTo>
                <a:lnTo>
                  <a:pt x="714110" y="816346"/>
                </a:lnTo>
                <a:lnTo>
                  <a:pt x="659923" y="816346"/>
                </a:lnTo>
                <a:lnTo>
                  <a:pt x="659923" y="838059"/>
                </a:lnTo>
                <a:lnTo>
                  <a:pt x="711109" y="838059"/>
                </a:lnTo>
                <a:lnTo>
                  <a:pt x="711109" y="861735"/>
                </a:lnTo>
                <a:lnTo>
                  <a:pt x="659923" y="861735"/>
                </a:lnTo>
                <a:lnTo>
                  <a:pt x="659923" y="885410"/>
                </a:lnTo>
                <a:lnTo>
                  <a:pt x="717110" y="885410"/>
                </a:lnTo>
                <a:lnTo>
                  <a:pt x="717110" y="909098"/>
                </a:lnTo>
                <a:lnTo>
                  <a:pt x="633918" y="909098"/>
                </a:lnTo>
                <a:close/>
                <a:moveTo>
                  <a:pt x="264378" y="792671"/>
                </a:moveTo>
                <a:lnTo>
                  <a:pt x="344570" y="792671"/>
                </a:lnTo>
                <a:lnTo>
                  <a:pt x="344570" y="816346"/>
                </a:lnTo>
                <a:lnTo>
                  <a:pt x="290395" y="816346"/>
                </a:lnTo>
                <a:lnTo>
                  <a:pt x="290395" y="838059"/>
                </a:lnTo>
                <a:lnTo>
                  <a:pt x="341569" y="838059"/>
                </a:lnTo>
                <a:lnTo>
                  <a:pt x="341569" y="861735"/>
                </a:lnTo>
                <a:lnTo>
                  <a:pt x="290395" y="861735"/>
                </a:lnTo>
                <a:lnTo>
                  <a:pt x="290395" y="885410"/>
                </a:lnTo>
                <a:lnTo>
                  <a:pt x="347570" y="885410"/>
                </a:lnTo>
                <a:lnTo>
                  <a:pt x="347570" y="909098"/>
                </a:lnTo>
                <a:lnTo>
                  <a:pt x="264378" y="909098"/>
                </a:lnTo>
                <a:close/>
                <a:moveTo>
                  <a:pt x="70941" y="792671"/>
                </a:moveTo>
                <a:lnTo>
                  <a:pt x="116620" y="792671"/>
                </a:lnTo>
                <a:cubicBezTo>
                  <a:pt x="122621" y="792671"/>
                  <a:pt x="128331" y="793254"/>
                  <a:pt x="133712" y="794406"/>
                </a:cubicBezTo>
                <a:cubicBezTo>
                  <a:pt x="139105" y="795545"/>
                  <a:pt x="143828" y="797469"/>
                  <a:pt x="147892" y="800154"/>
                </a:cubicBezTo>
                <a:cubicBezTo>
                  <a:pt x="151943" y="802838"/>
                  <a:pt x="155159" y="806458"/>
                  <a:pt x="157552" y="811016"/>
                </a:cubicBezTo>
                <a:cubicBezTo>
                  <a:pt x="159932" y="815561"/>
                  <a:pt x="161134" y="821233"/>
                  <a:pt x="161134" y="828032"/>
                </a:cubicBezTo>
                <a:cubicBezTo>
                  <a:pt x="161134" y="836249"/>
                  <a:pt x="158970" y="843237"/>
                  <a:pt x="154640" y="848998"/>
                </a:cubicBezTo>
                <a:cubicBezTo>
                  <a:pt x="150297" y="854759"/>
                  <a:pt x="143967" y="858405"/>
                  <a:pt x="135636" y="859937"/>
                </a:cubicBezTo>
                <a:lnTo>
                  <a:pt x="165642" y="909098"/>
                </a:lnTo>
                <a:lnTo>
                  <a:pt x="134459" y="909098"/>
                </a:lnTo>
                <a:lnTo>
                  <a:pt x="109783" y="862570"/>
                </a:lnTo>
                <a:lnTo>
                  <a:pt x="96958" y="862570"/>
                </a:lnTo>
                <a:lnTo>
                  <a:pt x="96958" y="909098"/>
                </a:lnTo>
                <a:lnTo>
                  <a:pt x="70941" y="909098"/>
                </a:lnTo>
                <a:close/>
                <a:moveTo>
                  <a:pt x="492832" y="789708"/>
                </a:moveTo>
                <a:cubicBezTo>
                  <a:pt x="499492" y="789708"/>
                  <a:pt x="505948" y="790632"/>
                  <a:pt x="512165" y="792493"/>
                </a:cubicBezTo>
                <a:cubicBezTo>
                  <a:pt x="518381" y="794367"/>
                  <a:pt x="524015" y="797494"/>
                  <a:pt x="529003" y="801875"/>
                </a:cubicBezTo>
                <a:lnTo>
                  <a:pt x="511165" y="821119"/>
                </a:lnTo>
                <a:cubicBezTo>
                  <a:pt x="509038" y="818486"/>
                  <a:pt x="506189" y="816536"/>
                  <a:pt x="502581" y="815282"/>
                </a:cubicBezTo>
                <a:cubicBezTo>
                  <a:pt x="498960" y="814016"/>
                  <a:pt x="495542" y="813383"/>
                  <a:pt x="492326" y="813383"/>
                </a:cubicBezTo>
                <a:cubicBezTo>
                  <a:pt x="490427" y="813383"/>
                  <a:pt x="488502" y="813611"/>
                  <a:pt x="486502" y="814042"/>
                </a:cubicBezTo>
                <a:cubicBezTo>
                  <a:pt x="484476" y="814485"/>
                  <a:pt x="482602" y="815169"/>
                  <a:pt x="480830" y="816093"/>
                </a:cubicBezTo>
                <a:cubicBezTo>
                  <a:pt x="479058" y="817030"/>
                  <a:pt x="477601" y="818258"/>
                  <a:pt x="476487" y="819802"/>
                </a:cubicBezTo>
                <a:cubicBezTo>
                  <a:pt x="475386" y="821334"/>
                  <a:pt x="474829" y="823195"/>
                  <a:pt x="474829" y="825386"/>
                </a:cubicBezTo>
                <a:cubicBezTo>
                  <a:pt x="474829" y="828905"/>
                  <a:pt x="476146" y="831589"/>
                  <a:pt x="478830" y="833450"/>
                </a:cubicBezTo>
                <a:cubicBezTo>
                  <a:pt x="481476" y="835311"/>
                  <a:pt x="484856" y="836907"/>
                  <a:pt x="488907" y="838223"/>
                </a:cubicBezTo>
                <a:cubicBezTo>
                  <a:pt x="492971" y="839527"/>
                  <a:pt x="497339" y="840844"/>
                  <a:pt x="501986" y="842161"/>
                </a:cubicBezTo>
                <a:cubicBezTo>
                  <a:pt x="506657" y="843478"/>
                  <a:pt x="511025" y="845339"/>
                  <a:pt x="515089" y="847757"/>
                </a:cubicBezTo>
                <a:cubicBezTo>
                  <a:pt x="519141" y="850162"/>
                  <a:pt x="522496" y="853403"/>
                  <a:pt x="525180" y="857455"/>
                </a:cubicBezTo>
                <a:cubicBezTo>
                  <a:pt x="527826" y="861519"/>
                  <a:pt x="529168" y="866938"/>
                  <a:pt x="529168" y="873736"/>
                </a:cubicBezTo>
                <a:cubicBezTo>
                  <a:pt x="529168" y="880206"/>
                  <a:pt x="527940" y="885852"/>
                  <a:pt x="525496" y="890676"/>
                </a:cubicBezTo>
                <a:cubicBezTo>
                  <a:pt x="523066" y="895500"/>
                  <a:pt x="519749" y="899500"/>
                  <a:pt x="515583" y="902678"/>
                </a:cubicBezTo>
                <a:cubicBezTo>
                  <a:pt x="511418" y="905856"/>
                  <a:pt x="506569" y="908224"/>
                  <a:pt x="501087" y="909756"/>
                </a:cubicBezTo>
                <a:cubicBezTo>
                  <a:pt x="495567" y="911288"/>
                  <a:pt x="489768" y="912060"/>
                  <a:pt x="483653" y="912060"/>
                </a:cubicBezTo>
                <a:cubicBezTo>
                  <a:pt x="475981" y="912060"/>
                  <a:pt x="468878" y="910908"/>
                  <a:pt x="462320" y="908603"/>
                </a:cubicBezTo>
                <a:cubicBezTo>
                  <a:pt x="455762" y="906299"/>
                  <a:pt x="449634" y="902577"/>
                  <a:pt x="443988" y="897424"/>
                </a:cubicBezTo>
                <a:lnTo>
                  <a:pt x="462485" y="877357"/>
                </a:lnTo>
                <a:cubicBezTo>
                  <a:pt x="465144" y="880864"/>
                  <a:pt x="468511" y="883574"/>
                  <a:pt x="472575" y="885498"/>
                </a:cubicBezTo>
                <a:cubicBezTo>
                  <a:pt x="476627" y="887410"/>
                  <a:pt x="480830" y="888372"/>
                  <a:pt x="485160" y="888372"/>
                </a:cubicBezTo>
                <a:cubicBezTo>
                  <a:pt x="487274" y="888372"/>
                  <a:pt x="489427" y="888131"/>
                  <a:pt x="491579" y="887638"/>
                </a:cubicBezTo>
                <a:cubicBezTo>
                  <a:pt x="493744" y="887144"/>
                  <a:pt x="495693" y="886397"/>
                  <a:pt x="497415" y="885409"/>
                </a:cubicBezTo>
                <a:cubicBezTo>
                  <a:pt x="499137" y="884422"/>
                  <a:pt x="500530" y="883168"/>
                  <a:pt x="501581" y="881636"/>
                </a:cubicBezTo>
                <a:cubicBezTo>
                  <a:pt x="502619" y="880092"/>
                  <a:pt x="503151" y="878294"/>
                  <a:pt x="503151" y="876205"/>
                </a:cubicBezTo>
                <a:cubicBezTo>
                  <a:pt x="503151" y="872698"/>
                  <a:pt x="501796" y="869925"/>
                  <a:pt x="499087" y="867900"/>
                </a:cubicBezTo>
                <a:cubicBezTo>
                  <a:pt x="496339" y="865874"/>
                  <a:pt x="492933" y="864140"/>
                  <a:pt x="488819" y="862722"/>
                </a:cubicBezTo>
                <a:cubicBezTo>
                  <a:pt x="484704" y="861304"/>
                  <a:pt x="480273" y="859873"/>
                  <a:pt x="475487" y="858442"/>
                </a:cubicBezTo>
                <a:cubicBezTo>
                  <a:pt x="470702" y="857024"/>
                  <a:pt x="466270" y="855100"/>
                  <a:pt x="462156" y="852682"/>
                </a:cubicBezTo>
                <a:cubicBezTo>
                  <a:pt x="458041" y="850276"/>
                  <a:pt x="454623" y="847098"/>
                  <a:pt x="451901" y="843148"/>
                </a:cubicBezTo>
                <a:cubicBezTo>
                  <a:pt x="449179" y="839211"/>
                  <a:pt x="447811" y="833995"/>
                  <a:pt x="447811" y="827525"/>
                </a:cubicBezTo>
                <a:cubicBezTo>
                  <a:pt x="447811" y="821284"/>
                  <a:pt x="449052" y="815802"/>
                  <a:pt x="451559" y="811079"/>
                </a:cubicBezTo>
                <a:cubicBezTo>
                  <a:pt x="454066" y="806369"/>
                  <a:pt x="457408" y="802419"/>
                  <a:pt x="461573" y="799242"/>
                </a:cubicBezTo>
                <a:cubicBezTo>
                  <a:pt x="465726" y="796064"/>
                  <a:pt x="470537" y="793684"/>
                  <a:pt x="475981" y="792088"/>
                </a:cubicBezTo>
                <a:cubicBezTo>
                  <a:pt x="481438" y="790506"/>
                  <a:pt x="487046" y="789708"/>
                  <a:pt x="492832" y="789708"/>
                </a:cubicBezTo>
                <a:close/>
                <a:moveTo>
                  <a:pt x="338284" y="760288"/>
                </a:moveTo>
                <a:lnTo>
                  <a:pt x="309432" y="783969"/>
                </a:lnTo>
                <a:lnTo>
                  <a:pt x="287416" y="783970"/>
                </a:lnTo>
                <a:lnTo>
                  <a:pt x="304257" y="760292"/>
                </a:lnTo>
                <a:close/>
                <a:moveTo>
                  <a:pt x="293396" y="283470"/>
                </a:moveTo>
                <a:cubicBezTo>
                  <a:pt x="215800" y="281673"/>
                  <a:pt x="145660" y="302803"/>
                  <a:pt x="127733" y="347508"/>
                </a:cubicBezTo>
                <a:cubicBezTo>
                  <a:pt x="106311" y="400467"/>
                  <a:pt x="166879" y="430308"/>
                  <a:pt x="219370" y="454831"/>
                </a:cubicBezTo>
                <a:cubicBezTo>
                  <a:pt x="261150" y="474328"/>
                  <a:pt x="294029" y="492838"/>
                  <a:pt x="282495" y="517184"/>
                </a:cubicBezTo>
                <a:cubicBezTo>
                  <a:pt x="273443" y="536011"/>
                  <a:pt x="243969" y="544911"/>
                  <a:pt x="201050" y="543949"/>
                </a:cubicBezTo>
                <a:cubicBezTo>
                  <a:pt x="163929" y="543113"/>
                  <a:pt x="117566" y="532542"/>
                  <a:pt x="81053" y="514424"/>
                </a:cubicBezTo>
                <a:lnTo>
                  <a:pt x="59340" y="560813"/>
                </a:lnTo>
                <a:cubicBezTo>
                  <a:pt x="86206" y="573068"/>
                  <a:pt x="141558" y="589793"/>
                  <a:pt x="188820" y="590932"/>
                </a:cubicBezTo>
                <a:cubicBezTo>
                  <a:pt x="277545" y="592844"/>
                  <a:pt x="335024" y="570916"/>
                  <a:pt x="358003" y="523147"/>
                </a:cubicBezTo>
                <a:cubicBezTo>
                  <a:pt x="385236" y="466808"/>
                  <a:pt x="317717" y="435942"/>
                  <a:pt x="263454" y="410127"/>
                </a:cubicBezTo>
                <a:cubicBezTo>
                  <a:pt x="220990" y="389882"/>
                  <a:pt x="192086" y="379298"/>
                  <a:pt x="199062" y="358953"/>
                </a:cubicBezTo>
                <a:cubicBezTo>
                  <a:pt x="207266" y="334872"/>
                  <a:pt x="250008" y="325769"/>
                  <a:pt x="288712" y="326618"/>
                </a:cubicBezTo>
                <a:cubicBezTo>
                  <a:pt x="308285" y="327099"/>
                  <a:pt x="322161" y="329568"/>
                  <a:pt x="338050" y="333163"/>
                </a:cubicBezTo>
                <a:lnTo>
                  <a:pt x="352078" y="289585"/>
                </a:lnTo>
                <a:cubicBezTo>
                  <a:pt x="331910" y="285914"/>
                  <a:pt x="317515" y="284053"/>
                  <a:pt x="293396" y="283470"/>
                </a:cubicBezTo>
                <a:close/>
                <a:moveTo>
                  <a:pt x="875212" y="282673"/>
                </a:moveTo>
                <a:cubicBezTo>
                  <a:pt x="800452" y="282673"/>
                  <a:pt x="735490" y="308057"/>
                  <a:pt x="693407" y="352749"/>
                </a:cubicBezTo>
                <a:cubicBezTo>
                  <a:pt x="692128" y="354129"/>
                  <a:pt x="690735" y="354078"/>
                  <a:pt x="689912" y="354078"/>
                </a:cubicBezTo>
                <a:cubicBezTo>
                  <a:pt x="688596" y="354078"/>
                  <a:pt x="687773" y="353838"/>
                  <a:pt x="688102" y="352749"/>
                </a:cubicBezTo>
                <a:lnTo>
                  <a:pt x="709220" y="287496"/>
                </a:lnTo>
                <a:lnTo>
                  <a:pt x="647474" y="287496"/>
                </a:lnTo>
                <a:lnTo>
                  <a:pt x="579981" y="496320"/>
                </a:lnTo>
                <a:cubicBezTo>
                  <a:pt x="558521" y="434739"/>
                  <a:pt x="514323" y="353610"/>
                  <a:pt x="460288" y="287496"/>
                </a:cubicBezTo>
                <a:lnTo>
                  <a:pt x="394098" y="287496"/>
                </a:lnTo>
                <a:lnTo>
                  <a:pt x="344570" y="439550"/>
                </a:lnTo>
                <a:cubicBezTo>
                  <a:pt x="369461" y="457642"/>
                  <a:pt x="377323" y="470923"/>
                  <a:pt x="383830" y="489686"/>
                </a:cubicBezTo>
                <a:cubicBezTo>
                  <a:pt x="384261" y="490749"/>
                  <a:pt x="385021" y="491066"/>
                  <a:pt x="386198" y="491066"/>
                </a:cubicBezTo>
                <a:cubicBezTo>
                  <a:pt x="387426" y="491066"/>
                  <a:pt x="387958" y="490698"/>
                  <a:pt x="388300" y="489686"/>
                </a:cubicBezTo>
                <a:cubicBezTo>
                  <a:pt x="388806" y="488179"/>
                  <a:pt x="431536" y="357560"/>
                  <a:pt x="431536" y="357560"/>
                </a:cubicBezTo>
                <a:cubicBezTo>
                  <a:pt x="475126" y="419027"/>
                  <a:pt x="518349" y="499915"/>
                  <a:pt x="541492" y="585437"/>
                </a:cubicBezTo>
                <a:lnTo>
                  <a:pt x="612594" y="585437"/>
                </a:lnTo>
                <a:lnTo>
                  <a:pt x="647689" y="477126"/>
                </a:lnTo>
                <a:cubicBezTo>
                  <a:pt x="648057" y="476063"/>
                  <a:pt x="648867" y="475810"/>
                  <a:pt x="649994" y="475810"/>
                </a:cubicBezTo>
                <a:cubicBezTo>
                  <a:pt x="651146" y="475810"/>
                  <a:pt x="652045" y="476164"/>
                  <a:pt x="652133" y="477126"/>
                </a:cubicBezTo>
                <a:cubicBezTo>
                  <a:pt x="662882" y="545088"/>
                  <a:pt x="731388" y="590805"/>
                  <a:pt x="828482" y="590805"/>
                </a:cubicBezTo>
                <a:cubicBezTo>
                  <a:pt x="891380" y="590805"/>
                  <a:pt x="948061" y="574549"/>
                  <a:pt x="962178" y="567080"/>
                </a:cubicBezTo>
                <a:lnTo>
                  <a:pt x="998931" y="452755"/>
                </a:lnTo>
                <a:lnTo>
                  <a:pt x="1140325" y="452755"/>
                </a:lnTo>
                <a:lnTo>
                  <a:pt x="1154644" y="408430"/>
                </a:lnTo>
                <a:lnTo>
                  <a:pt x="1013314" y="408430"/>
                </a:lnTo>
                <a:lnTo>
                  <a:pt x="1037685" y="333404"/>
                </a:lnTo>
                <a:lnTo>
                  <a:pt x="1206197" y="333404"/>
                </a:lnTo>
                <a:lnTo>
                  <a:pt x="1220808" y="287446"/>
                </a:lnTo>
                <a:lnTo>
                  <a:pt x="984207" y="287446"/>
                </a:lnTo>
                <a:lnTo>
                  <a:pt x="903939" y="535099"/>
                </a:lnTo>
                <a:cubicBezTo>
                  <a:pt x="886885" y="539353"/>
                  <a:pt x="865818" y="541379"/>
                  <a:pt x="843839" y="541379"/>
                </a:cubicBezTo>
                <a:cubicBezTo>
                  <a:pt x="796388" y="541379"/>
                  <a:pt x="758431" y="530313"/>
                  <a:pt x="736908" y="505575"/>
                </a:cubicBezTo>
                <a:cubicBezTo>
                  <a:pt x="720791" y="486938"/>
                  <a:pt x="714385" y="462959"/>
                  <a:pt x="718323" y="436144"/>
                </a:cubicBezTo>
                <a:cubicBezTo>
                  <a:pt x="727856" y="372348"/>
                  <a:pt x="790880" y="332087"/>
                  <a:pt x="875187" y="332087"/>
                </a:cubicBezTo>
                <a:cubicBezTo>
                  <a:pt x="892886" y="332087"/>
                  <a:pt x="911156" y="333125"/>
                  <a:pt x="927526" y="335201"/>
                </a:cubicBezTo>
                <a:lnTo>
                  <a:pt x="944200" y="287053"/>
                </a:lnTo>
                <a:cubicBezTo>
                  <a:pt x="923892" y="284027"/>
                  <a:pt x="899293" y="282673"/>
                  <a:pt x="875212" y="282673"/>
                </a:cubicBezTo>
                <a:close/>
                <a:moveTo>
                  <a:pt x="113895" y="0"/>
                </a:moveTo>
                <a:cubicBezTo>
                  <a:pt x="369701" y="0"/>
                  <a:pt x="933020" y="34614"/>
                  <a:pt x="1309811" y="272684"/>
                </a:cubicBezTo>
                <a:cubicBezTo>
                  <a:pt x="1321649" y="280115"/>
                  <a:pt x="1324422" y="287015"/>
                  <a:pt x="1320079" y="300752"/>
                </a:cubicBezTo>
                <a:cubicBezTo>
                  <a:pt x="1318041" y="307260"/>
                  <a:pt x="1200829" y="669111"/>
                  <a:pt x="1200829" y="669111"/>
                </a:cubicBezTo>
                <a:cubicBezTo>
                  <a:pt x="1195942" y="682670"/>
                  <a:pt x="1187612" y="683582"/>
                  <a:pt x="1177243" y="683582"/>
                </a:cubicBezTo>
                <a:lnTo>
                  <a:pt x="20498" y="683582"/>
                </a:lnTo>
                <a:cubicBezTo>
                  <a:pt x="8065" y="683582"/>
                  <a:pt x="0" y="673530"/>
                  <a:pt x="0" y="662414"/>
                </a:cubicBezTo>
                <a:lnTo>
                  <a:pt x="0" y="23233"/>
                </a:lnTo>
                <a:cubicBezTo>
                  <a:pt x="0" y="8952"/>
                  <a:pt x="9534" y="2254"/>
                  <a:pt x="24245" y="1608"/>
                </a:cubicBezTo>
                <a:cubicBezTo>
                  <a:pt x="46844" y="672"/>
                  <a:pt x="77154" y="0"/>
                  <a:pt x="11389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9884491D-CA32-5D42-9C90-E455B18DF0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1148" y="1681603"/>
            <a:ext cx="4082344" cy="1954895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Aft>
                <a:spcPts val="700"/>
              </a:spcAft>
              <a:defRPr lang="fr-FR" sz="4500" kern="1200" dirty="0" smtClean="0">
                <a:solidFill>
                  <a:srgbClr val="264FC4"/>
                </a:solidFill>
                <a:latin typeface="+mj-lt"/>
                <a:ea typeface="+mn-ea"/>
                <a:cs typeface="+mn-cs"/>
              </a:defRPr>
            </a:lvl1pPr>
            <a:lvl2pPr marL="8466" indent="0">
              <a:tabLst/>
              <a:defRPr lang="fr-FR" sz="2500" kern="1200" dirty="0" smtClean="0">
                <a:solidFill>
                  <a:srgbClr val="264FC4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>
              <a:spcBef>
                <a:spcPts val="800"/>
              </a:spcBef>
              <a:spcAft>
                <a:spcPts val="0"/>
              </a:spcAft>
              <a:defRPr>
                <a:solidFill>
                  <a:srgbClr val="264FC4"/>
                </a:solidFill>
              </a:defRPr>
            </a:lvl3pPr>
          </a:lstStyle>
          <a:p>
            <a:pPr lvl="0"/>
            <a:r>
              <a:rPr lang="fr-FR"/>
              <a:t>Titre de la présentation</a:t>
            </a:r>
          </a:p>
          <a:p>
            <a:pPr lvl="1"/>
            <a:r>
              <a:rPr lang="fr-FR"/>
              <a:t>Sous-titre sur une</a:t>
            </a:r>
            <a:br>
              <a:rPr lang="fr-FR"/>
            </a:br>
            <a:r>
              <a:rPr lang="fr-FR"/>
              <a:t>ou deux lignes</a:t>
            </a:r>
          </a:p>
        </p:txBody>
      </p:sp>
    </p:spTree>
    <p:extLst>
      <p:ext uri="{BB962C8B-B14F-4D97-AF65-F5344CB8AC3E}">
        <p14:creationId xmlns:p14="http://schemas.microsoft.com/office/powerpoint/2010/main" val="360122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.Pages titre cour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space réservé pour une image  41">
            <a:extLst>
              <a:ext uri="{FF2B5EF4-FFF2-40B4-BE49-F238E27FC236}">
                <a16:creationId xmlns:a16="http://schemas.microsoft.com/office/drawing/2014/main" id="{74312161-E905-D917-28FF-3C8BA839ADF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428" y="0"/>
            <a:ext cx="11448672" cy="6858000"/>
          </a:xfrm>
          <a:custGeom>
            <a:avLst/>
            <a:gdLst>
              <a:gd name="connsiteX0" fmla="*/ 18796015 w 22885419"/>
              <a:gd name="connsiteY0" fmla="*/ 0 h 13716011"/>
              <a:gd name="connsiteX1" fmla="*/ 22885419 w 22885419"/>
              <a:gd name="connsiteY1" fmla="*/ 0 h 13716011"/>
              <a:gd name="connsiteX2" fmla="*/ 20243817 w 22885419"/>
              <a:gd name="connsiteY2" fmla="*/ 13716011 h 13716011"/>
              <a:gd name="connsiteX3" fmla="*/ 0 w 22885419"/>
              <a:gd name="connsiteY3" fmla="*/ 13716011 h 13716011"/>
              <a:gd name="connsiteX4" fmla="*/ 0 w 22885419"/>
              <a:gd name="connsiteY4" fmla="*/ 8737607 h 1371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85419" h="13716011">
                <a:moveTo>
                  <a:pt x="18796015" y="0"/>
                </a:moveTo>
                <a:lnTo>
                  <a:pt x="22885419" y="0"/>
                </a:lnTo>
                <a:lnTo>
                  <a:pt x="20243817" y="13716011"/>
                </a:lnTo>
                <a:lnTo>
                  <a:pt x="0" y="13716011"/>
                </a:lnTo>
                <a:lnTo>
                  <a:pt x="0" y="8737607"/>
                </a:lnTo>
                <a:close/>
              </a:path>
            </a:pathLst>
          </a:custGeom>
        </p:spPr>
        <p:txBody>
          <a:bodyPr vert="horz" wrap="square" lIns="0" tIns="0" rIns="0" bIns="0" rtlCol="0">
            <a:noAutofit/>
          </a:bodyPr>
          <a:lstStyle>
            <a:lvl1pPr>
              <a:defRPr lang="fr-FR" sz="133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BF41BBAD-4D08-264D-7E8A-FC3CDA63641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599838" y="6404941"/>
            <a:ext cx="953791" cy="138500"/>
          </a:xfrm>
        </p:spPr>
        <p:txBody>
          <a:bodyPr/>
          <a:lstStyle>
            <a:lvl1pPr algn="r">
              <a:defRPr sz="900"/>
            </a:lvl1pPr>
          </a:lstStyle>
          <a:p>
            <a:r>
              <a:rPr lang="fr-FR"/>
              <a:t>2 octobre 2024</a:t>
            </a:r>
          </a:p>
        </p:txBody>
      </p:sp>
      <p:sp>
        <p:nvSpPr>
          <p:cNvPr id="31" name="Espace réservé du graphique SmartArt 30">
            <a:extLst>
              <a:ext uri="{FF2B5EF4-FFF2-40B4-BE49-F238E27FC236}">
                <a16:creationId xmlns:a16="http://schemas.microsoft.com/office/drawing/2014/main" id="{7EA5AFC6-F667-3226-B281-9655BC1F8BA0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638407" y="6171550"/>
            <a:ext cx="661352" cy="456031"/>
          </a:xfrm>
          <a:custGeom>
            <a:avLst/>
            <a:gdLst>
              <a:gd name="connsiteX0" fmla="*/ 871189 w 1322014"/>
              <a:gd name="connsiteY0" fmla="*/ 826538 h 912061"/>
              <a:gd name="connsiteX1" fmla="*/ 856857 w 1322014"/>
              <a:gd name="connsiteY1" fmla="*/ 862735 h 912061"/>
              <a:gd name="connsiteX2" fmla="*/ 885710 w 1322014"/>
              <a:gd name="connsiteY2" fmla="*/ 862735 h 912061"/>
              <a:gd name="connsiteX3" fmla="*/ 96958 w 1322014"/>
              <a:gd name="connsiteY3" fmla="*/ 814384 h 912061"/>
              <a:gd name="connsiteX4" fmla="*/ 96958 w 1322014"/>
              <a:gd name="connsiteY4" fmla="*/ 840857 h 912061"/>
              <a:gd name="connsiteX5" fmla="*/ 112290 w 1322014"/>
              <a:gd name="connsiteY5" fmla="*/ 840857 h 912061"/>
              <a:gd name="connsiteX6" fmla="*/ 119709 w 1322014"/>
              <a:gd name="connsiteY6" fmla="*/ 840617 h 912061"/>
              <a:gd name="connsiteX7" fmla="*/ 126786 w 1322014"/>
              <a:gd name="connsiteY7" fmla="*/ 839135 h 912061"/>
              <a:gd name="connsiteX8" fmla="*/ 132041 w 1322014"/>
              <a:gd name="connsiteY8" fmla="*/ 835261 h 912061"/>
              <a:gd name="connsiteX9" fmla="*/ 134130 w 1322014"/>
              <a:gd name="connsiteY9" fmla="*/ 827867 h 912061"/>
              <a:gd name="connsiteX10" fmla="*/ 132294 w 1322014"/>
              <a:gd name="connsiteY10" fmla="*/ 820790 h 912061"/>
              <a:gd name="connsiteX11" fmla="*/ 127635 w 1322014"/>
              <a:gd name="connsiteY11" fmla="*/ 816764 h 912061"/>
              <a:gd name="connsiteX12" fmla="*/ 121127 w 1322014"/>
              <a:gd name="connsiteY12" fmla="*/ 814878 h 912061"/>
              <a:gd name="connsiteX13" fmla="*/ 113961 w 1322014"/>
              <a:gd name="connsiteY13" fmla="*/ 814384 h 912061"/>
              <a:gd name="connsiteX14" fmla="*/ 1030307 w 1322014"/>
              <a:gd name="connsiteY14" fmla="*/ 792672 h 912061"/>
              <a:gd name="connsiteX15" fmla="*/ 1056312 w 1322014"/>
              <a:gd name="connsiteY15" fmla="*/ 792672 h 912061"/>
              <a:gd name="connsiteX16" fmla="*/ 1056312 w 1322014"/>
              <a:gd name="connsiteY16" fmla="*/ 863216 h 912061"/>
              <a:gd name="connsiteX17" fmla="*/ 1058047 w 1322014"/>
              <a:gd name="connsiteY17" fmla="*/ 873244 h 912061"/>
              <a:gd name="connsiteX18" fmla="*/ 1062984 w 1322014"/>
              <a:gd name="connsiteY18" fmla="*/ 881220 h 912061"/>
              <a:gd name="connsiteX19" fmla="*/ 1070568 w 1322014"/>
              <a:gd name="connsiteY19" fmla="*/ 886487 h 912061"/>
              <a:gd name="connsiteX20" fmla="*/ 1080152 w 1322014"/>
              <a:gd name="connsiteY20" fmla="*/ 888373 h 912061"/>
              <a:gd name="connsiteX21" fmla="*/ 1089647 w 1322014"/>
              <a:gd name="connsiteY21" fmla="*/ 886487 h 912061"/>
              <a:gd name="connsiteX22" fmla="*/ 1097155 w 1322014"/>
              <a:gd name="connsiteY22" fmla="*/ 881220 h 912061"/>
              <a:gd name="connsiteX23" fmla="*/ 1102055 w 1322014"/>
              <a:gd name="connsiteY23" fmla="*/ 873244 h 912061"/>
              <a:gd name="connsiteX24" fmla="*/ 1103814 w 1322014"/>
              <a:gd name="connsiteY24" fmla="*/ 863216 h 912061"/>
              <a:gd name="connsiteX25" fmla="*/ 1103814 w 1322014"/>
              <a:gd name="connsiteY25" fmla="*/ 792672 h 912061"/>
              <a:gd name="connsiteX26" fmla="*/ 1129819 w 1322014"/>
              <a:gd name="connsiteY26" fmla="*/ 792672 h 912061"/>
              <a:gd name="connsiteX27" fmla="*/ 1129819 w 1322014"/>
              <a:gd name="connsiteY27" fmla="*/ 864204 h 912061"/>
              <a:gd name="connsiteX28" fmla="*/ 1126667 w 1322014"/>
              <a:gd name="connsiteY28" fmla="*/ 883283 h 912061"/>
              <a:gd name="connsiteX29" fmla="*/ 1117235 w 1322014"/>
              <a:gd name="connsiteY29" fmla="*/ 898413 h 912061"/>
              <a:gd name="connsiteX30" fmla="*/ 1101662 w 1322014"/>
              <a:gd name="connsiteY30" fmla="*/ 908440 h 912061"/>
              <a:gd name="connsiteX31" fmla="*/ 1080152 w 1322014"/>
              <a:gd name="connsiteY31" fmla="*/ 912061 h 912061"/>
              <a:gd name="connsiteX32" fmla="*/ 1058477 w 1322014"/>
              <a:gd name="connsiteY32" fmla="*/ 908440 h 912061"/>
              <a:gd name="connsiteX33" fmla="*/ 1042905 w 1322014"/>
              <a:gd name="connsiteY33" fmla="*/ 898413 h 912061"/>
              <a:gd name="connsiteX34" fmla="*/ 1033472 w 1322014"/>
              <a:gd name="connsiteY34" fmla="*/ 883283 h 912061"/>
              <a:gd name="connsiteX35" fmla="*/ 1030307 w 1322014"/>
              <a:gd name="connsiteY35" fmla="*/ 864204 h 912061"/>
              <a:gd name="connsiteX36" fmla="*/ 861199 w 1322014"/>
              <a:gd name="connsiteY36" fmla="*/ 792671 h 912061"/>
              <a:gd name="connsiteX37" fmla="*/ 882710 w 1322014"/>
              <a:gd name="connsiteY37" fmla="*/ 792671 h 912061"/>
              <a:gd name="connsiteX38" fmla="*/ 934048 w 1322014"/>
              <a:gd name="connsiteY38" fmla="*/ 909098 h 912061"/>
              <a:gd name="connsiteX39" fmla="*/ 904714 w 1322014"/>
              <a:gd name="connsiteY39" fmla="*/ 909098 h 912061"/>
              <a:gd name="connsiteX40" fmla="*/ 894547 w 1322014"/>
              <a:gd name="connsiteY40" fmla="*/ 884435 h 912061"/>
              <a:gd name="connsiteX41" fmla="*/ 848691 w 1322014"/>
              <a:gd name="connsiteY41" fmla="*/ 884435 h 912061"/>
              <a:gd name="connsiteX42" fmla="*/ 838854 w 1322014"/>
              <a:gd name="connsiteY42" fmla="*/ 909098 h 912061"/>
              <a:gd name="connsiteX43" fmla="*/ 810190 w 1322014"/>
              <a:gd name="connsiteY43" fmla="*/ 909098 h 912061"/>
              <a:gd name="connsiteX44" fmla="*/ 633918 w 1322014"/>
              <a:gd name="connsiteY44" fmla="*/ 792671 h 912061"/>
              <a:gd name="connsiteX45" fmla="*/ 714110 w 1322014"/>
              <a:gd name="connsiteY45" fmla="*/ 792671 h 912061"/>
              <a:gd name="connsiteX46" fmla="*/ 714110 w 1322014"/>
              <a:gd name="connsiteY46" fmla="*/ 816346 h 912061"/>
              <a:gd name="connsiteX47" fmla="*/ 659923 w 1322014"/>
              <a:gd name="connsiteY47" fmla="*/ 816346 h 912061"/>
              <a:gd name="connsiteX48" fmla="*/ 659923 w 1322014"/>
              <a:gd name="connsiteY48" fmla="*/ 838059 h 912061"/>
              <a:gd name="connsiteX49" fmla="*/ 711109 w 1322014"/>
              <a:gd name="connsiteY49" fmla="*/ 838059 h 912061"/>
              <a:gd name="connsiteX50" fmla="*/ 711109 w 1322014"/>
              <a:gd name="connsiteY50" fmla="*/ 861735 h 912061"/>
              <a:gd name="connsiteX51" fmla="*/ 659923 w 1322014"/>
              <a:gd name="connsiteY51" fmla="*/ 861735 h 912061"/>
              <a:gd name="connsiteX52" fmla="*/ 659923 w 1322014"/>
              <a:gd name="connsiteY52" fmla="*/ 885410 h 912061"/>
              <a:gd name="connsiteX53" fmla="*/ 717110 w 1322014"/>
              <a:gd name="connsiteY53" fmla="*/ 885410 h 912061"/>
              <a:gd name="connsiteX54" fmla="*/ 717110 w 1322014"/>
              <a:gd name="connsiteY54" fmla="*/ 909098 h 912061"/>
              <a:gd name="connsiteX55" fmla="*/ 633918 w 1322014"/>
              <a:gd name="connsiteY55" fmla="*/ 909098 h 912061"/>
              <a:gd name="connsiteX56" fmla="*/ 264378 w 1322014"/>
              <a:gd name="connsiteY56" fmla="*/ 792671 h 912061"/>
              <a:gd name="connsiteX57" fmla="*/ 344570 w 1322014"/>
              <a:gd name="connsiteY57" fmla="*/ 792671 h 912061"/>
              <a:gd name="connsiteX58" fmla="*/ 344570 w 1322014"/>
              <a:gd name="connsiteY58" fmla="*/ 816346 h 912061"/>
              <a:gd name="connsiteX59" fmla="*/ 290395 w 1322014"/>
              <a:gd name="connsiteY59" fmla="*/ 816346 h 912061"/>
              <a:gd name="connsiteX60" fmla="*/ 290395 w 1322014"/>
              <a:gd name="connsiteY60" fmla="*/ 838059 h 912061"/>
              <a:gd name="connsiteX61" fmla="*/ 341569 w 1322014"/>
              <a:gd name="connsiteY61" fmla="*/ 838059 h 912061"/>
              <a:gd name="connsiteX62" fmla="*/ 341569 w 1322014"/>
              <a:gd name="connsiteY62" fmla="*/ 861735 h 912061"/>
              <a:gd name="connsiteX63" fmla="*/ 290395 w 1322014"/>
              <a:gd name="connsiteY63" fmla="*/ 861735 h 912061"/>
              <a:gd name="connsiteX64" fmla="*/ 290395 w 1322014"/>
              <a:gd name="connsiteY64" fmla="*/ 885410 h 912061"/>
              <a:gd name="connsiteX65" fmla="*/ 347570 w 1322014"/>
              <a:gd name="connsiteY65" fmla="*/ 885410 h 912061"/>
              <a:gd name="connsiteX66" fmla="*/ 347570 w 1322014"/>
              <a:gd name="connsiteY66" fmla="*/ 909098 h 912061"/>
              <a:gd name="connsiteX67" fmla="*/ 264378 w 1322014"/>
              <a:gd name="connsiteY67" fmla="*/ 909098 h 912061"/>
              <a:gd name="connsiteX68" fmla="*/ 70941 w 1322014"/>
              <a:gd name="connsiteY68" fmla="*/ 792671 h 912061"/>
              <a:gd name="connsiteX69" fmla="*/ 116620 w 1322014"/>
              <a:gd name="connsiteY69" fmla="*/ 792671 h 912061"/>
              <a:gd name="connsiteX70" fmla="*/ 133712 w 1322014"/>
              <a:gd name="connsiteY70" fmla="*/ 794406 h 912061"/>
              <a:gd name="connsiteX71" fmla="*/ 147892 w 1322014"/>
              <a:gd name="connsiteY71" fmla="*/ 800154 h 912061"/>
              <a:gd name="connsiteX72" fmla="*/ 157552 w 1322014"/>
              <a:gd name="connsiteY72" fmla="*/ 811016 h 912061"/>
              <a:gd name="connsiteX73" fmla="*/ 161134 w 1322014"/>
              <a:gd name="connsiteY73" fmla="*/ 828032 h 912061"/>
              <a:gd name="connsiteX74" fmla="*/ 154640 w 1322014"/>
              <a:gd name="connsiteY74" fmla="*/ 848998 h 912061"/>
              <a:gd name="connsiteX75" fmla="*/ 135636 w 1322014"/>
              <a:gd name="connsiteY75" fmla="*/ 859937 h 912061"/>
              <a:gd name="connsiteX76" fmla="*/ 165642 w 1322014"/>
              <a:gd name="connsiteY76" fmla="*/ 909098 h 912061"/>
              <a:gd name="connsiteX77" fmla="*/ 134459 w 1322014"/>
              <a:gd name="connsiteY77" fmla="*/ 909098 h 912061"/>
              <a:gd name="connsiteX78" fmla="*/ 109783 w 1322014"/>
              <a:gd name="connsiteY78" fmla="*/ 862570 h 912061"/>
              <a:gd name="connsiteX79" fmla="*/ 96958 w 1322014"/>
              <a:gd name="connsiteY79" fmla="*/ 862570 h 912061"/>
              <a:gd name="connsiteX80" fmla="*/ 96958 w 1322014"/>
              <a:gd name="connsiteY80" fmla="*/ 909098 h 912061"/>
              <a:gd name="connsiteX81" fmla="*/ 70941 w 1322014"/>
              <a:gd name="connsiteY81" fmla="*/ 909098 h 912061"/>
              <a:gd name="connsiteX82" fmla="*/ 492832 w 1322014"/>
              <a:gd name="connsiteY82" fmla="*/ 789708 h 912061"/>
              <a:gd name="connsiteX83" fmla="*/ 512165 w 1322014"/>
              <a:gd name="connsiteY83" fmla="*/ 792493 h 912061"/>
              <a:gd name="connsiteX84" fmla="*/ 529003 w 1322014"/>
              <a:gd name="connsiteY84" fmla="*/ 801875 h 912061"/>
              <a:gd name="connsiteX85" fmla="*/ 511165 w 1322014"/>
              <a:gd name="connsiteY85" fmla="*/ 821119 h 912061"/>
              <a:gd name="connsiteX86" fmla="*/ 502581 w 1322014"/>
              <a:gd name="connsiteY86" fmla="*/ 815282 h 912061"/>
              <a:gd name="connsiteX87" fmla="*/ 492326 w 1322014"/>
              <a:gd name="connsiteY87" fmla="*/ 813383 h 912061"/>
              <a:gd name="connsiteX88" fmla="*/ 486502 w 1322014"/>
              <a:gd name="connsiteY88" fmla="*/ 814042 h 912061"/>
              <a:gd name="connsiteX89" fmla="*/ 480830 w 1322014"/>
              <a:gd name="connsiteY89" fmla="*/ 816093 h 912061"/>
              <a:gd name="connsiteX90" fmla="*/ 476487 w 1322014"/>
              <a:gd name="connsiteY90" fmla="*/ 819802 h 912061"/>
              <a:gd name="connsiteX91" fmla="*/ 474829 w 1322014"/>
              <a:gd name="connsiteY91" fmla="*/ 825386 h 912061"/>
              <a:gd name="connsiteX92" fmla="*/ 478830 w 1322014"/>
              <a:gd name="connsiteY92" fmla="*/ 833450 h 912061"/>
              <a:gd name="connsiteX93" fmla="*/ 488907 w 1322014"/>
              <a:gd name="connsiteY93" fmla="*/ 838223 h 912061"/>
              <a:gd name="connsiteX94" fmla="*/ 501986 w 1322014"/>
              <a:gd name="connsiteY94" fmla="*/ 842161 h 912061"/>
              <a:gd name="connsiteX95" fmla="*/ 515089 w 1322014"/>
              <a:gd name="connsiteY95" fmla="*/ 847757 h 912061"/>
              <a:gd name="connsiteX96" fmla="*/ 525180 w 1322014"/>
              <a:gd name="connsiteY96" fmla="*/ 857455 h 912061"/>
              <a:gd name="connsiteX97" fmla="*/ 529168 w 1322014"/>
              <a:gd name="connsiteY97" fmla="*/ 873736 h 912061"/>
              <a:gd name="connsiteX98" fmla="*/ 525496 w 1322014"/>
              <a:gd name="connsiteY98" fmla="*/ 890676 h 912061"/>
              <a:gd name="connsiteX99" fmla="*/ 515583 w 1322014"/>
              <a:gd name="connsiteY99" fmla="*/ 902678 h 912061"/>
              <a:gd name="connsiteX100" fmla="*/ 501087 w 1322014"/>
              <a:gd name="connsiteY100" fmla="*/ 909756 h 912061"/>
              <a:gd name="connsiteX101" fmla="*/ 483653 w 1322014"/>
              <a:gd name="connsiteY101" fmla="*/ 912060 h 912061"/>
              <a:gd name="connsiteX102" fmla="*/ 462320 w 1322014"/>
              <a:gd name="connsiteY102" fmla="*/ 908603 h 912061"/>
              <a:gd name="connsiteX103" fmla="*/ 443988 w 1322014"/>
              <a:gd name="connsiteY103" fmla="*/ 897424 h 912061"/>
              <a:gd name="connsiteX104" fmla="*/ 462485 w 1322014"/>
              <a:gd name="connsiteY104" fmla="*/ 877357 h 912061"/>
              <a:gd name="connsiteX105" fmla="*/ 472575 w 1322014"/>
              <a:gd name="connsiteY105" fmla="*/ 885498 h 912061"/>
              <a:gd name="connsiteX106" fmla="*/ 485160 w 1322014"/>
              <a:gd name="connsiteY106" fmla="*/ 888372 h 912061"/>
              <a:gd name="connsiteX107" fmla="*/ 491579 w 1322014"/>
              <a:gd name="connsiteY107" fmla="*/ 887638 h 912061"/>
              <a:gd name="connsiteX108" fmla="*/ 497415 w 1322014"/>
              <a:gd name="connsiteY108" fmla="*/ 885409 h 912061"/>
              <a:gd name="connsiteX109" fmla="*/ 501581 w 1322014"/>
              <a:gd name="connsiteY109" fmla="*/ 881636 h 912061"/>
              <a:gd name="connsiteX110" fmla="*/ 503151 w 1322014"/>
              <a:gd name="connsiteY110" fmla="*/ 876205 h 912061"/>
              <a:gd name="connsiteX111" fmla="*/ 499087 w 1322014"/>
              <a:gd name="connsiteY111" fmla="*/ 867900 h 912061"/>
              <a:gd name="connsiteX112" fmla="*/ 488819 w 1322014"/>
              <a:gd name="connsiteY112" fmla="*/ 862722 h 912061"/>
              <a:gd name="connsiteX113" fmla="*/ 475487 w 1322014"/>
              <a:gd name="connsiteY113" fmla="*/ 858442 h 912061"/>
              <a:gd name="connsiteX114" fmla="*/ 462156 w 1322014"/>
              <a:gd name="connsiteY114" fmla="*/ 852682 h 912061"/>
              <a:gd name="connsiteX115" fmla="*/ 451901 w 1322014"/>
              <a:gd name="connsiteY115" fmla="*/ 843148 h 912061"/>
              <a:gd name="connsiteX116" fmla="*/ 447811 w 1322014"/>
              <a:gd name="connsiteY116" fmla="*/ 827525 h 912061"/>
              <a:gd name="connsiteX117" fmla="*/ 451559 w 1322014"/>
              <a:gd name="connsiteY117" fmla="*/ 811079 h 912061"/>
              <a:gd name="connsiteX118" fmla="*/ 461573 w 1322014"/>
              <a:gd name="connsiteY118" fmla="*/ 799242 h 912061"/>
              <a:gd name="connsiteX119" fmla="*/ 475981 w 1322014"/>
              <a:gd name="connsiteY119" fmla="*/ 792088 h 912061"/>
              <a:gd name="connsiteX120" fmla="*/ 492832 w 1322014"/>
              <a:gd name="connsiteY120" fmla="*/ 789708 h 912061"/>
              <a:gd name="connsiteX121" fmla="*/ 338284 w 1322014"/>
              <a:gd name="connsiteY121" fmla="*/ 760288 h 912061"/>
              <a:gd name="connsiteX122" fmla="*/ 309432 w 1322014"/>
              <a:gd name="connsiteY122" fmla="*/ 783969 h 912061"/>
              <a:gd name="connsiteX123" fmla="*/ 287416 w 1322014"/>
              <a:gd name="connsiteY123" fmla="*/ 783970 h 912061"/>
              <a:gd name="connsiteX124" fmla="*/ 304257 w 1322014"/>
              <a:gd name="connsiteY124" fmla="*/ 760292 h 912061"/>
              <a:gd name="connsiteX125" fmla="*/ 293396 w 1322014"/>
              <a:gd name="connsiteY125" fmla="*/ 283470 h 912061"/>
              <a:gd name="connsiteX126" fmla="*/ 127733 w 1322014"/>
              <a:gd name="connsiteY126" fmla="*/ 347508 h 912061"/>
              <a:gd name="connsiteX127" fmla="*/ 219370 w 1322014"/>
              <a:gd name="connsiteY127" fmla="*/ 454831 h 912061"/>
              <a:gd name="connsiteX128" fmla="*/ 282495 w 1322014"/>
              <a:gd name="connsiteY128" fmla="*/ 517184 h 912061"/>
              <a:gd name="connsiteX129" fmla="*/ 201050 w 1322014"/>
              <a:gd name="connsiteY129" fmla="*/ 543949 h 912061"/>
              <a:gd name="connsiteX130" fmla="*/ 81053 w 1322014"/>
              <a:gd name="connsiteY130" fmla="*/ 514424 h 912061"/>
              <a:gd name="connsiteX131" fmla="*/ 59340 w 1322014"/>
              <a:gd name="connsiteY131" fmla="*/ 560813 h 912061"/>
              <a:gd name="connsiteX132" fmla="*/ 188820 w 1322014"/>
              <a:gd name="connsiteY132" fmla="*/ 590932 h 912061"/>
              <a:gd name="connsiteX133" fmla="*/ 358003 w 1322014"/>
              <a:gd name="connsiteY133" fmla="*/ 523147 h 912061"/>
              <a:gd name="connsiteX134" fmla="*/ 263454 w 1322014"/>
              <a:gd name="connsiteY134" fmla="*/ 410127 h 912061"/>
              <a:gd name="connsiteX135" fmla="*/ 199062 w 1322014"/>
              <a:gd name="connsiteY135" fmla="*/ 358953 h 912061"/>
              <a:gd name="connsiteX136" fmla="*/ 288712 w 1322014"/>
              <a:gd name="connsiteY136" fmla="*/ 326618 h 912061"/>
              <a:gd name="connsiteX137" fmla="*/ 338050 w 1322014"/>
              <a:gd name="connsiteY137" fmla="*/ 333163 h 912061"/>
              <a:gd name="connsiteX138" fmla="*/ 352078 w 1322014"/>
              <a:gd name="connsiteY138" fmla="*/ 289585 h 912061"/>
              <a:gd name="connsiteX139" fmla="*/ 293396 w 1322014"/>
              <a:gd name="connsiteY139" fmla="*/ 283470 h 912061"/>
              <a:gd name="connsiteX140" fmla="*/ 875212 w 1322014"/>
              <a:gd name="connsiteY140" fmla="*/ 282673 h 912061"/>
              <a:gd name="connsiteX141" fmla="*/ 693407 w 1322014"/>
              <a:gd name="connsiteY141" fmla="*/ 352749 h 912061"/>
              <a:gd name="connsiteX142" fmla="*/ 689912 w 1322014"/>
              <a:gd name="connsiteY142" fmla="*/ 354078 h 912061"/>
              <a:gd name="connsiteX143" fmla="*/ 688102 w 1322014"/>
              <a:gd name="connsiteY143" fmla="*/ 352749 h 912061"/>
              <a:gd name="connsiteX144" fmla="*/ 709220 w 1322014"/>
              <a:gd name="connsiteY144" fmla="*/ 287496 h 912061"/>
              <a:gd name="connsiteX145" fmla="*/ 647474 w 1322014"/>
              <a:gd name="connsiteY145" fmla="*/ 287496 h 912061"/>
              <a:gd name="connsiteX146" fmla="*/ 579981 w 1322014"/>
              <a:gd name="connsiteY146" fmla="*/ 496320 h 912061"/>
              <a:gd name="connsiteX147" fmla="*/ 460288 w 1322014"/>
              <a:gd name="connsiteY147" fmla="*/ 287496 h 912061"/>
              <a:gd name="connsiteX148" fmla="*/ 394098 w 1322014"/>
              <a:gd name="connsiteY148" fmla="*/ 287496 h 912061"/>
              <a:gd name="connsiteX149" fmla="*/ 344570 w 1322014"/>
              <a:gd name="connsiteY149" fmla="*/ 439550 h 912061"/>
              <a:gd name="connsiteX150" fmla="*/ 383830 w 1322014"/>
              <a:gd name="connsiteY150" fmla="*/ 489686 h 912061"/>
              <a:gd name="connsiteX151" fmla="*/ 386198 w 1322014"/>
              <a:gd name="connsiteY151" fmla="*/ 491066 h 912061"/>
              <a:gd name="connsiteX152" fmla="*/ 388300 w 1322014"/>
              <a:gd name="connsiteY152" fmla="*/ 489686 h 912061"/>
              <a:gd name="connsiteX153" fmla="*/ 431536 w 1322014"/>
              <a:gd name="connsiteY153" fmla="*/ 357560 h 912061"/>
              <a:gd name="connsiteX154" fmla="*/ 541492 w 1322014"/>
              <a:gd name="connsiteY154" fmla="*/ 585437 h 912061"/>
              <a:gd name="connsiteX155" fmla="*/ 612594 w 1322014"/>
              <a:gd name="connsiteY155" fmla="*/ 585437 h 912061"/>
              <a:gd name="connsiteX156" fmla="*/ 647689 w 1322014"/>
              <a:gd name="connsiteY156" fmla="*/ 477126 h 912061"/>
              <a:gd name="connsiteX157" fmla="*/ 649994 w 1322014"/>
              <a:gd name="connsiteY157" fmla="*/ 475810 h 912061"/>
              <a:gd name="connsiteX158" fmla="*/ 652133 w 1322014"/>
              <a:gd name="connsiteY158" fmla="*/ 477126 h 912061"/>
              <a:gd name="connsiteX159" fmla="*/ 828482 w 1322014"/>
              <a:gd name="connsiteY159" fmla="*/ 590805 h 912061"/>
              <a:gd name="connsiteX160" fmla="*/ 962178 w 1322014"/>
              <a:gd name="connsiteY160" fmla="*/ 567080 h 912061"/>
              <a:gd name="connsiteX161" fmla="*/ 998931 w 1322014"/>
              <a:gd name="connsiteY161" fmla="*/ 452755 h 912061"/>
              <a:gd name="connsiteX162" fmla="*/ 1140325 w 1322014"/>
              <a:gd name="connsiteY162" fmla="*/ 452755 h 912061"/>
              <a:gd name="connsiteX163" fmla="*/ 1154644 w 1322014"/>
              <a:gd name="connsiteY163" fmla="*/ 408430 h 912061"/>
              <a:gd name="connsiteX164" fmla="*/ 1013314 w 1322014"/>
              <a:gd name="connsiteY164" fmla="*/ 408430 h 912061"/>
              <a:gd name="connsiteX165" fmla="*/ 1037685 w 1322014"/>
              <a:gd name="connsiteY165" fmla="*/ 333404 h 912061"/>
              <a:gd name="connsiteX166" fmla="*/ 1206197 w 1322014"/>
              <a:gd name="connsiteY166" fmla="*/ 333404 h 912061"/>
              <a:gd name="connsiteX167" fmla="*/ 1220808 w 1322014"/>
              <a:gd name="connsiteY167" fmla="*/ 287446 h 912061"/>
              <a:gd name="connsiteX168" fmla="*/ 984207 w 1322014"/>
              <a:gd name="connsiteY168" fmla="*/ 287446 h 912061"/>
              <a:gd name="connsiteX169" fmla="*/ 903939 w 1322014"/>
              <a:gd name="connsiteY169" fmla="*/ 535099 h 912061"/>
              <a:gd name="connsiteX170" fmla="*/ 843839 w 1322014"/>
              <a:gd name="connsiteY170" fmla="*/ 541379 h 912061"/>
              <a:gd name="connsiteX171" fmla="*/ 736908 w 1322014"/>
              <a:gd name="connsiteY171" fmla="*/ 505575 h 912061"/>
              <a:gd name="connsiteX172" fmla="*/ 718323 w 1322014"/>
              <a:gd name="connsiteY172" fmla="*/ 436144 h 912061"/>
              <a:gd name="connsiteX173" fmla="*/ 875187 w 1322014"/>
              <a:gd name="connsiteY173" fmla="*/ 332087 h 912061"/>
              <a:gd name="connsiteX174" fmla="*/ 927526 w 1322014"/>
              <a:gd name="connsiteY174" fmla="*/ 335201 h 912061"/>
              <a:gd name="connsiteX175" fmla="*/ 944200 w 1322014"/>
              <a:gd name="connsiteY175" fmla="*/ 287053 h 912061"/>
              <a:gd name="connsiteX176" fmla="*/ 875212 w 1322014"/>
              <a:gd name="connsiteY176" fmla="*/ 282673 h 912061"/>
              <a:gd name="connsiteX177" fmla="*/ 113895 w 1322014"/>
              <a:gd name="connsiteY177" fmla="*/ 0 h 912061"/>
              <a:gd name="connsiteX178" fmla="*/ 1309811 w 1322014"/>
              <a:gd name="connsiteY178" fmla="*/ 272684 h 912061"/>
              <a:gd name="connsiteX179" fmla="*/ 1320079 w 1322014"/>
              <a:gd name="connsiteY179" fmla="*/ 300752 h 912061"/>
              <a:gd name="connsiteX180" fmla="*/ 1200829 w 1322014"/>
              <a:gd name="connsiteY180" fmla="*/ 669111 h 912061"/>
              <a:gd name="connsiteX181" fmla="*/ 1177243 w 1322014"/>
              <a:gd name="connsiteY181" fmla="*/ 683582 h 912061"/>
              <a:gd name="connsiteX182" fmla="*/ 20498 w 1322014"/>
              <a:gd name="connsiteY182" fmla="*/ 683582 h 912061"/>
              <a:gd name="connsiteX183" fmla="*/ 0 w 1322014"/>
              <a:gd name="connsiteY183" fmla="*/ 662414 h 912061"/>
              <a:gd name="connsiteX184" fmla="*/ 0 w 1322014"/>
              <a:gd name="connsiteY184" fmla="*/ 23233 h 912061"/>
              <a:gd name="connsiteX185" fmla="*/ 24245 w 1322014"/>
              <a:gd name="connsiteY185" fmla="*/ 1608 h 912061"/>
              <a:gd name="connsiteX186" fmla="*/ 113895 w 1322014"/>
              <a:gd name="connsiteY186" fmla="*/ 0 h 91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322014" h="912061">
                <a:moveTo>
                  <a:pt x="871189" y="826538"/>
                </a:moveTo>
                <a:lnTo>
                  <a:pt x="856857" y="862735"/>
                </a:lnTo>
                <a:lnTo>
                  <a:pt x="885710" y="862735"/>
                </a:lnTo>
                <a:close/>
                <a:moveTo>
                  <a:pt x="96958" y="814384"/>
                </a:moveTo>
                <a:lnTo>
                  <a:pt x="96958" y="840857"/>
                </a:lnTo>
                <a:lnTo>
                  <a:pt x="112290" y="840857"/>
                </a:lnTo>
                <a:cubicBezTo>
                  <a:pt x="114620" y="840857"/>
                  <a:pt x="117101" y="840781"/>
                  <a:pt x="119709" y="840617"/>
                </a:cubicBezTo>
                <a:cubicBezTo>
                  <a:pt x="122317" y="840452"/>
                  <a:pt x="124672" y="839958"/>
                  <a:pt x="126786" y="839135"/>
                </a:cubicBezTo>
                <a:cubicBezTo>
                  <a:pt x="128901" y="838312"/>
                  <a:pt x="130661" y="837021"/>
                  <a:pt x="132041" y="835261"/>
                </a:cubicBezTo>
                <a:cubicBezTo>
                  <a:pt x="133433" y="833514"/>
                  <a:pt x="134130" y="831045"/>
                  <a:pt x="134130" y="827867"/>
                </a:cubicBezTo>
                <a:cubicBezTo>
                  <a:pt x="134130" y="824905"/>
                  <a:pt x="133522" y="822550"/>
                  <a:pt x="132294" y="820790"/>
                </a:cubicBezTo>
                <a:cubicBezTo>
                  <a:pt x="131066" y="819043"/>
                  <a:pt x="129508" y="817701"/>
                  <a:pt x="127635" y="816764"/>
                </a:cubicBezTo>
                <a:cubicBezTo>
                  <a:pt x="125736" y="815840"/>
                  <a:pt x="123571" y="815207"/>
                  <a:pt x="121127" y="814878"/>
                </a:cubicBezTo>
                <a:cubicBezTo>
                  <a:pt x="118671" y="814549"/>
                  <a:pt x="116291" y="814384"/>
                  <a:pt x="113961" y="814384"/>
                </a:cubicBezTo>
                <a:close/>
                <a:moveTo>
                  <a:pt x="1030307" y="792672"/>
                </a:moveTo>
                <a:lnTo>
                  <a:pt x="1056312" y="792672"/>
                </a:lnTo>
                <a:lnTo>
                  <a:pt x="1056312" y="863216"/>
                </a:lnTo>
                <a:cubicBezTo>
                  <a:pt x="1056312" y="866837"/>
                  <a:pt x="1056894" y="870180"/>
                  <a:pt x="1058047" y="873244"/>
                </a:cubicBezTo>
                <a:cubicBezTo>
                  <a:pt x="1059224" y="876320"/>
                  <a:pt x="1060857" y="878979"/>
                  <a:pt x="1062984" y="881220"/>
                </a:cubicBezTo>
                <a:cubicBezTo>
                  <a:pt x="1065086" y="883473"/>
                  <a:pt x="1067618" y="885220"/>
                  <a:pt x="1070568" y="886487"/>
                </a:cubicBezTo>
                <a:cubicBezTo>
                  <a:pt x="1073492" y="887753"/>
                  <a:pt x="1076708" y="888373"/>
                  <a:pt x="1080152" y="888373"/>
                </a:cubicBezTo>
                <a:cubicBezTo>
                  <a:pt x="1083595" y="888373"/>
                  <a:pt x="1086773" y="887753"/>
                  <a:pt x="1089647" y="886487"/>
                </a:cubicBezTo>
                <a:cubicBezTo>
                  <a:pt x="1092546" y="885220"/>
                  <a:pt x="1095041" y="883473"/>
                  <a:pt x="1097155" y="881220"/>
                </a:cubicBezTo>
                <a:cubicBezTo>
                  <a:pt x="1099269" y="878979"/>
                  <a:pt x="1100902" y="876320"/>
                  <a:pt x="1102055" y="873244"/>
                </a:cubicBezTo>
                <a:cubicBezTo>
                  <a:pt x="1103245" y="870180"/>
                  <a:pt x="1103814" y="866837"/>
                  <a:pt x="1103814" y="863216"/>
                </a:cubicBezTo>
                <a:lnTo>
                  <a:pt x="1103814" y="792672"/>
                </a:lnTo>
                <a:lnTo>
                  <a:pt x="1129819" y="792672"/>
                </a:lnTo>
                <a:lnTo>
                  <a:pt x="1129819" y="864204"/>
                </a:lnTo>
                <a:cubicBezTo>
                  <a:pt x="1129819" y="871117"/>
                  <a:pt x="1128768" y="877472"/>
                  <a:pt x="1126667" y="883283"/>
                </a:cubicBezTo>
                <a:cubicBezTo>
                  <a:pt x="1124540" y="889095"/>
                  <a:pt x="1121413" y="894133"/>
                  <a:pt x="1117235" y="898413"/>
                </a:cubicBezTo>
                <a:cubicBezTo>
                  <a:pt x="1113069" y="902679"/>
                  <a:pt x="1107878" y="906034"/>
                  <a:pt x="1101662" y="908440"/>
                </a:cubicBezTo>
                <a:cubicBezTo>
                  <a:pt x="1095420" y="910845"/>
                  <a:pt x="1088255" y="912061"/>
                  <a:pt x="1080152" y="912061"/>
                </a:cubicBezTo>
                <a:cubicBezTo>
                  <a:pt x="1071922" y="912061"/>
                  <a:pt x="1064706" y="910845"/>
                  <a:pt x="1058477" y="908440"/>
                </a:cubicBezTo>
                <a:cubicBezTo>
                  <a:pt x="1052235" y="906034"/>
                  <a:pt x="1047057" y="902679"/>
                  <a:pt x="1042905" y="898413"/>
                </a:cubicBezTo>
                <a:cubicBezTo>
                  <a:pt x="1038727" y="894133"/>
                  <a:pt x="1035587" y="889095"/>
                  <a:pt x="1033472" y="883283"/>
                </a:cubicBezTo>
                <a:cubicBezTo>
                  <a:pt x="1031358" y="877472"/>
                  <a:pt x="1030307" y="871117"/>
                  <a:pt x="1030307" y="864204"/>
                </a:cubicBezTo>
                <a:close/>
                <a:moveTo>
                  <a:pt x="861199" y="792671"/>
                </a:moveTo>
                <a:lnTo>
                  <a:pt x="882710" y="792671"/>
                </a:lnTo>
                <a:lnTo>
                  <a:pt x="934048" y="909098"/>
                </a:lnTo>
                <a:lnTo>
                  <a:pt x="904714" y="909098"/>
                </a:lnTo>
                <a:lnTo>
                  <a:pt x="894547" y="884435"/>
                </a:lnTo>
                <a:lnTo>
                  <a:pt x="848691" y="884435"/>
                </a:lnTo>
                <a:lnTo>
                  <a:pt x="838854" y="909098"/>
                </a:lnTo>
                <a:lnTo>
                  <a:pt x="810190" y="909098"/>
                </a:lnTo>
                <a:close/>
                <a:moveTo>
                  <a:pt x="633918" y="792671"/>
                </a:moveTo>
                <a:lnTo>
                  <a:pt x="714110" y="792671"/>
                </a:lnTo>
                <a:lnTo>
                  <a:pt x="714110" y="816346"/>
                </a:lnTo>
                <a:lnTo>
                  <a:pt x="659923" y="816346"/>
                </a:lnTo>
                <a:lnTo>
                  <a:pt x="659923" y="838059"/>
                </a:lnTo>
                <a:lnTo>
                  <a:pt x="711109" y="838059"/>
                </a:lnTo>
                <a:lnTo>
                  <a:pt x="711109" y="861735"/>
                </a:lnTo>
                <a:lnTo>
                  <a:pt x="659923" y="861735"/>
                </a:lnTo>
                <a:lnTo>
                  <a:pt x="659923" y="885410"/>
                </a:lnTo>
                <a:lnTo>
                  <a:pt x="717110" y="885410"/>
                </a:lnTo>
                <a:lnTo>
                  <a:pt x="717110" y="909098"/>
                </a:lnTo>
                <a:lnTo>
                  <a:pt x="633918" y="909098"/>
                </a:lnTo>
                <a:close/>
                <a:moveTo>
                  <a:pt x="264378" y="792671"/>
                </a:moveTo>
                <a:lnTo>
                  <a:pt x="344570" y="792671"/>
                </a:lnTo>
                <a:lnTo>
                  <a:pt x="344570" y="816346"/>
                </a:lnTo>
                <a:lnTo>
                  <a:pt x="290395" y="816346"/>
                </a:lnTo>
                <a:lnTo>
                  <a:pt x="290395" y="838059"/>
                </a:lnTo>
                <a:lnTo>
                  <a:pt x="341569" y="838059"/>
                </a:lnTo>
                <a:lnTo>
                  <a:pt x="341569" y="861735"/>
                </a:lnTo>
                <a:lnTo>
                  <a:pt x="290395" y="861735"/>
                </a:lnTo>
                <a:lnTo>
                  <a:pt x="290395" y="885410"/>
                </a:lnTo>
                <a:lnTo>
                  <a:pt x="347570" y="885410"/>
                </a:lnTo>
                <a:lnTo>
                  <a:pt x="347570" y="909098"/>
                </a:lnTo>
                <a:lnTo>
                  <a:pt x="264378" y="909098"/>
                </a:lnTo>
                <a:close/>
                <a:moveTo>
                  <a:pt x="70941" y="792671"/>
                </a:moveTo>
                <a:lnTo>
                  <a:pt x="116620" y="792671"/>
                </a:lnTo>
                <a:cubicBezTo>
                  <a:pt x="122621" y="792671"/>
                  <a:pt x="128331" y="793254"/>
                  <a:pt x="133712" y="794406"/>
                </a:cubicBezTo>
                <a:cubicBezTo>
                  <a:pt x="139105" y="795545"/>
                  <a:pt x="143828" y="797469"/>
                  <a:pt x="147892" y="800154"/>
                </a:cubicBezTo>
                <a:cubicBezTo>
                  <a:pt x="151943" y="802838"/>
                  <a:pt x="155159" y="806458"/>
                  <a:pt x="157552" y="811016"/>
                </a:cubicBezTo>
                <a:cubicBezTo>
                  <a:pt x="159932" y="815561"/>
                  <a:pt x="161134" y="821233"/>
                  <a:pt x="161134" y="828032"/>
                </a:cubicBezTo>
                <a:cubicBezTo>
                  <a:pt x="161134" y="836249"/>
                  <a:pt x="158970" y="843237"/>
                  <a:pt x="154640" y="848998"/>
                </a:cubicBezTo>
                <a:cubicBezTo>
                  <a:pt x="150297" y="854759"/>
                  <a:pt x="143967" y="858405"/>
                  <a:pt x="135636" y="859937"/>
                </a:cubicBezTo>
                <a:lnTo>
                  <a:pt x="165642" y="909098"/>
                </a:lnTo>
                <a:lnTo>
                  <a:pt x="134459" y="909098"/>
                </a:lnTo>
                <a:lnTo>
                  <a:pt x="109783" y="862570"/>
                </a:lnTo>
                <a:lnTo>
                  <a:pt x="96958" y="862570"/>
                </a:lnTo>
                <a:lnTo>
                  <a:pt x="96958" y="909098"/>
                </a:lnTo>
                <a:lnTo>
                  <a:pt x="70941" y="909098"/>
                </a:lnTo>
                <a:close/>
                <a:moveTo>
                  <a:pt x="492832" y="789708"/>
                </a:moveTo>
                <a:cubicBezTo>
                  <a:pt x="499492" y="789708"/>
                  <a:pt x="505948" y="790632"/>
                  <a:pt x="512165" y="792493"/>
                </a:cubicBezTo>
                <a:cubicBezTo>
                  <a:pt x="518381" y="794367"/>
                  <a:pt x="524015" y="797494"/>
                  <a:pt x="529003" y="801875"/>
                </a:cubicBezTo>
                <a:lnTo>
                  <a:pt x="511165" y="821119"/>
                </a:lnTo>
                <a:cubicBezTo>
                  <a:pt x="509038" y="818486"/>
                  <a:pt x="506189" y="816536"/>
                  <a:pt x="502581" y="815282"/>
                </a:cubicBezTo>
                <a:cubicBezTo>
                  <a:pt x="498960" y="814016"/>
                  <a:pt x="495542" y="813383"/>
                  <a:pt x="492326" y="813383"/>
                </a:cubicBezTo>
                <a:cubicBezTo>
                  <a:pt x="490427" y="813383"/>
                  <a:pt x="488502" y="813611"/>
                  <a:pt x="486502" y="814042"/>
                </a:cubicBezTo>
                <a:cubicBezTo>
                  <a:pt x="484476" y="814485"/>
                  <a:pt x="482602" y="815169"/>
                  <a:pt x="480830" y="816093"/>
                </a:cubicBezTo>
                <a:cubicBezTo>
                  <a:pt x="479058" y="817030"/>
                  <a:pt x="477601" y="818258"/>
                  <a:pt x="476487" y="819802"/>
                </a:cubicBezTo>
                <a:cubicBezTo>
                  <a:pt x="475386" y="821334"/>
                  <a:pt x="474829" y="823195"/>
                  <a:pt x="474829" y="825386"/>
                </a:cubicBezTo>
                <a:cubicBezTo>
                  <a:pt x="474829" y="828905"/>
                  <a:pt x="476146" y="831589"/>
                  <a:pt x="478830" y="833450"/>
                </a:cubicBezTo>
                <a:cubicBezTo>
                  <a:pt x="481476" y="835311"/>
                  <a:pt x="484856" y="836907"/>
                  <a:pt x="488907" y="838223"/>
                </a:cubicBezTo>
                <a:cubicBezTo>
                  <a:pt x="492971" y="839527"/>
                  <a:pt x="497339" y="840844"/>
                  <a:pt x="501986" y="842161"/>
                </a:cubicBezTo>
                <a:cubicBezTo>
                  <a:pt x="506657" y="843478"/>
                  <a:pt x="511025" y="845339"/>
                  <a:pt x="515089" y="847757"/>
                </a:cubicBezTo>
                <a:cubicBezTo>
                  <a:pt x="519141" y="850162"/>
                  <a:pt x="522496" y="853403"/>
                  <a:pt x="525180" y="857455"/>
                </a:cubicBezTo>
                <a:cubicBezTo>
                  <a:pt x="527826" y="861519"/>
                  <a:pt x="529168" y="866938"/>
                  <a:pt x="529168" y="873736"/>
                </a:cubicBezTo>
                <a:cubicBezTo>
                  <a:pt x="529168" y="880206"/>
                  <a:pt x="527940" y="885852"/>
                  <a:pt x="525496" y="890676"/>
                </a:cubicBezTo>
                <a:cubicBezTo>
                  <a:pt x="523066" y="895500"/>
                  <a:pt x="519749" y="899500"/>
                  <a:pt x="515583" y="902678"/>
                </a:cubicBezTo>
                <a:cubicBezTo>
                  <a:pt x="511418" y="905856"/>
                  <a:pt x="506569" y="908224"/>
                  <a:pt x="501087" y="909756"/>
                </a:cubicBezTo>
                <a:cubicBezTo>
                  <a:pt x="495567" y="911288"/>
                  <a:pt x="489768" y="912060"/>
                  <a:pt x="483653" y="912060"/>
                </a:cubicBezTo>
                <a:cubicBezTo>
                  <a:pt x="475981" y="912060"/>
                  <a:pt x="468878" y="910908"/>
                  <a:pt x="462320" y="908603"/>
                </a:cubicBezTo>
                <a:cubicBezTo>
                  <a:pt x="455762" y="906299"/>
                  <a:pt x="449634" y="902577"/>
                  <a:pt x="443988" y="897424"/>
                </a:cubicBezTo>
                <a:lnTo>
                  <a:pt x="462485" y="877357"/>
                </a:lnTo>
                <a:cubicBezTo>
                  <a:pt x="465144" y="880864"/>
                  <a:pt x="468511" y="883574"/>
                  <a:pt x="472575" y="885498"/>
                </a:cubicBezTo>
                <a:cubicBezTo>
                  <a:pt x="476627" y="887410"/>
                  <a:pt x="480830" y="888372"/>
                  <a:pt x="485160" y="888372"/>
                </a:cubicBezTo>
                <a:cubicBezTo>
                  <a:pt x="487274" y="888372"/>
                  <a:pt x="489427" y="888131"/>
                  <a:pt x="491579" y="887638"/>
                </a:cubicBezTo>
                <a:cubicBezTo>
                  <a:pt x="493744" y="887144"/>
                  <a:pt x="495693" y="886397"/>
                  <a:pt x="497415" y="885409"/>
                </a:cubicBezTo>
                <a:cubicBezTo>
                  <a:pt x="499137" y="884422"/>
                  <a:pt x="500530" y="883168"/>
                  <a:pt x="501581" y="881636"/>
                </a:cubicBezTo>
                <a:cubicBezTo>
                  <a:pt x="502619" y="880092"/>
                  <a:pt x="503151" y="878294"/>
                  <a:pt x="503151" y="876205"/>
                </a:cubicBezTo>
                <a:cubicBezTo>
                  <a:pt x="503151" y="872698"/>
                  <a:pt x="501796" y="869925"/>
                  <a:pt x="499087" y="867900"/>
                </a:cubicBezTo>
                <a:cubicBezTo>
                  <a:pt x="496339" y="865874"/>
                  <a:pt x="492933" y="864140"/>
                  <a:pt x="488819" y="862722"/>
                </a:cubicBezTo>
                <a:cubicBezTo>
                  <a:pt x="484704" y="861304"/>
                  <a:pt x="480273" y="859873"/>
                  <a:pt x="475487" y="858442"/>
                </a:cubicBezTo>
                <a:cubicBezTo>
                  <a:pt x="470702" y="857024"/>
                  <a:pt x="466270" y="855100"/>
                  <a:pt x="462156" y="852682"/>
                </a:cubicBezTo>
                <a:cubicBezTo>
                  <a:pt x="458041" y="850276"/>
                  <a:pt x="454623" y="847098"/>
                  <a:pt x="451901" y="843148"/>
                </a:cubicBezTo>
                <a:cubicBezTo>
                  <a:pt x="449179" y="839211"/>
                  <a:pt x="447811" y="833995"/>
                  <a:pt x="447811" y="827525"/>
                </a:cubicBezTo>
                <a:cubicBezTo>
                  <a:pt x="447811" y="821284"/>
                  <a:pt x="449052" y="815802"/>
                  <a:pt x="451559" y="811079"/>
                </a:cubicBezTo>
                <a:cubicBezTo>
                  <a:pt x="454066" y="806369"/>
                  <a:pt x="457408" y="802419"/>
                  <a:pt x="461573" y="799242"/>
                </a:cubicBezTo>
                <a:cubicBezTo>
                  <a:pt x="465726" y="796064"/>
                  <a:pt x="470537" y="793684"/>
                  <a:pt x="475981" y="792088"/>
                </a:cubicBezTo>
                <a:cubicBezTo>
                  <a:pt x="481438" y="790506"/>
                  <a:pt x="487046" y="789708"/>
                  <a:pt x="492832" y="789708"/>
                </a:cubicBezTo>
                <a:close/>
                <a:moveTo>
                  <a:pt x="338284" y="760288"/>
                </a:moveTo>
                <a:lnTo>
                  <a:pt x="309432" y="783969"/>
                </a:lnTo>
                <a:lnTo>
                  <a:pt x="287416" y="783970"/>
                </a:lnTo>
                <a:lnTo>
                  <a:pt x="304257" y="760292"/>
                </a:lnTo>
                <a:close/>
                <a:moveTo>
                  <a:pt x="293396" y="283470"/>
                </a:moveTo>
                <a:cubicBezTo>
                  <a:pt x="215800" y="281673"/>
                  <a:pt x="145660" y="302803"/>
                  <a:pt x="127733" y="347508"/>
                </a:cubicBezTo>
                <a:cubicBezTo>
                  <a:pt x="106311" y="400467"/>
                  <a:pt x="166879" y="430308"/>
                  <a:pt x="219370" y="454831"/>
                </a:cubicBezTo>
                <a:cubicBezTo>
                  <a:pt x="261150" y="474328"/>
                  <a:pt x="294029" y="492838"/>
                  <a:pt x="282495" y="517184"/>
                </a:cubicBezTo>
                <a:cubicBezTo>
                  <a:pt x="273443" y="536011"/>
                  <a:pt x="243969" y="544911"/>
                  <a:pt x="201050" y="543949"/>
                </a:cubicBezTo>
                <a:cubicBezTo>
                  <a:pt x="163929" y="543113"/>
                  <a:pt x="117566" y="532542"/>
                  <a:pt x="81053" y="514424"/>
                </a:cubicBezTo>
                <a:lnTo>
                  <a:pt x="59340" y="560813"/>
                </a:lnTo>
                <a:cubicBezTo>
                  <a:pt x="86206" y="573068"/>
                  <a:pt x="141558" y="589793"/>
                  <a:pt x="188820" y="590932"/>
                </a:cubicBezTo>
                <a:cubicBezTo>
                  <a:pt x="277545" y="592844"/>
                  <a:pt x="335024" y="570916"/>
                  <a:pt x="358003" y="523147"/>
                </a:cubicBezTo>
                <a:cubicBezTo>
                  <a:pt x="385236" y="466808"/>
                  <a:pt x="317717" y="435942"/>
                  <a:pt x="263454" y="410127"/>
                </a:cubicBezTo>
                <a:cubicBezTo>
                  <a:pt x="220990" y="389882"/>
                  <a:pt x="192086" y="379298"/>
                  <a:pt x="199062" y="358953"/>
                </a:cubicBezTo>
                <a:cubicBezTo>
                  <a:pt x="207266" y="334872"/>
                  <a:pt x="250008" y="325769"/>
                  <a:pt x="288712" y="326618"/>
                </a:cubicBezTo>
                <a:cubicBezTo>
                  <a:pt x="308285" y="327099"/>
                  <a:pt x="322161" y="329568"/>
                  <a:pt x="338050" y="333163"/>
                </a:cubicBezTo>
                <a:lnTo>
                  <a:pt x="352078" y="289585"/>
                </a:lnTo>
                <a:cubicBezTo>
                  <a:pt x="331910" y="285914"/>
                  <a:pt x="317515" y="284053"/>
                  <a:pt x="293396" y="283470"/>
                </a:cubicBezTo>
                <a:close/>
                <a:moveTo>
                  <a:pt x="875212" y="282673"/>
                </a:moveTo>
                <a:cubicBezTo>
                  <a:pt x="800452" y="282673"/>
                  <a:pt x="735490" y="308057"/>
                  <a:pt x="693407" y="352749"/>
                </a:cubicBezTo>
                <a:cubicBezTo>
                  <a:pt x="692128" y="354129"/>
                  <a:pt x="690735" y="354078"/>
                  <a:pt x="689912" y="354078"/>
                </a:cubicBezTo>
                <a:cubicBezTo>
                  <a:pt x="688596" y="354078"/>
                  <a:pt x="687773" y="353838"/>
                  <a:pt x="688102" y="352749"/>
                </a:cubicBezTo>
                <a:lnTo>
                  <a:pt x="709220" y="287496"/>
                </a:lnTo>
                <a:lnTo>
                  <a:pt x="647474" y="287496"/>
                </a:lnTo>
                <a:lnTo>
                  <a:pt x="579981" y="496320"/>
                </a:lnTo>
                <a:cubicBezTo>
                  <a:pt x="558521" y="434739"/>
                  <a:pt x="514323" y="353610"/>
                  <a:pt x="460288" y="287496"/>
                </a:cubicBezTo>
                <a:lnTo>
                  <a:pt x="394098" y="287496"/>
                </a:lnTo>
                <a:lnTo>
                  <a:pt x="344570" y="439550"/>
                </a:lnTo>
                <a:cubicBezTo>
                  <a:pt x="369461" y="457642"/>
                  <a:pt x="377323" y="470923"/>
                  <a:pt x="383830" y="489686"/>
                </a:cubicBezTo>
                <a:cubicBezTo>
                  <a:pt x="384261" y="490749"/>
                  <a:pt x="385021" y="491066"/>
                  <a:pt x="386198" y="491066"/>
                </a:cubicBezTo>
                <a:cubicBezTo>
                  <a:pt x="387426" y="491066"/>
                  <a:pt x="387958" y="490698"/>
                  <a:pt x="388300" y="489686"/>
                </a:cubicBezTo>
                <a:cubicBezTo>
                  <a:pt x="388806" y="488179"/>
                  <a:pt x="431536" y="357560"/>
                  <a:pt x="431536" y="357560"/>
                </a:cubicBezTo>
                <a:cubicBezTo>
                  <a:pt x="475126" y="419027"/>
                  <a:pt x="518349" y="499915"/>
                  <a:pt x="541492" y="585437"/>
                </a:cubicBezTo>
                <a:lnTo>
                  <a:pt x="612594" y="585437"/>
                </a:lnTo>
                <a:lnTo>
                  <a:pt x="647689" y="477126"/>
                </a:lnTo>
                <a:cubicBezTo>
                  <a:pt x="648057" y="476063"/>
                  <a:pt x="648867" y="475810"/>
                  <a:pt x="649994" y="475810"/>
                </a:cubicBezTo>
                <a:cubicBezTo>
                  <a:pt x="651146" y="475810"/>
                  <a:pt x="652045" y="476164"/>
                  <a:pt x="652133" y="477126"/>
                </a:cubicBezTo>
                <a:cubicBezTo>
                  <a:pt x="662882" y="545088"/>
                  <a:pt x="731388" y="590805"/>
                  <a:pt x="828482" y="590805"/>
                </a:cubicBezTo>
                <a:cubicBezTo>
                  <a:pt x="891380" y="590805"/>
                  <a:pt x="948061" y="574549"/>
                  <a:pt x="962178" y="567080"/>
                </a:cubicBezTo>
                <a:lnTo>
                  <a:pt x="998931" y="452755"/>
                </a:lnTo>
                <a:lnTo>
                  <a:pt x="1140325" y="452755"/>
                </a:lnTo>
                <a:lnTo>
                  <a:pt x="1154644" y="408430"/>
                </a:lnTo>
                <a:lnTo>
                  <a:pt x="1013314" y="408430"/>
                </a:lnTo>
                <a:lnTo>
                  <a:pt x="1037685" y="333404"/>
                </a:lnTo>
                <a:lnTo>
                  <a:pt x="1206197" y="333404"/>
                </a:lnTo>
                <a:lnTo>
                  <a:pt x="1220808" y="287446"/>
                </a:lnTo>
                <a:lnTo>
                  <a:pt x="984207" y="287446"/>
                </a:lnTo>
                <a:lnTo>
                  <a:pt x="903939" y="535099"/>
                </a:lnTo>
                <a:cubicBezTo>
                  <a:pt x="886885" y="539353"/>
                  <a:pt x="865818" y="541379"/>
                  <a:pt x="843839" y="541379"/>
                </a:cubicBezTo>
                <a:cubicBezTo>
                  <a:pt x="796388" y="541379"/>
                  <a:pt x="758431" y="530313"/>
                  <a:pt x="736908" y="505575"/>
                </a:cubicBezTo>
                <a:cubicBezTo>
                  <a:pt x="720791" y="486938"/>
                  <a:pt x="714385" y="462959"/>
                  <a:pt x="718323" y="436144"/>
                </a:cubicBezTo>
                <a:cubicBezTo>
                  <a:pt x="727856" y="372348"/>
                  <a:pt x="790880" y="332087"/>
                  <a:pt x="875187" y="332087"/>
                </a:cubicBezTo>
                <a:cubicBezTo>
                  <a:pt x="892886" y="332087"/>
                  <a:pt x="911156" y="333125"/>
                  <a:pt x="927526" y="335201"/>
                </a:cubicBezTo>
                <a:lnTo>
                  <a:pt x="944200" y="287053"/>
                </a:lnTo>
                <a:cubicBezTo>
                  <a:pt x="923892" y="284027"/>
                  <a:pt x="899293" y="282673"/>
                  <a:pt x="875212" y="282673"/>
                </a:cubicBezTo>
                <a:close/>
                <a:moveTo>
                  <a:pt x="113895" y="0"/>
                </a:moveTo>
                <a:cubicBezTo>
                  <a:pt x="369701" y="0"/>
                  <a:pt x="933020" y="34614"/>
                  <a:pt x="1309811" y="272684"/>
                </a:cubicBezTo>
                <a:cubicBezTo>
                  <a:pt x="1321649" y="280115"/>
                  <a:pt x="1324422" y="287015"/>
                  <a:pt x="1320079" y="300752"/>
                </a:cubicBezTo>
                <a:cubicBezTo>
                  <a:pt x="1318041" y="307260"/>
                  <a:pt x="1200829" y="669111"/>
                  <a:pt x="1200829" y="669111"/>
                </a:cubicBezTo>
                <a:cubicBezTo>
                  <a:pt x="1195942" y="682670"/>
                  <a:pt x="1187612" y="683582"/>
                  <a:pt x="1177243" y="683582"/>
                </a:cubicBezTo>
                <a:lnTo>
                  <a:pt x="20498" y="683582"/>
                </a:lnTo>
                <a:cubicBezTo>
                  <a:pt x="8065" y="683582"/>
                  <a:pt x="0" y="673530"/>
                  <a:pt x="0" y="662414"/>
                </a:cubicBezTo>
                <a:lnTo>
                  <a:pt x="0" y="23233"/>
                </a:lnTo>
                <a:cubicBezTo>
                  <a:pt x="0" y="8952"/>
                  <a:pt x="9534" y="2254"/>
                  <a:pt x="24245" y="1608"/>
                </a:cubicBezTo>
                <a:cubicBezTo>
                  <a:pt x="46844" y="672"/>
                  <a:pt x="77154" y="0"/>
                  <a:pt x="11389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6788FC16-45BF-1B49-A20D-8EDC67EC04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406" y="624087"/>
            <a:ext cx="7293599" cy="1954895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Aft>
                <a:spcPts val="700"/>
              </a:spcAft>
              <a:defRPr lang="fr-FR" sz="45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8466" indent="0">
              <a:tabLst/>
              <a:defRPr lang="fr-FR" sz="2500" kern="1200" dirty="0" smtClean="0">
                <a:solidFill>
                  <a:schemeClr val="tx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>
              <a:spcBef>
                <a:spcPts val="800"/>
              </a:spcBef>
              <a:spcAft>
                <a:spcPts val="0"/>
              </a:spcAft>
              <a:defRPr>
                <a:solidFill>
                  <a:srgbClr val="264FC4"/>
                </a:solidFill>
              </a:defRPr>
            </a:lvl3pPr>
          </a:lstStyle>
          <a:p>
            <a:pPr lvl="0"/>
            <a:r>
              <a:rPr lang="fr-FR"/>
              <a:t>Titre de la </a:t>
            </a:r>
            <a:br>
              <a:rPr lang="fr-FR"/>
            </a:br>
            <a:r>
              <a:rPr lang="fr-FR"/>
              <a:t>présentation</a:t>
            </a:r>
          </a:p>
          <a:p>
            <a:pPr lvl="1"/>
            <a:r>
              <a:rPr lang="fr-FR"/>
              <a:t>Sous-titre sur une</a:t>
            </a:r>
            <a:br>
              <a:rPr lang="fr-FR"/>
            </a:br>
            <a:r>
              <a:rPr lang="fr-FR"/>
              <a:t>ou deux lignes</a:t>
            </a:r>
          </a:p>
        </p:txBody>
      </p:sp>
    </p:spTree>
    <p:extLst>
      <p:ext uri="{BB962C8B-B14F-4D97-AF65-F5344CB8AC3E}">
        <p14:creationId xmlns:p14="http://schemas.microsoft.com/office/powerpoint/2010/main" val="201278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.Pages titre cour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2">
            <a:extLst>
              <a:ext uri="{FF2B5EF4-FFF2-40B4-BE49-F238E27FC236}">
                <a16:creationId xmlns:a16="http://schemas.microsoft.com/office/drawing/2014/main" id="{99D4518F-5B8C-2163-42E8-EB152934E05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599838" y="6404941"/>
            <a:ext cx="953791" cy="138500"/>
          </a:xfrm>
        </p:spPr>
        <p:txBody>
          <a:bodyPr/>
          <a:lstStyle>
            <a:lvl1pPr algn="r">
              <a:defRPr sz="900"/>
            </a:lvl1pPr>
          </a:lstStyle>
          <a:p>
            <a:r>
              <a:rPr lang="fr-FR"/>
              <a:t>2 octobre 2024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19829C1B-CAA3-AE23-E253-CCBCFC9F8F6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5" y="110"/>
            <a:ext cx="7190368" cy="6858007"/>
          </a:xfrm>
          <a:custGeom>
            <a:avLst/>
            <a:gdLst>
              <a:gd name="connsiteX0" fmla="*/ 0 w 14373246"/>
              <a:gd name="connsiteY0" fmla="*/ 0 h 13716012"/>
              <a:gd name="connsiteX1" fmla="*/ 126683 w 14373246"/>
              <a:gd name="connsiteY1" fmla="*/ 0 h 13716012"/>
              <a:gd name="connsiteX2" fmla="*/ 14373246 w 14373246"/>
              <a:gd name="connsiteY2" fmla="*/ 7132408 h 13716012"/>
              <a:gd name="connsiteX3" fmla="*/ 14373246 w 14373246"/>
              <a:gd name="connsiteY3" fmla="*/ 9235894 h 13716012"/>
              <a:gd name="connsiteX4" fmla="*/ 8452177 w 14373246"/>
              <a:gd name="connsiteY4" fmla="*/ 13716012 h 13716012"/>
              <a:gd name="connsiteX5" fmla="*/ 0 w 14373246"/>
              <a:gd name="connsiteY5" fmla="*/ 13716012 h 1371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73246" h="13716012">
                <a:moveTo>
                  <a:pt x="0" y="0"/>
                </a:moveTo>
                <a:lnTo>
                  <a:pt x="126683" y="0"/>
                </a:lnTo>
                <a:lnTo>
                  <a:pt x="14373246" y="7132408"/>
                </a:lnTo>
                <a:lnTo>
                  <a:pt x="14373246" y="9235894"/>
                </a:lnTo>
                <a:lnTo>
                  <a:pt x="8452177" y="13716012"/>
                </a:lnTo>
                <a:lnTo>
                  <a:pt x="0" y="13716012"/>
                </a:lnTo>
                <a:close/>
              </a:path>
            </a:pathLst>
          </a:custGeom>
        </p:spPr>
        <p:txBody>
          <a:bodyPr vert="horz" wrap="square" lIns="0" tIns="0" rIns="0" bIns="0" rtlCol="0">
            <a:noAutofit/>
          </a:bodyPr>
          <a:lstStyle>
            <a:lvl1pPr>
              <a:defRPr lang="fr-FR" sz="133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5" name="Espace réservé du graphique SmartArt 4">
            <a:extLst>
              <a:ext uri="{FF2B5EF4-FFF2-40B4-BE49-F238E27FC236}">
                <a16:creationId xmlns:a16="http://schemas.microsoft.com/office/drawing/2014/main" id="{2A8305EB-29DE-1C39-8185-CA9D9EA761FB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638407" y="6171550"/>
            <a:ext cx="661352" cy="456031"/>
          </a:xfrm>
          <a:custGeom>
            <a:avLst/>
            <a:gdLst>
              <a:gd name="connsiteX0" fmla="*/ 871189 w 1322014"/>
              <a:gd name="connsiteY0" fmla="*/ 826538 h 912061"/>
              <a:gd name="connsiteX1" fmla="*/ 856857 w 1322014"/>
              <a:gd name="connsiteY1" fmla="*/ 862735 h 912061"/>
              <a:gd name="connsiteX2" fmla="*/ 885710 w 1322014"/>
              <a:gd name="connsiteY2" fmla="*/ 862735 h 912061"/>
              <a:gd name="connsiteX3" fmla="*/ 96958 w 1322014"/>
              <a:gd name="connsiteY3" fmla="*/ 814384 h 912061"/>
              <a:gd name="connsiteX4" fmla="*/ 96958 w 1322014"/>
              <a:gd name="connsiteY4" fmla="*/ 840857 h 912061"/>
              <a:gd name="connsiteX5" fmla="*/ 112290 w 1322014"/>
              <a:gd name="connsiteY5" fmla="*/ 840857 h 912061"/>
              <a:gd name="connsiteX6" fmla="*/ 119709 w 1322014"/>
              <a:gd name="connsiteY6" fmla="*/ 840617 h 912061"/>
              <a:gd name="connsiteX7" fmla="*/ 126786 w 1322014"/>
              <a:gd name="connsiteY7" fmla="*/ 839135 h 912061"/>
              <a:gd name="connsiteX8" fmla="*/ 132041 w 1322014"/>
              <a:gd name="connsiteY8" fmla="*/ 835261 h 912061"/>
              <a:gd name="connsiteX9" fmla="*/ 134130 w 1322014"/>
              <a:gd name="connsiteY9" fmla="*/ 827867 h 912061"/>
              <a:gd name="connsiteX10" fmla="*/ 132294 w 1322014"/>
              <a:gd name="connsiteY10" fmla="*/ 820790 h 912061"/>
              <a:gd name="connsiteX11" fmla="*/ 127635 w 1322014"/>
              <a:gd name="connsiteY11" fmla="*/ 816764 h 912061"/>
              <a:gd name="connsiteX12" fmla="*/ 121127 w 1322014"/>
              <a:gd name="connsiteY12" fmla="*/ 814878 h 912061"/>
              <a:gd name="connsiteX13" fmla="*/ 113961 w 1322014"/>
              <a:gd name="connsiteY13" fmla="*/ 814384 h 912061"/>
              <a:gd name="connsiteX14" fmla="*/ 1030307 w 1322014"/>
              <a:gd name="connsiteY14" fmla="*/ 792672 h 912061"/>
              <a:gd name="connsiteX15" fmla="*/ 1056312 w 1322014"/>
              <a:gd name="connsiteY15" fmla="*/ 792672 h 912061"/>
              <a:gd name="connsiteX16" fmla="*/ 1056312 w 1322014"/>
              <a:gd name="connsiteY16" fmla="*/ 863216 h 912061"/>
              <a:gd name="connsiteX17" fmla="*/ 1058047 w 1322014"/>
              <a:gd name="connsiteY17" fmla="*/ 873244 h 912061"/>
              <a:gd name="connsiteX18" fmla="*/ 1062984 w 1322014"/>
              <a:gd name="connsiteY18" fmla="*/ 881220 h 912061"/>
              <a:gd name="connsiteX19" fmla="*/ 1070568 w 1322014"/>
              <a:gd name="connsiteY19" fmla="*/ 886487 h 912061"/>
              <a:gd name="connsiteX20" fmla="*/ 1080152 w 1322014"/>
              <a:gd name="connsiteY20" fmla="*/ 888373 h 912061"/>
              <a:gd name="connsiteX21" fmla="*/ 1089647 w 1322014"/>
              <a:gd name="connsiteY21" fmla="*/ 886487 h 912061"/>
              <a:gd name="connsiteX22" fmla="*/ 1097155 w 1322014"/>
              <a:gd name="connsiteY22" fmla="*/ 881220 h 912061"/>
              <a:gd name="connsiteX23" fmla="*/ 1102055 w 1322014"/>
              <a:gd name="connsiteY23" fmla="*/ 873244 h 912061"/>
              <a:gd name="connsiteX24" fmla="*/ 1103814 w 1322014"/>
              <a:gd name="connsiteY24" fmla="*/ 863216 h 912061"/>
              <a:gd name="connsiteX25" fmla="*/ 1103814 w 1322014"/>
              <a:gd name="connsiteY25" fmla="*/ 792672 h 912061"/>
              <a:gd name="connsiteX26" fmla="*/ 1129819 w 1322014"/>
              <a:gd name="connsiteY26" fmla="*/ 792672 h 912061"/>
              <a:gd name="connsiteX27" fmla="*/ 1129819 w 1322014"/>
              <a:gd name="connsiteY27" fmla="*/ 864204 h 912061"/>
              <a:gd name="connsiteX28" fmla="*/ 1126667 w 1322014"/>
              <a:gd name="connsiteY28" fmla="*/ 883283 h 912061"/>
              <a:gd name="connsiteX29" fmla="*/ 1117235 w 1322014"/>
              <a:gd name="connsiteY29" fmla="*/ 898413 h 912061"/>
              <a:gd name="connsiteX30" fmla="*/ 1101662 w 1322014"/>
              <a:gd name="connsiteY30" fmla="*/ 908440 h 912061"/>
              <a:gd name="connsiteX31" fmla="*/ 1080152 w 1322014"/>
              <a:gd name="connsiteY31" fmla="*/ 912061 h 912061"/>
              <a:gd name="connsiteX32" fmla="*/ 1058477 w 1322014"/>
              <a:gd name="connsiteY32" fmla="*/ 908440 h 912061"/>
              <a:gd name="connsiteX33" fmla="*/ 1042905 w 1322014"/>
              <a:gd name="connsiteY33" fmla="*/ 898413 h 912061"/>
              <a:gd name="connsiteX34" fmla="*/ 1033472 w 1322014"/>
              <a:gd name="connsiteY34" fmla="*/ 883283 h 912061"/>
              <a:gd name="connsiteX35" fmla="*/ 1030307 w 1322014"/>
              <a:gd name="connsiteY35" fmla="*/ 864204 h 912061"/>
              <a:gd name="connsiteX36" fmla="*/ 861199 w 1322014"/>
              <a:gd name="connsiteY36" fmla="*/ 792671 h 912061"/>
              <a:gd name="connsiteX37" fmla="*/ 882710 w 1322014"/>
              <a:gd name="connsiteY37" fmla="*/ 792671 h 912061"/>
              <a:gd name="connsiteX38" fmla="*/ 934048 w 1322014"/>
              <a:gd name="connsiteY38" fmla="*/ 909098 h 912061"/>
              <a:gd name="connsiteX39" fmla="*/ 904714 w 1322014"/>
              <a:gd name="connsiteY39" fmla="*/ 909098 h 912061"/>
              <a:gd name="connsiteX40" fmla="*/ 894547 w 1322014"/>
              <a:gd name="connsiteY40" fmla="*/ 884435 h 912061"/>
              <a:gd name="connsiteX41" fmla="*/ 848691 w 1322014"/>
              <a:gd name="connsiteY41" fmla="*/ 884435 h 912061"/>
              <a:gd name="connsiteX42" fmla="*/ 838854 w 1322014"/>
              <a:gd name="connsiteY42" fmla="*/ 909098 h 912061"/>
              <a:gd name="connsiteX43" fmla="*/ 810190 w 1322014"/>
              <a:gd name="connsiteY43" fmla="*/ 909098 h 912061"/>
              <a:gd name="connsiteX44" fmla="*/ 633918 w 1322014"/>
              <a:gd name="connsiteY44" fmla="*/ 792671 h 912061"/>
              <a:gd name="connsiteX45" fmla="*/ 714110 w 1322014"/>
              <a:gd name="connsiteY45" fmla="*/ 792671 h 912061"/>
              <a:gd name="connsiteX46" fmla="*/ 714110 w 1322014"/>
              <a:gd name="connsiteY46" fmla="*/ 816346 h 912061"/>
              <a:gd name="connsiteX47" fmla="*/ 659923 w 1322014"/>
              <a:gd name="connsiteY47" fmla="*/ 816346 h 912061"/>
              <a:gd name="connsiteX48" fmla="*/ 659923 w 1322014"/>
              <a:gd name="connsiteY48" fmla="*/ 838059 h 912061"/>
              <a:gd name="connsiteX49" fmla="*/ 711109 w 1322014"/>
              <a:gd name="connsiteY49" fmla="*/ 838059 h 912061"/>
              <a:gd name="connsiteX50" fmla="*/ 711109 w 1322014"/>
              <a:gd name="connsiteY50" fmla="*/ 861735 h 912061"/>
              <a:gd name="connsiteX51" fmla="*/ 659923 w 1322014"/>
              <a:gd name="connsiteY51" fmla="*/ 861735 h 912061"/>
              <a:gd name="connsiteX52" fmla="*/ 659923 w 1322014"/>
              <a:gd name="connsiteY52" fmla="*/ 885410 h 912061"/>
              <a:gd name="connsiteX53" fmla="*/ 717110 w 1322014"/>
              <a:gd name="connsiteY53" fmla="*/ 885410 h 912061"/>
              <a:gd name="connsiteX54" fmla="*/ 717110 w 1322014"/>
              <a:gd name="connsiteY54" fmla="*/ 909098 h 912061"/>
              <a:gd name="connsiteX55" fmla="*/ 633918 w 1322014"/>
              <a:gd name="connsiteY55" fmla="*/ 909098 h 912061"/>
              <a:gd name="connsiteX56" fmla="*/ 264378 w 1322014"/>
              <a:gd name="connsiteY56" fmla="*/ 792671 h 912061"/>
              <a:gd name="connsiteX57" fmla="*/ 344570 w 1322014"/>
              <a:gd name="connsiteY57" fmla="*/ 792671 h 912061"/>
              <a:gd name="connsiteX58" fmla="*/ 344570 w 1322014"/>
              <a:gd name="connsiteY58" fmla="*/ 816346 h 912061"/>
              <a:gd name="connsiteX59" fmla="*/ 290395 w 1322014"/>
              <a:gd name="connsiteY59" fmla="*/ 816346 h 912061"/>
              <a:gd name="connsiteX60" fmla="*/ 290395 w 1322014"/>
              <a:gd name="connsiteY60" fmla="*/ 838059 h 912061"/>
              <a:gd name="connsiteX61" fmla="*/ 341569 w 1322014"/>
              <a:gd name="connsiteY61" fmla="*/ 838059 h 912061"/>
              <a:gd name="connsiteX62" fmla="*/ 341569 w 1322014"/>
              <a:gd name="connsiteY62" fmla="*/ 861735 h 912061"/>
              <a:gd name="connsiteX63" fmla="*/ 290395 w 1322014"/>
              <a:gd name="connsiteY63" fmla="*/ 861735 h 912061"/>
              <a:gd name="connsiteX64" fmla="*/ 290395 w 1322014"/>
              <a:gd name="connsiteY64" fmla="*/ 885410 h 912061"/>
              <a:gd name="connsiteX65" fmla="*/ 347570 w 1322014"/>
              <a:gd name="connsiteY65" fmla="*/ 885410 h 912061"/>
              <a:gd name="connsiteX66" fmla="*/ 347570 w 1322014"/>
              <a:gd name="connsiteY66" fmla="*/ 909098 h 912061"/>
              <a:gd name="connsiteX67" fmla="*/ 264378 w 1322014"/>
              <a:gd name="connsiteY67" fmla="*/ 909098 h 912061"/>
              <a:gd name="connsiteX68" fmla="*/ 70941 w 1322014"/>
              <a:gd name="connsiteY68" fmla="*/ 792671 h 912061"/>
              <a:gd name="connsiteX69" fmla="*/ 116620 w 1322014"/>
              <a:gd name="connsiteY69" fmla="*/ 792671 h 912061"/>
              <a:gd name="connsiteX70" fmla="*/ 133712 w 1322014"/>
              <a:gd name="connsiteY70" fmla="*/ 794406 h 912061"/>
              <a:gd name="connsiteX71" fmla="*/ 147892 w 1322014"/>
              <a:gd name="connsiteY71" fmla="*/ 800154 h 912061"/>
              <a:gd name="connsiteX72" fmla="*/ 157552 w 1322014"/>
              <a:gd name="connsiteY72" fmla="*/ 811016 h 912061"/>
              <a:gd name="connsiteX73" fmla="*/ 161134 w 1322014"/>
              <a:gd name="connsiteY73" fmla="*/ 828032 h 912061"/>
              <a:gd name="connsiteX74" fmla="*/ 154640 w 1322014"/>
              <a:gd name="connsiteY74" fmla="*/ 848998 h 912061"/>
              <a:gd name="connsiteX75" fmla="*/ 135636 w 1322014"/>
              <a:gd name="connsiteY75" fmla="*/ 859937 h 912061"/>
              <a:gd name="connsiteX76" fmla="*/ 165642 w 1322014"/>
              <a:gd name="connsiteY76" fmla="*/ 909098 h 912061"/>
              <a:gd name="connsiteX77" fmla="*/ 134459 w 1322014"/>
              <a:gd name="connsiteY77" fmla="*/ 909098 h 912061"/>
              <a:gd name="connsiteX78" fmla="*/ 109783 w 1322014"/>
              <a:gd name="connsiteY78" fmla="*/ 862570 h 912061"/>
              <a:gd name="connsiteX79" fmla="*/ 96958 w 1322014"/>
              <a:gd name="connsiteY79" fmla="*/ 862570 h 912061"/>
              <a:gd name="connsiteX80" fmla="*/ 96958 w 1322014"/>
              <a:gd name="connsiteY80" fmla="*/ 909098 h 912061"/>
              <a:gd name="connsiteX81" fmla="*/ 70941 w 1322014"/>
              <a:gd name="connsiteY81" fmla="*/ 909098 h 912061"/>
              <a:gd name="connsiteX82" fmla="*/ 492832 w 1322014"/>
              <a:gd name="connsiteY82" fmla="*/ 789708 h 912061"/>
              <a:gd name="connsiteX83" fmla="*/ 512165 w 1322014"/>
              <a:gd name="connsiteY83" fmla="*/ 792493 h 912061"/>
              <a:gd name="connsiteX84" fmla="*/ 529003 w 1322014"/>
              <a:gd name="connsiteY84" fmla="*/ 801875 h 912061"/>
              <a:gd name="connsiteX85" fmla="*/ 511165 w 1322014"/>
              <a:gd name="connsiteY85" fmla="*/ 821119 h 912061"/>
              <a:gd name="connsiteX86" fmla="*/ 502581 w 1322014"/>
              <a:gd name="connsiteY86" fmla="*/ 815282 h 912061"/>
              <a:gd name="connsiteX87" fmla="*/ 492326 w 1322014"/>
              <a:gd name="connsiteY87" fmla="*/ 813383 h 912061"/>
              <a:gd name="connsiteX88" fmla="*/ 486502 w 1322014"/>
              <a:gd name="connsiteY88" fmla="*/ 814042 h 912061"/>
              <a:gd name="connsiteX89" fmla="*/ 480830 w 1322014"/>
              <a:gd name="connsiteY89" fmla="*/ 816093 h 912061"/>
              <a:gd name="connsiteX90" fmla="*/ 476487 w 1322014"/>
              <a:gd name="connsiteY90" fmla="*/ 819802 h 912061"/>
              <a:gd name="connsiteX91" fmla="*/ 474829 w 1322014"/>
              <a:gd name="connsiteY91" fmla="*/ 825386 h 912061"/>
              <a:gd name="connsiteX92" fmla="*/ 478830 w 1322014"/>
              <a:gd name="connsiteY92" fmla="*/ 833450 h 912061"/>
              <a:gd name="connsiteX93" fmla="*/ 488907 w 1322014"/>
              <a:gd name="connsiteY93" fmla="*/ 838223 h 912061"/>
              <a:gd name="connsiteX94" fmla="*/ 501986 w 1322014"/>
              <a:gd name="connsiteY94" fmla="*/ 842161 h 912061"/>
              <a:gd name="connsiteX95" fmla="*/ 515089 w 1322014"/>
              <a:gd name="connsiteY95" fmla="*/ 847757 h 912061"/>
              <a:gd name="connsiteX96" fmla="*/ 525180 w 1322014"/>
              <a:gd name="connsiteY96" fmla="*/ 857455 h 912061"/>
              <a:gd name="connsiteX97" fmla="*/ 529168 w 1322014"/>
              <a:gd name="connsiteY97" fmla="*/ 873736 h 912061"/>
              <a:gd name="connsiteX98" fmla="*/ 525496 w 1322014"/>
              <a:gd name="connsiteY98" fmla="*/ 890676 h 912061"/>
              <a:gd name="connsiteX99" fmla="*/ 515583 w 1322014"/>
              <a:gd name="connsiteY99" fmla="*/ 902678 h 912061"/>
              <a:gd name="connsiteX100" fmla="*/ 501087 w 1322014"/>
              <a:gd name="connsiteY100" fmla="*/ 909756 h 912061"/>
              <a:gd name="connsiteX101" fmla="*/ 483653 w 1322014"/>
              <a:gd name="connsiteY101" fmla="*/ 912060 h 912061"/>
              <a:gd name="connsiteX102" fmla="*/ 462320 w 1322014"/>
              <a:gd name="connsiteY102" fmla="*/ 908603 h 912061"/>
              <a:gd name="connsiteX103" fmla="*/ 443988 w 1322014"/>
              <a:gd name="connsiteY103" fmla="*/ 897424 h 912061"/>
              <a:gd name="connsiteX104" fmla="*/ 462485 w 1322014"/>
              <a:gd name="connsiteY104" fmla="*/ 877357 h 912061"/>
              <a:gd name="connsiteX105" fmla="*/ 472575 w 1322014"/>
              <a:gd name="connsiteY105" fmla="*/ 885498 h 912061"/>
              <a:gd name="connsiteX106" fmla="*/ 485160 w 1322014"/>
              <a:gd name="connsiteY106" fmla="*/ 888372 h 912061"/>
              <a:gd name="connsiteX107" fmla="*/ 491579 w 1322014"/>
              <a:gd name="connsiteY107" fmla="*/ 887638 h 912061"/>
              <a:gd name="connsiteX108" fmla="*/ 497415 w 1322014"/>
              <a:gd name="connsiteY108" fmla="*/ 885409 h 912061"/>
              <a:gd name="connsiteX109" fmla="*/ 501581 w 1322014"/>
              <a:gd name="connsiteY109" fmla="*/ 881636 h 912061"/>
              <a:gd name="connsiteX110" fmla="*/ 503151 w 1322014"/>
              <a:gd name="connsiteY110" fmla="*/ 876205 h 912061"/>
              <a:gd name="connsiteX111" fmla="*/ 499087 w 1322014"/>
              <a:gd name="connsiteY111" fmla="*/ 867900 h 912061"/>
              <a:gd name="connsiteX112" fmla="*/ 488819 w 1322014"/>
              <a:gd name="connsiteY112" fmla="*/ 862722 h 912061"/>
              <a:gd name="connsiteX113" fmla="*/ 475487 w 1322014"/>
              <a:gd name="connsiteY113" fmla="*/ 858442 h 912061"/>
              <a:gd name="connsiteX114" fmla="*/ 462156 w 1322014"/>
              <a:gd name="connsiteY114" fmla="*/ 852682 h 912061"/>
              <a:gd name="connsiteX115" fmla="*/ 451901 w 1322014"/>
              <a:gd name="connsiteY115" fmla="*/ 843148 h 912061"/>
              <a:gd name="connsiteX116" fmla="*/ 447811 w 1322014"/>
              <a:gd name="connsiteY116" fmla="*/ 827525 h 912061"/>
              <a:gd name="connsiteX117" fmla="*/ 451559 w 1322014"/>
              <a:gd name="connsiteY117" fmla="*/ 811079 h 912061"/>
              <a:gd name="connsiteX118" fmla="*/ 461573 w 1322014"/>
              <a:gd name="connsiteY118" fmla="*/ 799242 h 912061"/>
              <a:gd name="connsiteX119" fmla="*/ 475981 w 1322014"/>
              <a:gd name="connsiteY119" fmla="*/ 792088 h 912061"/>
              <a:gd name="connsiteX120" fmla="*/ 492832 w 1322014"/>
              <a:gd name="connsiteY120" fmla="*/ 789708 h 912061"/>
              <a:gd name="connsiteX121" fmla="*/ 338284 w 1322014"/>
              <a:gd name="connsiteY121" fmla="*/ 760288 h 912061"/>
              <a:gd name="connsiteX122" fmla="*/ 309432 w 1322014"/>
              <a:gd name="connsiteY122" fmla="*/ 783969 h 912061"/>
              <a:gd name="connsiteX123" fmla="*/ 287416 w 1322014"/>
              <a:gd name="connsiteY123" fmla="*/ 783970 h 912061"/>
              <a:gd name="connsiteX124" fmla="*/ 304257 w 1322014"/>
              <a:gd name="connsiteY124" fmla="*/ 760292 h 912061"/>
              <a:gd name="connsiteX125" fmla="*/ 293396 w 1322014"/>
              <a:gd name="connsiteY125" fmla="*/ 283470 h 912061"/>
              <a:gd name="connsiteX126" fmla="*/ 127733 w 1322014"/>
              <a:gd name="connsiteY126" fmla="*/ 347508 h 912061"/>
              <a:gd name="connsiteX127" fmla="*/ 219370 w 1322014"/>
              <a:gd name="connsiteY127" fmla="*/ 454831 h 912061"/>
              <a:gd name="connsiteX128" fmla="*/ 282495 w 1322014"/>
              <a:gd name="connsiteY128" fmla="*/ 517184 h 912061"/>
              <a:gd name="connsiteX129" fmla="*/ 201050 w 1322014"/>
              <a:gd name="connsiteY129" fmla="*/ 543949 h 912061"/>
              <a:gd name="connsiteX130" fmla="*/ 81053 w 1322014"/>
              <a:gd name="connsiteY130" fmla="*/ 514424 h 912061"/>
              <a:gd name="connsiteX131" fmla="*/ 59340 w 1322014"/>
              <a:gd name="connsiteY131" fmla="*/ 560813 h 912061"/>
              <a:gd name="connsiteX132" fmla="*/ 188820 w 1322014"/>
              <a:gd name="connsiteY132" fmla="*/ 590932 h 912061"/>
              <a:gd name="connsiteX133" fmla="*/ 358003 w 1322014"/>
              <a:gd name="connsiteY133" fmla="*/ 523147 h 912061"/>
              <a:gd name="connsiteX134" fmla="*/ 263454 w 1322014"/>
              <a:gd name="connsiteY134" fmla="*/ 410127 h 912061"/>
              <a:gd name="connsiteX135" fmla="*/ 199062 w 1322014"/>
              <a:gd name="connsiteY135" fmla="*/ 358953 h 912061"/>
              <a:gd name="connsiteX136" fmla="*/ 288712 w 1322014"/>
              <a:gd name="connsiteY136" fmla="*/ 326618 h 912061"/>
              <a:gd name="connsiteX137" fmla="*/ 338050 w 1322014"/>
              <a:gd name="connsiteY137" fmla="*/ 333163 h 912061"/>
              <a:gd name="connsiteX138" fmla="*/ 352078 w 1322014"/>
              <a:gd name="connsiteY138" fmla="*/ 289585 h 912061"/>
              <a:gd name="connsiteX139" fmla="*/ 293396 w 1322014"/>
              <a:gd name="connsiteY139" fmla="*/ 283470 h 912061"/>
              <a:gd name="connsiteX140" fmla="*/ 875212 w 1322014"/>
              <a:gd name="connsiteY140" fmla="*/ 282673 h 912061"/>
              <a:gd name="connsiteX141" fmla="*/ 693407 w 1322014"/>
              <a:gd name="connsiteY141" fmla="*/ 352749 h 912061"/>
              <a:gd name="connsiteX142" fmla="*/ 689912 w 1322014"/>
              <a:gd name="connsiteY142" fmla="*/ 354078 h 912061"/>
              <a:gd name="connsiteX143" fmla="*/ 688102 w 1322014"/>
              <a:gd name="connsiteY143" fmla="*/ 352749 h 912061"/>
              <a:gd name="connsiteX144" fmla="*/ 709220 w 1322014"/>
              <a:gd name="connsiteY144" fmla="*/ 287496 h 912061"/>
              <a:gd name="connsiteX145" fmla="*/ 647474 w 1322014"/>
              <a:gd name="connsiteY145" fmla="*/ 287496 h 912061"/>
              <a:gd name="connsiteX146" fmla="*/ 579981 w 1322014"/>
              <a:gd name="connsiteY146" fmla="*/ 496320 h 912061"/>
              <a:gd name="connsiteX147" fmla="*/ 460288 w 1322014"/>
              <a:gd name="connsiteY147" fmla="*/ 287496 h 912061"/>
              <a:gd name="connsiteX148" fmla="*/ 394098 w 1322014"/>
              <a:gd name="connsiteY148" fmla="*/ 287496 h 912061"/>
              <a:gd name="connsiteX149" fmla="*/ 344570 w 1322014"/>
              <a:gd name="connsiteY149" fmla="*/ 439550 h 912061"/>
              <a:gd name="connsiteX150" fmla="*/ 383830 w 1322014"/>
              <a:gd name="connsiteY150" fmla="*/ 489686 h 912061"/>
              <a:gd name="connsiteX151" fmla="*/ 386198 w 1322014"/>
              <a:gd name="connsiteY151" fmla="*/ 491066 h 912061"/>
              <a:gd name="connsiteX152" fmla="*/ 388300 w 1322014"/>
              <a:gd name="connsiteY152" fmla="*/ 489686 h 912061"/>
              <a:gd name="connsiteX153" fmla="*/ 431536 w 1322014"/>
              <a:gd name="connsiteY153" fmla="*/ 357560 h 912061"/>
              <a:gd name="connsiteX154" fmla="*/ 541492 w 1322014"/>
              <a:gd name="connsiteY154" fmla="*/ 585437 h 912061"/>
              <a:gd name="connsiteX155" fmla="*/ 612594 w 1322014"/>
              <a:gd name="connsiteY155" fmla="*/ 585437 h 912061"/>
              <a:gd name="connsiteX156" fmla="*/ 647689 w 1322014"/>
              <a:gd name="connsiteY156" fmla="*/ 477126 h 912061"/>
              <a:gd name="connsiteX157" fmla="*/ 649994 w 1322014"/>
              <a:gd name="connsiteY157" fmla="*/ 475810 h 912061"/>
              <a:gd name="connsiteX158" fmla="*/ 652133 w 1322014"/>
              <a:gd name="connsiteY158" fmla="*/ 477126 h 912061"/>
              <a:gd name="connsiteX159" fmla="*/ 828482 w 1322014"/>
              <a:gd name="connsiteY159" fmla="*/ 590805 h 912061"/>
              <a:gd name="connsiteX160" fmla="*/ 962178 w 1322014"/>
              <a:gd name="connsiteY160" fmla="*/ 567080 h 912061"/>
              <a:gd name="connsiteX161" fmla="*/ 998931 w 1322014"/>
              <a:gd name="connsiteY161" fmla="*/ 452755 h 912061"/>
              <a:gd name="connsiteX162" fmla="*/ 1140325 w 1322014"/>
              <a:gd name="connsiteY162" fmla="*/ 452755 h 912061"/>
              <a:gd name="connsiteX163" fmla="*/ 1154644 w 1322014"/>
              <a:gd name="connsiteY163" fmla="*/ 408430 h 912061"/>
              <a:gd name="connsiteX164" fmla="*/ 1013314 w 1322014"/>
              <a:gd name="connsiteY164" fmla="*/ 408430 h 912061"/>
              <a:gd name="connsiteX165" fmla="*/ 1037685 w 1322014"/>
              <a:gd name="connsiteY165" fmla="*/ 333404 h 912061"/>
              <a:gd name="connsiteX166" fmla="*/ 1206197 w 1322014"/>
              <a:gd name="connsiteY166" fmla="*/ 333404 h 912061"/>
              <a:gd name="connsiteX167" fmla="*/ 1220808 w 1322014"/>
              <a:gd name="connsiteY167" fmla="*/ 287446 h 912061"/>
              <a:gd name="connsiteX168" fmla="*/ 984207 w 1322014"/>
              <a:gd name="connsiteY168" fmla="*/ 287446 h 912061"/>
              <a:gd name="connsiteX169" fmla="*/ 903939 w 1322014"/>
              <a:gd name="connsiteY169" fmla="*/ 535099 h 912061"/>
              <a:gd name="connsiteX170" fmla="*/ 843839 w 1322014"/>
              <a:gd name="connsiteY170" fmla="*/ 541379 h 912061"/>
              <a:gd name="connsiteX171" fmla="*/ 736908 w 1322014"/>
              <a:gd name="connsiteY171" fmla="*/ 505575 h 912061"/>
              <a:gd name="connsiteX172" fmla="*/ 718323 w 1322014"/>
              <a:gd name="connsiteY172" fmla="*/ 436144 h 912061"/>
              <a:gd name="connsiteX173" fmla="*/ 875187 w 1322014"/>
              <a:gd name="connsiteY173" fmla="*/ 332087 h 912061"/>
              <a:gd name="connsiteX174" fmla="*/ 927526 w 1322014"/>
              <a:gd name="connsiteY174" fmla="*/ 335201 h 912061"/>
              <a:gd name="connsiteX175" fmla="*/ 944200 w 1322014"/>
              <a:gd name="connsiteY175" fmla="*/ 287053 h 912061"/>
              <a:gd name="connsiteX176" fmla="*/ 875212 w 1322014"/>
              <a:gd name="connsiteY176" fmla="*/ 282673 h 912061"/>
              <a:gd name="connsiteX177" fmla="*/ 113895 w 1322014"/>
              <a:gd name="connsiteY177" fmla="*/ 0 h 912061"/>
              <a:gd name="connsiteX178" fmla="*/ 1309811 w 1322014"/>
              <a:gd name="connsiteY178" fmla="*/ 272684 h 912061"/>
              <a:gd name="connsiteX179" fmla="*/ 1320079 w 1322014"/>
              <a:gd name="connsiteY179" fmla="*/ 300752 h 912061"/>
              <a:gd name="connsiteX180" fmla="*/ 1200829 w 1322014"/>
              <a:gd name="connsiteY180" fmla="*/ 669111 h 912061"/>
              <a:gd name="connsiteX181" fmla="*/ 1177243 w 1322014"/>
              <a:gd name="connsiteY181" fmla="*/ 683582 h 912061"/>
              <a:gd name="connsiteX182" fmla="*/ 20498 w 1322014"/>
              <a:gd name="connsiteY182" fmla="*/ 683582 h 912061"/>
              <a:gd name="connsiteX183" fmla="*/ 0 w 1322014"/>
              <a:gd name="connsiteY183" fmla="*/ 662414 h 912061"/>
              <a:gd name="connsiteX184" fmla="*/ 0 w 1322014"/>
              <a:gd name="connsiteY184" fmla="*/ 23233 h 912061"/>
              <a:gd name="connsiteX185" fmla="*/ 24245 w 1322014"/>
              <a:gd name="connsiteY185" fmla="*/ 1608 h 912061"/>
              <a:gd name="connsiteX186" fmla="*/ 113895 w 1322014"/>
              <a:gd name="connsiteY186" fmla="*/ 0 h 91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322014" h="912061">
                <a:moveTo>
                  <a:pt x="871189" y="826538"/>
                </a:moveTo>
                <a:lnTo>
                  <a:pt x="856857" y="862735"/>
                </a:lnTo>
                <a:lnTo>
                  <a:pt x="885710" y="862735"/>
                </a:lnTo>
                <a:close/>
                <a:moveTo>
                  <a:pt x="96958" y="814384"/>
                </a:moveTo>
                <a:lnTo>
                  <a:pt x="96958" y="840857"/>
                </a:lnTo>
                <a:lnTo>
                  <a:pt x="112290" y="840857"/>
                </a:lnTo>
                <a:cubicBezTo>
                  <a:pt x="114620" y="840857"/>
                  <a:pt x="117101" y="840781"/>
                  <a:pt x="119709" y="840617"/>
                </a:cubicBezTo>
                <a:cubicBezTo>
                  <a:pt x="122317" y="840452"/>
                  <a:pt x="124672" y="839958"/>
                  <a:pt x="126786" y="839135"/>
                </a:cubicBezTo>
                <a:cubicBezTo>
                  <a:pt x="128901" y="838312"/>
                  <a:pt x="130661" y="837021"/>
                  <a:pt x="132041" y="835261"/>
                </a:cubicBezTo>
                <a:cubicBezTo>
                  <a:pt x="133433" y="833514"/>
                  <a:pt x="134130" y="831045"/>
                  <a:pt x="134130" y="827867"/>
                </a:cubicBezTo>
                <a:cubicBezTo>
                  <a:pt x="134130" y="824905"/>
                  <a:pt x="133522" y="822550"/>
                  <a:pt x="132294" y="820790"/>
                </a:cubicBezTo>
                <a:cubicBezTo>
                  <a:pt x="131066" y="819043"/>
                  <a:pt x="129508" y="817701"/>
                  <a:pt x="127635" y="816764"/>
                </a:cubicBezTo>
                <a:cubicBezTo>
                  <a:pt x="125736" y="815840"/>
                  <a:pt x="123571" y="815207"/>
                  <a:pt x="121127" y="814878"/>
                </a:cubicBezTo>
                <a:cubicBezTo>
                  <a:pt x="118671" y="814549"/>
                  <a:pt x="116291" y="814384"/>
                  <a:pt x="113961" y="814384"/>
                </a:cubicBezTo>
                <a:close/>
                <a:moveTo>
                  <a:pt x="1030307" y="792672"/>
                </a:moveTo>
                <a:lnTo>
                  <a:pt x="1056312" y="792672"/>
                </a:lnTo>
                <a:lnTo>
                  <a:pt x="1056312" y="863216"/>
                </a:lnTo>
                <a:cubicBezTo>
                  <a:pt x="1056312" y="866837"/>
                  <a:pt x="1056894" y="870180"/>
                  <a:pt x="1058047" y="873244"/>
                </a:cubicBezTo>
                <a:cubicBezTo>
                  <a:pt x="1059224" y="876320"/>
                  <a:pt x="1060857" y="878979"/>
                  <a:pt x="1062984" y="881220"/>
                </a:cubicBezTo>
                <a:cubicBezTo>
                  <a:pt x="1065086" y="883473"/>
                  <a:pt x="1067618" y="885220"/>
                  <a:pt x="1070568" y="886487"/>
                </a:cubicBezTo>
                <a:cubicBezTo>
                  <a:pt x="1073492" y="887753"/>
                  <a:pt x="1076708" y="888373"/>
                  <a:pt x="1080152" y="888373"/>
                </a:cubicBezTo>
                <a:cubicBezTo>
                  <a:pt x="1083595" y="888373"/>
                  <a:pt x="1086773" y="887753"/>
                  <a:pt x="1089647" y="886487"/>
                </a:cubicBezTo>
                <a:cubicBezTo>
                  <a:pt x="1092546" y="885220"/>
                  <a:pt x="1095041" y="883473"/>
                  <a:pt x="1097155" y="881220"/>
                </a:cubicBezTo>
                <a:cubicBezTo>
                  <a:pt x="1099269" y="878979"/>
                  <a:pt x="1100902" y="876320"/>
                  <a:pt x="1102055" y="873244"/>
                </a:cubicBezTo>
                <a:cubicBezTo>
                  <a:pt x="1103245" y="870180"/>
                  <a:pt x="1103814" y="866837"/>
                  <a:pt x="1103814" y="863216"/>
                </a:cubicBezTo>
                <a:lnTo>
                  <a:pt x="1103814" y="792672"/>
                </a:lnTo>
                <a:lnTo>
                  <a:pt x="1129819" y="792672"/>
                </a:lnTo>
                <a:lnTo>
                  <a:pt x="1129819" y="864204"/>
                </a:lnTo>
                <a:cubicBezTo>
                  <a:pt x="1129819" y="871117"/>
                  <a:pt x="1128768" y="877472"/>
                  <a:pt x="1126667" y="883283"/>
                </a:cubicBezTo>
                <a:cubicBezTo>
                  <a:pt x="1124540" y="889095"/>
                  <a:pt x="1121413" y="894133"/>
                  <a:pt x="1117235" y="898413"/>
                </a:cubicBezTo>
                <a:cubicBezTo>
                  <a:pt x="1113069" y="902679"/>
                  <a:pt x="1107878" y="906034"/>
                  <a:pt x="1101662" y="908440"/>
                </a:cubicBezTo>
                <a:cubicBezTo>
                  <a:pt x="1095420" y="910845"/>
                  <a:pt x="1088255" y="912061"/>
                  <a:pt x="1080152" y="912061"/>
                </a:cubicBezTo>
                <a:cubicBezTo>
                  <a:pt x="1071922" y="912061"/>
                  <a:pt x="1064706" y="910845"/>
                  <a:pt x="1058477" y="908440"/>
                </a:cubicBezTo>
                <a:cubicBezTo>
                  <a:pt x="1052235" y="906034"/>
                  <a:pt x="1047057" y="902679"/>
                  <a:pt x="1042905" y="898413"/>
                </a:cubicBezTo>
                <a:cubicBezTo>
                  <a:pt x="1038727" y="894133"/>
                  <a:pt x="1035587" y="889095"/>
                  <a:pt x="1033472" y="883283"/>
                </a:cubicBezTo>
                <a:cubicBezTo>
                  <a:pt x="1031358" y="877472"/>
                  <a:pt x="1030307" y="871117"/>
                  <a:pt x="1030307" y="864204"/>
                </a:cubicBezTo>
                <a:close/>
                <a:moveTo>
                  <a:pt x="861199" y="792671"/>
                </a:moveTo>
                <a:lnTo>
                  <a:pt x="882710" y="792671"/>
                </a:lnTo>
                <a:lnTo>
                  <a:pt x="934048" y="909098"/>
                </a:lnTo>
                <a:lnTo>
                  <a:pt x="904714" y="909098"/>
                </a:lnTo>
                <a:lnTo>
                  <a:pt x="894547" y="884435"/>
                </a:lnTo>
                <a:lnTo>
                  <a:pt x="848691" y="884435"/>
                </a:lnTo>
                <a:lnTo>
                  <a:pt x="838854" y="909098"/>
                </a:lnTo>
                <a:lnTo>
                  <a:pt x="810190" y="909098"/>
                </a:lnTo>
                <a:close/>
                <a:moveTo>
                  <a:pt x="633918" y="792671"/>
                </a:moveTo>
                <a:lnTo>
                  <a:pt x="714110" y="792671"/>
                </a:lnTo>
                <a:lnTo>
                  <a:pt x="714110" y="816346"/>
                </a:lnTo>
                <a:lnTo>
                  <a:pt x="659923" y="816346"/>
                </a:lnTo>
                <a:lnTo>
                  <a:pt x="659923" y="838059"/>
                </a:lnTo>
                <a:lnTo>
                  <a:pt x="711109" y="838059"/>
                </a:lnTo>
                <a:lnTo>
                  <a:pt x="711109" y="861735"/>
                </a:lnTo>
                <a:lnTo>
                  <a:pt x="659923" y="861735"/>
                </a:lnTo>
                <a:lnTo>
                  <a:pt x="659923" y="885410"/>
                </a:lnTo>
                <a:lnTo>
                  <a:pt x="717110" y="885410"/>
                </a:lnTo>
                <a:lnTo>
                  <a:pt x="717110" y="909098"/>
                </a:lnTo>
                <a:lnTo>
                  <a:pt x="633918" y="909098"/>
                </a:lnTo>
                <a:close/>
                <a:moveTo>
                  <a:pt x="264378" y="792671"/>
                </a:moveTo>
                <a:lnTo>
                  <a:pt x="344570" y="792671"/>
                </a:lnTo>
                <a:lnTo>
                  <a:pt x="344570" y="816346"/>
                </a:lnTo>
                <a:lnTo>
                  <a:pt x="290395" y="816346"/>
                </a:lnTo>
                <a:lnTo>
                  <a:pt x="290395" y="838059"/>
                </a:lnTo>
                <a:lnTo>
                  <a:pt x="341569" y="838059"/>
                </a:lnTo>
                <a:lnTo>
                  <a:pt x="341569" y="861735"/>
                </a:lnTo>
                <a:lnTo>
                  <a:pt x="290395" y="861735"/>
                </a:lnTo>
                <a:lnTo>
                  <a:pt x="290395" y="885410"/>
                </a:lnTo>
                <a:lnTo>
                  <a:pt x="347570" y="885410"/>
                </a:lnTo>
                <a:lnTo>
                  <a:pt x="347570" y="909098"/>
                </a:lnTo>
                <a:lnTo>
                  <a:pt x="264378" y="909098"/>
                </a:lnTo>
                <a:close/>
                <a:moveTo>
                  <a:pt x="70941" y="792671"/>
                </a:moveTo>
                <a:lnTo>
                  <a:pt x="116620" y="792671"/>
                </a:lnTo>
                <a:cubicBezTo>
                  <a:pt x="122621" y="792671"/>
                  <a:pt x="128331" y="793254"/>
                  <a:pt x="133712" y="794406"/>
                </a:cubicBezTo>
                <a:cubicBezTo>
                  <a:pt x="139105" y="795545"/>
                  <a:pt x="143828" y="797469"/>
                  <a:pt x="147892" y="800154"/>
                </a:cubicBezTo>
                <a:cubicBezTo>
                  <a:pt x="151943" y="802838"/>
                  <a:pt x="155159" y="806458"/>
                  <a:pt x="157552" y="811016"/>
                </a:cubicBezTo>
                <a:cubicBezTo>
                  <a:pt x="159932" y="815561"/>
                  <a:pt x="161134" y="821233"/>
                  <a:pt x="161134" y="828032"/>
                </a:cubicBezTo>
                <a:cubicBezTo>
                  <a:pt x="161134" y="836249"/>
                  <a:pt x="158970" y="843237"/>
                  <a:pt x="154640" y="848998"/>
                </a:cubicBezTo>
                <a:cubicBezTo>
                  <a:pt x="150297" y="854759"/>
                  <a:pt x="143967" y="858405"/>
                  <a:pt x="135636" y="859937"/>
                </a:cubicBezTo>
                <a:lnTo>
                  <a:pt x="165642" y="909098"/>
                </a:lnTo>
                <a:lnTo>
                  <a:pt x="134459" y="909098"/>
                </a:lnTo>
                <a:lnTo>
                  <a:pt x="109783" y="862570"/>
                </a:lnTo>
                <a:lnTo>
                  <a:pt x="96958" y="862570"/>
                </a:lnTo>
                <a:lnTo>
                  <a:pt x="96958" y="909098"/>
                </a:lnTo>
                <a:lnTo>
                  <a:pt x="70941" y="909098"/>
                </a:lnTo>
                <a:close/>
                <a:moveTo>
                  <a:pt x="492832" y="789708"/>
                </a:moveTo>
                <a:cubicBezTo>
                  <a:pt x="499492" y="789708"/>
                  <a:pt x="505948" y="790632"/>
                  <a:pt x="512165" y="792493"/>
                </a:cubicBezTo>
                <a:cubicBezTo>
                  <a:pt x="518381" y="794367"/>
                  <a:pt x="524015" y="797494"/>
                  <a:pt x="529003" y="801875"/>
                </a:cubicBezTo>
                <a:lnTo>
                  <a:pt x="511165" y="821119"/>
                </a:lnTo>
                <a:cubicBezTo>
                  <a:pt x="509038" y="818486"/>
                  <a:pt x="506189" y="816536"/>
                  <a:pt x="502581" y="815282"/>
                </a:cubicBezTo>
                <a:cubicBezTo>
                  <a:pt x="498960" y="814016"/>
                  <a:pt x="495542" y="813383"/>
                  <a:pt x="492326" y="813383"/>
                </a:cubicBezTo>
                <a:cubicBezTo>
                  <a:pt x="490427" y="813383"/>
                  <a:pt x="488502" y="813611"/>
                  <a:pt x="486502" y="814042"/>
                </a:cubicBezTo>
                <a:cubicBezTo>
                  <a:pt x="484476" y="814485"/>
                  <a:pt x="482602" y="815169"/>
                  <a:pt x="480830" y="816093"/>
                </a:cubicBezTo>
                <a:cubicBezTo>
                  <a:pt x="479058" y="817030"/>
                  <a:pt x="477601" y="818258"/>
                  <a:pt x="476487" y="819802"/>
                </a:cubicBezTo>
                <a:cubicBezTo>
                  <a:pt x="475386" y="821334"/>
                  <a:pt x="474829" y="823195"/>
                  <a:pt x="474829" y="825386"/>
                </a:cubicBezTo>
                <a:cubicBezTo>
                  <a:pt x="474829" y="828905"/>
                  <a:pt x="476146" y="831589"/>
                  <a:pt x="478830" y="833450"/>
                </a:cubicBezTo>
                <a:cubicBezTo>
                  <a:pt x="481476" y="835311"/>
                  <a:pt x="484856" y="836907"/>
                  <a:pt x="488907" y="838223"/>
                </a:cubicBezTo>
                <a:cubicBezTo>
                  <a:pt x="492971" y="839527"/>
                  <a:pt x="497339" y="840844"/>
                  <a:pt x="501986" y="842161"/>
                </a:cubicBezTo>
                <a:cubicBezTo>
                  <a:pt x="506657" y="843478"/>
                  <a:pt x="511025" y="845339"/>
                  <a:pt x="515089" y="847757"/>
                </a:cubicBezTo>
                <a:cubicBezTo>
                  <a:pt x="519141" y="850162"/>
                  <a:pt x="522496" y="853403"/>
                  <a:pt x="525180" y="857455"/>
                </a:cubicBezTo>
                <a:cubicBezTo>
                  <a:pt x="527826" y="861519"/>
                  <a:pt x="529168" y="866938"/>
                  <a:pt x="529168" y="873736"/>
                </a:cubicBezTo>
                <a:cubicBezTo>
                  <a:pt x="529168" y="880206"/>
                  <a:pt x="527940" y="885852"/>
                  <a:pt x="525496" y="890676"/>
                </a:cubicBezTo>
                <a:cubicBezTo>
                  <a:pt x="523066" y="895500"/>
                  <a:pt x="519749" y="899500"/>
                  <a:pt x="515583" y="902678"/>
                </a:cubicBezTo>
                <a:cubicBezTo>
                  <a:pt x="511418" y="905856"/>
                  <a:pt x="506569" y="908224"/>
                  <a:pt x="501087" y="909756"/>
                </a:cubicBezTo>
                <a:cubicBezTo>
                  <a:pt x="495567" y="911288"/>
                  <a:pt x="489768" y="912060"/>
                  <a:pt x="483653" y="912060"/>
                </a:cubicBezTo>
                <a:cubicBezTo>
                  <a:pt x="475981" y="912060"/>
                  <a:pt x="468878" y="910908"/>
                  <a:pt x="462320" y="908603"/>
                </a:cubicBezTo>
                <a:cubicBezTo>
                  <a:pt x="455762" y="906299"/>
                  <a:pt x="449634" y="902577"/>
                  <a:pt x="443988" y="897424"/>
                </a:cubicBezTo>
                <a:lnTo>
                  <a:pt x="462485" y="877357"/>
                </a:lnTo>
                <a:cubicBezTo>
                  <a:pt x="465144" y="880864"/>
                  <a:pt x="468511" y="883574"/>
                  <a:pt x="472575" y="885498"/>
                </a:cubicBezTo>
                <a:cubicBezTo>
                  <a:pt x="476627" y="887410"/>
                  <a:pt x="480830" y="888372"/>
                  <a:pt x="485160" y="888372"/>
                </a:cubicBezTo>
                <a:cubicBezTo>
                  <a:pt x="487274" y="888372"/>
                  <a:pt x="489427" y="888131"/>
                  <a:pt x="491579" y="887638"/>
                </a:cubicBezTo>
                <a:cubicBezTo>
                  <a:pt x="493744" y="887144"/>
                  <a:pt x="495693" y="886397"/>
                  <a:pt x="497415" y="885409"/>
                </a:cubicBezTo>
                <a:cubicBezTo>
                  <a:pt x="499137" y="884422"/>
                  <a:pt x="500530" y="883168"/>
                  <a:pt x="501581" y="881636"/>
                </a:cubicBezTo>
                <a:cubicBezTo>
                  <a:pt x="502619" y="880092"/>
                  <a:pt x="503151" y="878294"/>
                  <a:pt x="503151" y="876205"/>
                </a:cubicBezTo>
                <a:cubicBezTo>
                  <a:pt x="503151" y="872698"/>
                  <a:pt x="501796" y="869925"/>
                  <a:pt x="499087" y="867900"/>
                </a:cubicBezTo>
                <a:cubicBezTo>
                  <a:pt x="496339" y="865874"/>
                  <a:pt x="492933" y="864140"/>
                  <a:pt x="488819" y="862722"/>
                </a:cubicBezTo>
                <a:cubicBezTo>
                  <a:pt x="484704" y="861304"/>
                  <a:pt x="480273" y="859873"/>
                  <a:pt x="475487" y="858442"/>
                </a:cubicBezTo>
                <a:cubicBezTo>
                  <a:pt x="470702" y="857024"/>
                  <a:pt x="466270" y="855100"/>
                  <a:pt x="462156" y="852682"/>
                </a:cubicBezTo>
                <a:cubicBezTo>
                  <a:pt x="458041" y="850276"/>
                  <a:pt x="454623" y="847098"/>
                  <a:pt x="451901" y="843148"/>
                </a:cubicBezTo>
                <a:cubicBezTo>
                  <a:pt x="449179" y="839211"/>
                  <a:pt x="447811" y="833995"/>
                  <a:pt x="447811" y="827525"/>
                </a:cubicBezTo>
                <a:cubicBezTo>
                  <a:pt x="447811" y="821284"/>
                  <a:pt x="449052" y="815802"/>
                  <a:pt x="451559" y="811079"/>
                </a:cubicBezTo>
                <a:cubicBezTo>
                  <a:pt x="454066" y="806369"/>
                  <a:pt x="457408" y="802419"/>
                  <a:pt x="461573" y="799242"/>
                </a:cubicBezTo>
                <a:cubicBezTo>
                  <a:pt x="465726" y="796064"/>
                  <a:pt x="470537" y="793684"/>
                  <a:pt x="475981" y="792088"/>
                </a:cubicBezTo>
                <a:cubicBezTo>
                  <a:pt x="481438" y="790506"/>
                  <a:pt x="487046" y="789708"/>
                  <a:pt x="492832" y="789708"/>
                </a:cubicBezTo>
                <a:close/>
                <a:moveTo>
                  <a:pt x="338284" y="760288"/>
                </a:moveTo>
                <a:lnTo>
                  <a:pt x="309432" y="783969"/>
                </a:lnTo>
                <a:lnTo>
                  <a:pt x="287416" y="783970"/>
                </a:lnTo>
                <a:lnTo>
                  <a:pt x="304257" y="760292"/>
                </a:lnTo>
                <a:close/>
                <a:moveTo>
                  <a:pt x="293396" y="283470"/>
                </a:moveTo>
                <a:cubicBezTo>
                  <a:pt x="215800" y="281673"/>
                  <a:pt x="145660" y="302803"/>
                  <a:pt x="127733" y="347508"/>
                </a:cubicBezTo>
                <a:cubicBezTo>
                  <a:pt x="106311" y="400467"/>
                  <a:pt x="166879" y="430308"/>
                  <a:pt x="219370" y="454831"/>
                </a:cubicBezTo>
                <a:cubicBezTo>
                  <a:pt x="261150" y="474328"/>
                  <a:pt x="294029" y="492838"/>
                  <a:pt x="282495" y="517184"/>
                </a:cubicBezTo>
                <a:cubicBezTo>
                  <a:pt x="273443" y="536011"/>
                  <a:pt x="243969" y="544911"/>
                  <a:pt x="201050" y="543949"/>
                </a:cubicBezTo>
                <a:cubicBezTo>
                  <a:pt x="163929" y="543113"/>
                  <a:pt x="117566" y="532542"/>
                  <a:pt x="81053" y="514424"/>
                </a:cubicBezTo>
                <a:lnTo>
                  <a:pt x="59340" y="560813"/>
                </a:lnTo>
                <a:cubicBezTo>
                  <a:pt x="86206" y="573068"/>
                  <a:pt x="141558" y="589793"/>
                  <a:pt x="188820" y="590932"/>
                </a:cubicBezTo>
                <a:cubicBezTo>
                  <a:pt x="277545" y="592844"/>
                  <a:pt x="335024" y="570916"/>
                  <a:pt x="358003" y="523147"/>
                </a:cubicBezTo>
                <a:cubicBezTo>
                  <a:pt x="385236" y="466808"/>
                  <a:pt x="317717" y="435942"/>
                  <a:pt x="263454" y="410127"/>
                </a:cubicBezTo>
                <a:cubicBezTo>
                  <a:pt x="220990" y="389882"/>
                  <a:pt x="192086" y="379298"/>
                  <a:pt x="199062" y="358953"/>
                </a:cubicBezTo>
                <a:cubicBezTo>
                  <a:pt x="207266" y="334872"/>
                  <a:pt x="250008" y="325769"/>
                  <a:pt x="288712" y="326618"/>
                </a:cubicBezTo>
                <a:cubicBezTo>
                  <a:pt x="308285" y="327099"/>
                  <a:pt x="322161" y="329568"/>
                  <a:pt x="338050" y="333163"/>
                </a:cubicBezTo>
                <a:lnTo>
                  <a:pt x="352078" y="289585"/>
                </a:lnTo>
                <a:cubicBezTo>
                  <a:pt x="331910" y="285914"/>
                  <a:pt x="317515" y="284053"/>
                  <a:pt x="293396" y="283470"/>
                </a:cubicBezTo>
                <a:close/>
                <a:moveTo>
                  <a:pt x="875212" y="282673"/>
                </a:moveTo>
                <a:cubicBezTo>
                  <a:pt x="800452" y="282673"/>
                  <a:pt x="735490" y="308057"/>
                  <a:pt x="693407" y="352749"/>
                </a:cubicBezTo>
                <a:cubicBezTo>
                  <a:pt x="692128" y="354129"/>
                  <a:pt x="690735" y="354078"/>
                  <a:pt x="689912" y="354078"/>
                </a:cubicBezTo>
                <a:cubicBezTo>
                  <a:pt x="688596" y="354078"/>
                  <a:pt x="687773" y="353838"/>
                  <a:pt x="688102" y="352749"/>
                </a:cubicBezTo>
                <a:lnTo>
                  <a:pt x="709220" y="287496"/>
                </a:lnTo>
                <a:lnTo>
                  <a:pt x="647474" y="287496"/>
                </a:lnTo>
                <a:lnTo>
                  <a:pt x="579981" y="496320"/>
                </a:lnTo>
                <a:cubicBezTo>
                  <a:pt x="558521" y="434739"/>
                  <a:pt x="514323" y="353610"/>
                  <a:pt x="460288" y="287496"/>
                </a:cubicBezTo>
                <a:lnTo>
                  <a:pt x="394098" y="287496"/>
                </a:lnTo>
                <a:lnTo>
                  <a:pt x="344570" y="439550"/>
                </a:lnTo>
                <a:cubicBezTo>
                  <a:pt x="369461" y="457642"/>
                  <a:pt x="377323" y="470923"/>
                  <a:pt x="383830" y="489686"/>
                </a:cubicBezTo>
                <a:cubicBezTo>
                  <a:pt x="384261" y="490749"/>
                  <a:pt x="385021" y="491066"/>
                  <a:pt x="386198" y="491066"/>
                </a:cubicBezTo>
                <a:cubicBezTo>
                  <a:pt x="387426" y="491066"/>
                  <a:pt x="387958" y="490698"/>
                  <a:pt x="388300" y="489686"/>
                </a:cubicBezTo>
                <a:cubicBezTo>
                  <a:pt x="388806" y="488179"/>
                  <a:pt x="431536" y="357560"/>
                  <a:pt x="431536" y="357560"/>
                </a:cubicBezTo>
                <a:cubicBezTo>
                  <a:pt x="475126" y="419027"/>
                  <a:pt x="518349" y="499915"/>
                  <a:pt x="541492" y="585437"/>
                </a:cubicBezTo>
                <a:lnTo>
                  <a:pt x="612594" y="585437"/>
                </a:lnTo>
                <a:lnTo>
                  <a:pt x="647689" y="477126"/>
                </a:lnTo>
                <a:cubicBezTo>
                  <a:pt x="648057" y="476063"/>
                  <a:pt x="648867" y="475810"/>
                  <a:pt x="649994" y="475810"/>
                </a:cubicBezTo>
                <a:cubicBezTo>
                  <a:pt x="651146" y="475810"/>
                  <a:pt x="652045" y="476164"/>
                  <a:pt x="652133" y="477126"/>
                </a:cubicBezTo>
                <a:cubicBezTo>
                  <a:pt x="662882" y="545088"/>
                  <a:pt x="731388" y="590805"/>
                  <a:pt x="828482" y="590805"/>
                </a:cubicBezTo>
                <a:cubicBezTo>
                  <a:pt x="891380" y="590805"/>
                  <a:pt x="948061" y="574549"/>
                  <a:pt x="962178" y="567080"/>
                </a:cubicBezTo>
                <a:lnTo>
                  <a:pt x="998931" y="452755"/>
                </a:lnTo>
                <a:lnTo>
                  <a:pt x="1140325" y="452755"/>
                </a:lnTo>
                <a:lnTo>
                  <a:pt x="1154644" y="408430"/>
                </a:lnTo>
                <a:lnTo>
                  <a:pt x="1013314" y="408430"/>
                </a:lnTo>
                <a:lnTo>
                  <a:pt x="1037685" y="333404"/>
                </a:lnTo>
                <a:lnTo>
                  <a:pt x="1206197" y="333404"/>
                </a:lnTo>
                <a:lnTo>
                  <a:pt x="1220808" y="287446"/>
                </a:lnTo>
                <a:lnTo>
                  <a:pt x="984207" y="287446"/>
                </a:lnTo>
                <a:lnTo>
                  <a:pt x="903939" y="535099"/>
                </a:lnTo>
                <a:cubicBezTo>
                  <a:pt x="886885" y="539353"/>
                  <a:pt x="865818" y="541379"/>
                  <a:pt x="843839" y="541379"/>
                </a:cubicBezTo>
                <a:cubicBezTo>
                  <a:pt x="796388" y="541379"/>
                  <a:pt x="758431" y="530313"/>
                  <a:pt x="736908" y="505575"/>
                </a:cubicBezTo>
                <a:cubicBezTo>
                  <a:pt x="720791" y="486938"/>
                  <a:pt x="714385" y="462959"/>
                  <a:pt x="718323" y="436144"/>
                </a:cubicBezTo>
                <a:cubicBezTo>
                  <a:pt x="727856" y="372348"/>
                  <a:pt x="790880" y="332087"/>
                  <a:pt x="875187" y="332087"/>
                </a:cubicBezTo>
                <a:cubicBezTo>
                  <a:pt x="892886" y="332087"/>
                  <a:pt x="911156" y="333125"/>
                  <a:pt x="927526" y="335201"/>
                </a:cubicBezTo>
                <a:lnTo>
                  <a:pt x="944200" y="287053"/>
                </a:lnTo>
                <a:cubicBezTo>
                  <a:pt x="923892" y="284027"/>
                  <a:pt x="899293" y="282673"/>
                  <a:pt x="875212" y="282673"/>
                </a:cubicBezTo>
                <a:close/>
                <a:moveTo>
                  <a:pt x="113895" y="0"/>
                </a:moveTo>
                <a:cubicBezTo>
                  <a:pt x="369701" y="0"/>
                  <a:pt x="933020" y="34614"/>
                  <a:pt x="1309811" y="272684"/>
                </a:cubicBezTo>
                <a:cubicBezTo>
                  <a:pt x="1321649" y="280115"/>
                  <a:pt x="1324422" y="287015"/>
                  <a:pt x="1320079" y="300752"/>
                </a:cubicBezTo>
                <a:cubicBezTo>
                  <a:pt x="1318041" y="307260"/>
                  <a:pt x="1200829" y="669111"/>
                  <a:pt x="1200829" y="669111"/>
                </a:cubicBezTo>
                <a:cubicBezTo>
                  <a:pt x="1195942" y="682670"/>
                  <a:pt x="1187612" y="683582"/>
                  <a:pt x="1177243" y="683582"/>
                </a:cubicBezTo>
                <a:lnTo>
                  <a:pt x="20498" y="683582"/>
                </a:lnTo>
                <a:cubicBezTo>
                  <a:pt x="8065" y="683582"/>
                  <a:pt x="0" y="673530"/>
                  <a:pt x="0" y="662414"/>
                </a:cubicBezTo>
                <a:lnTo>
                  <a:pt x="0" y="23233"/>
                </a:lnTo>
                <a:cubicBezTo>
                  <a:pt x="0" y="8952"/>
                  <a:pt x="9534" y="2254"/>
                  <a:pt x="24245" y="1608"/>
                </a:cubicBezTo>
                <a:cubicBezTo>
                  <a:pt x="46844" y="672"/>
                  <a:pt x="77154" y="0"/>
                  <a:pt x="11389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345BCFF6-D5A3-DC4B-B94D-DE15A5F938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1148" y="3551949"/>
            <a:ext cx="4082344" cy="1954895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Aft>
                <a:spcPts val="700"/>
              </a:spcAft>
              <a:defRPr lang="fr-FR" sz="4500" kern="1200" dirty="0" smtClean="0">
                <a:solidFill>
                  <a:srgbClr val="DE511D"/>
                </a:solidFill>
                <a:latin typeface="+mj-lt"/>
                <a:ea typeface="+mn-ea"/>
                <a:cs typeface="+mn-cs"/>
              </a:defRPr>
            </a:lvl1pPr>
            <a:lvl2pPr marL="8466" indent="0">
              <a:tabLst/>
              <a:defRPr lang="fr-FR" sz="2500" kern="1200" dirty="0" smtClean="0">
                <a:solidFill>
                  <a:schemeClr val="tx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>
              <a:spcBef>
                <a:spcPts val="800"/>
              </a:spcBef>
              <a:spcAft>
                <a:spcPts val="0"/>
              </a:spcAft>
              <a:defRPr>
                <a:solidFill>
                  <a:srgbClr val="264FC4"/>
                </a:solidFill>
              </a:defRPr>
            </a:lvl3pPr>
          </a:lstStyle>
          <a:p>
            <a:pPr lvl="0"/>
            <a:r>
              <a:rPr lang="fr-FR"/>
              <a:t>Titre de la présentation</a:t>
            </a:r>
          </a:p>
          <a:p>
            <a:pPr lvl="1"/>
            <a:r>
              <a:rPr lang="fr-FR"/>
              <a:t>Sous-titre sur une</a:t>
            </a:r>
            <a:br>
              <a:rPr lang="fr-FR"/>
            </a:br>
            <a:r>
              <a:rPr lang="fr-FR"/>
              <a:t>ou deux lignes</a:t>
            </a:r>
          </a:p>
        </p:txBody>
      </p:sp>
    </p:spTree>
    <p:extLst>
      <p:ext uri="{BB962C8B-B14F-4D97-AF65-F5344CB8AC3E}">
        <p14:creationId xmlns:p14="http://schemas.microsoft.com/office/powerpoint/2010/main" val="346689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1EFE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00775" y="338609"/>
            <a:ext cx="3190451" cy="595099"/>
          </a:xfrm>
        </p:spPr>
        <p:txBody>
          <a:bodyPr lIns="0" tIns="0" rIns="0" bIns="0"/>
          <a:lstStyle>
            <a:lvl1pPr>
              <a:defRPr sz="3867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46241" y="1134987"/>
            <a:ext cx="9851813" cy="513089"/>
          </a:xfrm>
        </p:spPr>
        <p:txBody>
          <a:bodyPr lIns="0" tIns="0" rIns="0" bIns="0"/>
          <a:lstStyle>
            <a:lvl1pPr>
              <a:defRPr sz="3334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GT NME 3 - 07/11/2024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A63D8-CD34-4517-83D9-6337BD8FB788}" type="datetime1">
              <a:rPr lang="en-US" smtClean="0"/>
              <a:t>7/2/2025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298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.Pages titre cour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E03A52C1-0C85-1743-15E5-BB79FEF004E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-1"/>
            <a:ext cx="12192000" cy="6858000"/>
          </a:xfrm>
          <a:custGeom>
            <a:avLst/>
            <a:gdLst>
              <a:gd name="connsiteX0" fmla="*/ 0 w 24371301"/>
              <a:gd name="connsiteY0" fmla="*/ 0 h 13716000"/>
              <a:gd name="connsiteX1" fmla="*/ 24371301 w 24371301"/>
              <a:gd name="connsiteY1" fmla="*/ 0 h 13716000"/>
              <a:gd name="connsiteX2" fmla="*/ 24371301 w 24371301"/>
              <a:gd name="connsiteY2" fmla="*/ 13716000 h 13716000"/>
              <a:gd name="connsiteX3" fmla="*/ 7771440 w 24371301"/>
              <a:gd name="connsiteY3" fmla="*/ 13716000 h 13716000"/>
              <a:gd name="connsiteX4" fmla="*/ 20154517 w 24371301"/>
              <a:gd name="connsiteY4" fmla="*/ 10849897 h 13716000"/>
              <a:gd name="connsiteX5" fmla="*/ 20154517 w 24371301"/>
              <a:gd name="connsiteY5" fmla="*/ 9498636 h 13716000"/>
              <a:gd name="connsiteX6" fmla="*/ 2517 w 24371301"/>
              <a:gd name="connsiteY6" fmla="*/ 4746364 h 13716000"/>
              <a:gd name="connsiteX7" fmla="*/ 2517 w 24371301"/>
              <a:gd name="connsiteY7" fmla="*/ 4750382 h 13716000"/>
              <a:gd name="connsiteX8" fmla="*/ 0 w 24371301"/>
              <a:gd name="connsiteY8" fmla="*/ 4749787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71301" h="13716000">
                <a:moveTo>
                  <a:pt x="0" y="0"/>
                </a:moveTo>
                <a:lnTo>
                  <a:pt x="24371301" y="0"/>
                </a:lnTo>
                <a:lnTo>
                  <a:pt x="24371301" y="13716000"/>
                </a:lnTo>
                <a:lnTo>
                  <a:pt x="7771440" y="13716000"/>
                </a:lnTo>
                <a:lnTo>
                  <a:pt x="20154517" y="10849897"/>
                </a:lnTo>
                <a:lnTo>
                  <a:pt x="20154517" y="9498636"/>
                </a:lnTo>
                <a:lnTo>
                  <a:pt x="2517" y="4746364"/>
                </a:lnTo>
                <a:lnTo>
                  <a:pt x="2517" y="4750382"/>
                </a:lnTo>
                <a:lnTo>
                  <a:pt x="0" y="4749787"/>
                </a:lnTo>
                <a:close/>
              </a:path>
            </a:pathLst>
          </a:custGeom>
        </p:spPr>
        <p:txBody>
          <a:bodyPr vert="horz" wrap="square" lIns="0" tIns="0" rIns="0" bIns="0" rtlCol="0">
            <a:noAutofit/>
          </a:bodyPr>
          <a:lstStyle>
            <a:lvl1pPr>
              <a:defRPr lang="fr-FR" sz="133">
                <a:noFill/>
              </a:defRPr>
            </a:lvl1pPr>
          </a:lstStyle>
          <a:p>
            <a:pPr lvl="0"/>
            <a:r>
              <a:rPr lang="fr-FR"/>
              <a:t>44</a:t>
            </a:r>
          </a:p>
        </p:txBody>
      </p:sp>
      <p:sp>
        <p:nvSpPr>
          <p:cNvPr id="15" name="Espace réservé de la date 14">
            <a:extLst>
              <a:ext uri="{FF2B5EF4-FFF2-40B4-BE49-F238E27FC236}">
                <a16:creationId xmlns:a16="http://schemas.microsoft.com/office/drawing/2014/main" id="{B44FE936-971F-25CF-DC79-7844DDEF34B3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638407" y="6506208"/>
            <a:ext cx="953791" cy="115416"/>
          </a:xfrm>
        </p:spPr>
        <p:txBody>
          <a:bodyPr/>
          <a:lstStyle/>
          <a:p>
            <a:r>
              <a:rPr lang="fr-FR"/>
              <a:t>2 octobre 2024</a:t>
            </a:r>
          </a:p>
        </p:txBody>
      </p:sp>
      <p:sp>
        <p:nvSpPr>
          <p:cNvPr id="5" name="Espace réservé du graphique SmartArt 4">
            <a:extLst>
              <a:ext uri="{FF2B5EF4-FFF2-40B4-BE49-F238E27FC236}">
                <a16:creationId xmlns:a16="http://schemas.microsoft.com/office/drawing/2014/main" id="{2A8305EB-29DE-1C39-8185-CA9D9EA761FB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10257316" y="4717862"/>
            <a:ext cx="1296176" cy="893769"/>
          </a:xfrm>
          <a:custGeom>
            <a:avLst/>
            <a:gdLst>
              <a:gd name="connsiteX0" fmla="*/ 871189 w 1322014"/>
              <a:gd name="connsiteY0" fmla="*/ 826538 h 912061"/>
              <a:gd name="connsiteX1" fmla="*/ 856857 w 1322014"/>
              <a:gd name="connsiteY1" fmla="*/ 862735 h 912061"/>
              <a:gd name="connsiteX2" fmla="*/ 885710 w 1322014"/>
              <a:gd name="connsiteY2" fmla="*/ 862735 h 912061"/>
              <a:gd name="connsiteX3" fmla="*/ 96958 w 1322014"/>
              <a:gd name="connsiteY3" fmla="*/ 814384 h 912061"/>
              <a:gd name="connsiteX4" fmla="*/ 96958 w 1322014"/>
              <a:gd name="connsiteY4" fmla="*/ 840857 h 912061"/>
              <a:gd name="connsiteX5" fmla="*/ 112290 w 1322014"/>
              <a:gd name="connsiteY5" fmla="*/ 840857 h 912061"/>
              <a:gd name="connsiteX6" fmla="*/ 119709 w 1322014"/>
              <a:gd name="connsiteY6" fmla="*/ 840617 h 912061"/>
              <a:gd name="connsiteX7" fmla="*/ 126786 w 1322014"/>
              <a:gd name="connsiteY7" fmla="*/ 839135 h 912061"/>
              <a:gd name="connsiteX8" fmla="*/ 132041 w 1322014"/>
              <a:gd name="connsiteY8" fmla="*/ 835261 h 912061"/>
              <a:gd name="connsiteX9" fmla="*/ 134130 w 1322014"/>
              <a:gd name="connsiteY9" fmla="*/ 827867 h 912061"/>
              <a:gd name="connsiteX10" fmla="*/ 132294 w 1322014"/>
              <a:gd name="connsiteY10" fmla="*/ 820790 h 912061"/>
              <a:gd name="connsiteX11" fmla="*/ 127635 w 1322014"/>
              <a:gd name="connsiteY11" fmla="*/ 816764 h 912061"/>
              <a:gd name="connsiteX12" fmla="*/ 121127 w 1322014"/>
              <a:gd name="connsiteY12" fmla="*/ 814878 h 912061"/>
              <a:gd name="connsiteX13" fmla="*/ 113961 w 1322014"/>
              <a:gd name="connsiteY13" fmla="*/ 814384 h 912061"/>
              <a:gd name="connsiteX14" fmla="*/ 1030307 w 1322014"/>
              <a:gd name="connsiteY14" fmla="*/ 792672 h 912061"/>
              <a:gd name="connsiteX15" fmla="*/ 1056312 w 1322014"/>
              <a:gd name="connsiteY15" fmla="*/ 792672 h 912061"/>
              <a:gd name="connsiteX16" fmla="*/ 1056312 w 1322014"/>
              <a:gd name="connsiteY16" fmla="*/ 863216 h 912061"/>
              <a:gd name="connsiteX17" fmla="*/ 1058047 w 1322014"/>
              <a:gd name="connsiteY17" fmla="*/ 873244 h 912061"/>
              <a:gd name="connsiteX18" fmla="*/ 1062984 w 1322014"/>
              <a:gd name="connsiteY18" fmla="*/ 881220 h 912061"/>
              <a:gd name="connsiteX19" fmla="*/ 1070568 w 1322014"/>
              <a:gd name="connsiteY19" fmla="*/ 886487 h 912061"/>
              <a:gd name="connsiteX20" fmla="*/ 1080152 w 1322014"/>
              <a:gd name="connsiteY20" fmla="*/ 888373 h 912061"/>
              <a:gd name="connsiteX21" fmla="*/ 1089647 w 1322014"/>
              <a:gd name="connsiteY21" fmla="*/ 886487 h 912061"/>
              <a:gd name="connsiteX22" fmla="*/ 1097155 w 1322014"/>
              <a:gd name="connsiteY22" fmla="*/ 881220 h 912061"/>
              <a:gd name="connsiteX23" fmla="*/ 1102055 w 1322014"/>
              <a:gd name="connsiteY23" fmla="*/ 873244 h 912061"/>
              <a:gd name="connsiteX24" fmla="*/ 1103814 w 1322014"/>
              <a:gd name="connsiteY24" fmla="*/ 863216 h 912061"/>
              <a:gd name="connsiteX25" fmla="*/ 1103814 w 1322014"/>
              <a:gd name="connsiteY25" fmla="*/ 792672 h 912061"/>
              <a:gd name="connsiteX26" fmla="*/ 1129819 w 1322014"/>
              <a:gd name="connsiteY26" fmla="*/ 792672 h 912061"/>
              <a:gd name="connsiteX27" fmla="*/ 1129819 w 1322014"/>
              <a:gd name="connsiteY27" fmla="*/ 864204 h 912061"/>
              <a:gd name="connsiteX28" fmla="*/ 1126667 w 1322014"/>
              <a:gd name="connsiteY28" fmla="*/ 883283 h 912061"/>
              <a:gd name="connsiteX29" fmla="*/ 1117235 w 1322014"/>
              <a:gd name="connsiteY29" fmla="*/ 898413 h 912061"/>
              <a:gd name="connsiteX30" fmla="*/ 1101662 w 1322014"/>
              <a:gd name="connsiteY30" fmla="*/ 908440 h 912061"/>
              <a:gd name="connsiteX31" fmla="*/ 1080152 w 1322014"/>
              <a:gd name="connsiteY31" fmla="*/ 912061 h 912061"/>
              <a:gd name="connsiteX32" fmla="*/ 1058477 w 1322014"/>
              <a:gd name="connsiteY32" fmla="*/ 908440 h 912061"/>
              <a:gd name="connsiteX33" fmla="*/ 1042905 w 1322014"/>
              <a:gd name="connsiteY33" fmla="*/ 898413 h 912061"/>
              <a:gd name="connsiteX34" fmla="*/ 1033472 w 1322014"/>
              <a:gd name="connsiteY34" fmla="*/ 883283 h 912061"/>
              <a:gd name="connsiteX35" fmla="*/ 1030307 w 1322014"/>
              <a:gd name="connsiteY35" fmla="*/ 864204 h 912061"/>
              <a:gd name="connsiteX36" fmla="*/ 861199 w 1322014"/>
              <a:gd name="connsiteY36" fmla="*/ 792671 h 912061"/>
              <a:gd name="connsiteX37" fmla="*/ 882710 w 1322014"/>
              <a:gd name="connsiteY37" fmla="*/ 792671 h 912061"/>
              <a:gd name="connsiteX38" fmla="*/ 934048 w 1322014"/>
              <a:gd name="connsiteY38" fmla="*/ 909098 h 912061"/>
              <a:gd name="connsiteX39" fmla="*/ 904714 w 1322014"/>
              <a:gd name="connsiteY39" fmla="*/ 909098 h 912061"/>
              <a:gd name="connsiteX40" fmla="*/ 894547 w 1322014"/>
              <a:gd name="connsiteY40" fmla="*/ 884435 h 912061"/>
              <a:gd name="connsiteX41" fmla="*/ 848691 w 1322014"/>
              <a:gd name="connsiteY41" fmla="*/ 884435 h 912061"/>
              <a:gd name="connsiteX42" fmla="*/ 838854 w 1322014"/>
              <a:gd name="connsiteY42" fmla="*/ 909098 h 912061"/>
              <a:gd name="connsiteX43" fmla="*/ 810190 w 1322014"/>
              <a:gd name="connsiteY43" fmla="*/ 909098 h 912061"/>
              <a:gd name="connsiteX44" fmla="*/ 633918 w 1322014"/>
              <a:gd name="connsiteY44" fmla="*/ 792671 h 912061"/>
              <a:gd name="connsiteX45" fmla="*/ 714110 w 1322014"/>
              <a:gd name="connsiteY45" fmla="*/ 792671 h 912061"/>
              <a:gd name="connsiteX46" fmla="*/ 714110 w 1322014"/>
              <a:gd name="connsiteY46" fmla="*/ 816346 h 912061"/>
              <a:gd name="connsiteX47" fmla="*/ 659923 w 1322014"/>
              <a:gd name="connsiteY47" fmla="*/ 816346 h 912061"/>
              <a:gd name="connsiteX48" fmla="*/ 659923 w 1322014"/>
              <a:gd name="connsiteY48" fmla="*/ 838059 h 912061"/>
              <a:gd name="connsiteX49" fmla="*/ 711109 w 1322014"/>
              <a:gd name="connsiteY49" fmla="*/ 838059 h 912061"/>
              <a:gd name="connsiteX50" fmla="*/ 711109 w 1322014"/>
              <a:gd name="connsiteY50" fmla="*/ 861735 h 912061"/>
              <a:gd name="connsiteX51" fmla="*/ 659923 w 1322014"/>
              <a:gd name="connsiteY51" fmla="*/ 861735 h 912061"/>
              <a:gd name="connsiteX52" fmla="*/ 659923 w 1322014"/>
              <a:gd name="connsiteY52" fmla="*/ 885410 h 912061"/>
              <a:gd name="connsiteX53" fmla="*/ 717110 w 1322014"/>
              <a:gd name="connsiteY53" fmla="*/ 885410 h 912061"/>
              <a:gd name="connsiteX54" fmla="*/ 717110 w 1322014"/>
              <a:gd name="connsiteY54" fmla="*/ 909098 h 912061"/>
              <a:gd name="connsiteX55" fmla="*/ 633918 w 1322014"/>
              <a:gd name="connsiteY55" fmla="*/ 909098 h 912061"/>
              <a:gd name="connsiteX56" fmla="*/ 264378 w 1322014"/>
              <a:gd name="connsiteY56" fmla="*/ 792671 h 912061"/>
              <a:gd name="connsiteX57" fmla="*/ 344570 w 1322014"/>
              <a:gd name="connsiteY57" fmla="*/ 792671 h 912061"/>
              <a:gd name="connsiteX58" fmla="*/ 344570 w 1322014"/>
              <a:gd name="connsiteY58" fmla="*/ 816346 h 912061"/>
              <a:gd name="connsiteX59" fmla="*/ 290395 w 1322014"/>
              <a:gd name="connsiteY59" fmla="*/ 816346 h 912061"/>
              <a:gd name="connsiteX60" fmla="*/ 290395 w 1322014"/>
              <a:gd name="connsiteY60" fmla="*/ 838059 h 912061"/>
              <a:gd name="connsiteX61" fmla="*/ 341569 w 1322014"/>
              <a:gd name="connsiteY61" fmla="*/ 838059 h 912061"/>
              <a:gd name="connsiteX62" fmla="*/ 341569 w 1322014"/>
              <a:gd name="connsiteY62" fmla="*/ 861735 h 912061"/>
              <a:gd name="connsiteX63" fmla="*/ 290395 w 1322014"/>
              <a:gd name="connsiteY63" fmla="*/ 861735 h 912061"/>
              <a:gd name="connsiteX64" fmla="*/ 290395 w 1322014"/>
              <a:gd name="connsiteY64" fmla="*/ 885410 h 912061"/>
              <a:gd name="connsiteX65" fmla="*/ 347570 w 1322014"/>
              <a:gd name="connsiteY65" fmla="*/ 885410 h 912061"/>
              <a:gd name="connsiteX66" fmla="*/ 347570 w 1322014"/>
              <a:gd name="connsiteY66" fmla="*/ 909098 h 912061"/>
              <a:gd name="connsiteX67" fmla="*/ 264378 w 1322014"/>
              <a:gd name="connsiteY67" fmla="*/ 909098 h 912061"/>
              <a:gd name="connsiteX68" fmla="*/ 70941 w 1322014"/>
              <a:gd name="connsiteY68" fmla="*/ 792671 h 912061"/>
              <a:gd name="connsiteX69" fmla="*/ 116620 w 1322014"/>
              <a:gd name="connsiteY69" fmla="*/ 792671 h 912061"/>
              <a:gd name="connsiteX70" fmla="*/ 133712 w 1322014"/>
              <a:gd name="connsiteY70" fmla="*/ 794406 h 912061"/>
              <a:gd name="connsiteX71" fmla="*/ 147892 w 1322014"/>
              <a:gd name="connsiteY71" fmla="*/ 800154 h 912061"/>
              <a:gd name="connsiteX72" fmla="*/ 157552 w 1322014"/>
              <a:gd name="connsiteY72" fmla="*/ 811016 h 912061"/>
              <a:gd name="connsiteX73" fmla="*/ 161134 w 1322014"/>
              <a:gd name="connsiteY73" fmla="*/ 828032 h 912061"/>
              <a:gd name="connsiteX74" fmla="*/ 154640 w 1322014"/>
              <a:gd name="connsiteY74" fmla="*/ 848998 h 912061"/>
              <a:gd name="connsiteX75" fmla="*/ 135636 w 1322014"/>
              <a:gd name="connsiteY75" fmla="*/ 859937 h 912061"/>
              <a:gd name="connsiteX76" fmla="*/ 165642 w 1322014"/>
              <a:gd name="connsiteY76" fmla="*/ 909098 h 912061"/>
              <a:gd name="connsiteX77" fmla="*/ 134459 w 1322014"/>
              <a:gd name="connsiteY77" fmla="*/ 909098 h 912061"/>
              <a:gd name="connsiteX78" fmla="*/ 109783 w 1322014"/>
              <a:gd name="connsiteY78" fmla="*/ 862570 h 912061"/>
              <a:gd name="connsiteX79" fmla="*/ 96958 w 1322014"/>
              <a:gd name="connsiteY79" fmla="*/ 862570 h 912061"/>
              <a:gd name="connsiteX80" fmla="*/ 96958 w 1322014"/>
              <a:gd name="connsiteY80" fmla="*/ 909098 h 912061"/>
              <a:gd name="connsiteX81" fmla="*/ 70941 w 1322014"/>
              <a:gd name="connsiteY81" fmla="*/ 909098 h 912061"/>
              <a:gd name="connsiteX82" fmla="*/ 492832 w 1322014"/>
              <a:gd name="connsiteY82" fmla="*/ 789708 h 912061"/>
              <a:gd name="connsiteX83" fmla="*/ 512165 w 1322014"/>
              <a:gd name="connsiteY83" fmla="*/ 792493 h 912061"/>
              <a:gd name="connsiteX84" fmla="*/ 529003 w 1322014"/>
              <a:gd name="connsiteY84" fmla="*/ 801875 h 912061"/>
              <a:gd name="connsiteX85" fmla="*/ 511165 w 1322014"/>
              <a:gd name="connsiteY85" fmla="*/ 821119 h 912061"/>
              <a:gd name="connsiteX86" fmla="*/ 502581 w 1322014"/>
              <a:gd name="connsiteY86" fmla="*/ 815282 h 912061"/>
              <a:gd name="connsiteX87" fmla="*/ 492326 w 1322014"/>
              <a:gd name="connsiteY87" fmla="*/ 813383 h 912061"/>
              <a:gd name="connsiteX88" fmla="*/ 486502 w 1322014"/>
              <a:gd name="connsiteY88" fmla="*/ 814042 h 912061"/>
              <a:gd name="connsiteX89" fmla="*/ 480830 w 1322014"/>
              <a:gd name="connsiteY89" fmla="*/ 816093 h 912061"/>
              <a:gd name="connsiteX90" fmla="*/ 476487 w 1322014"/>
              <a:gd name="connsiteY90" fmla="*/ 819802 h 912061"/>
              <a:gd name="connsiteX91" fmla="*/ 474829 w 1322014"/>
              <a:gd name="connsiteY91" fmla="*/ 825386 h 912061"/>
              <a:gd name="connsiteX92" fmla="*/ 478830 w 1322014"/>
              <a:gd name="connsiteY92" fmla="*/ 833450 h 912061"/>
              <a:gd name="connsiteX93" fmla="*/ 488907 w 1322014"/>
              <a:gd name="connsiteY93" fmla="*/ 838223 h 912061"/>
              <a:gd name="connsiteX94" fmla="*/ 501986 w 1322014"/>
              <a:gd name="connsiteY94" fmla="*/ 842161 h 912061"/>
              <a:gd name="connsiteX95" fmla="*/ 515089 w 1322014"/>
              <a:gd name="connsiteY95" fmla="*/ 847757 h 912061"/>
              <a:gd name="connsiteX96" fmla="*/ 525180 w 1322014"/>
              <a:gd name="connsiteY96" fmla="*/ 857455 h 912061"/>
              <a:gd name="connsiteX97" fmla="*/ 529168 w 1322014"/>
              <a:gd name="connsiteY97" fmla="*/ 873736 h 912061"/>
              <a:gd name="connsiteX98" fmla="*/ 525496 w 1322014"/>
              <a:gd name="connsiteY98" fmla="*/ 890676 h 912061"/>
              <a:gd name="connsiteX99" fmla="*/ 515583 w 1322014"/>
              <a:gd name="connsiteY99" fmla="*/ 902678 h 912061"/>
              <a:gd name="connsiteX100" fmla="*/ 501087 w 1322014"/>
              <a:gd name="connsiteY100" fmla="*/ 909756 h 912061"/>
              <a:gd name="connsiteX101" fmla="*/ 483653 w 1322014"/>
              <a:gd name="connsiteY101" fmla="*/ 912060 h 912061"/>
              <a:gd name="connsiteX102" fmla="*/ 462320 w 1322014"/>
              <a:gd name="connsiteY102" fmla="*/ 908603 h 912061"/>
              <a:gd name="connsiteX103" fmla="*/ 443988 w 1322014"/>
              <a:gd name="connsiteY103" fmla="*/ 897424 h 912061"/>
              <a:gd name="connsiteX104" fmla="*/ 462485 w 1322014"/>
              <a:gd name="connsiteY104" fmla="*/ 877357 h 912061"/>
              <a:gd name="connsiteX105" fmla="*/ 472575 w 1322014"/>
              <a:gd name="connsiteY105" fmla="*/ 885498 h 912061"/>
              <a:gd name="connsiteX106" fmla="*/ 485160 w 1322014"/>
              <a:gd name="connsiteY106" fmla="*/ 888372 h 912061"/>
              <a:gd name="connsiteX107" fmla="*/ 491579 w 1322014"/>
              <a:gd name="connsiteY107" fmla="*/ 887638 h 912061"/>
              <a:gd name="connsiteX108" fmla="*/ 497415 w 1322014"/>
              <a:gd name="connsiteY108" fmla="*/ 885409 h 912061"/>
              <a:gd name="connsiteX109" fmla="*/ 501581 w 1322014"/>
              <a:gd name="connsiteY109" fmla="*/ 881636 h 912061"/>
              <a:gd name="connsiteX110" fmla="*/ 503151 w 1322014"/>
              <a:gd name="connsiteY110" fmla="*/ 876205 h 912061"/>
              <a:gd name="connsiteX111" fmla="*/ 499087 w 1322014"/>
              <a:gd name="connsiteY111" fmla="*/ 867900 h 912061"/>
              <a:gd name="connsiteX112" fmla="*/ 488819 w 1322014"/>
              <a:gd name="connsiteY112" fmla="*/ 862722 h 912061"/>
              <a:gd name="connsiteX113" fmla="*/ 475487 w 1322014"/>
              <a:gd name="connsiteY113" fmla="*/ 858442 h 912061"/>
              <a:gd name="connsiteX114" fmla="*/ 462156 w 1322014"/>
              <a:gd name="connsiteY114" fmla="*/ 852682 h 912061"/>
              <a:gd name="connsiteX115" fmla="*/ 451901 w 1322014"/>
              <a:gd name="connsiteY115" fmla="*/ 843148 h 912061"/>
              <a:gd name="connsiteX116" fmla="*/ 447811 w 1322014"/>
              <a:gd name="connsiteY116" fmla="*/ 827525 h 912061"/>
              <a:gd name="connsiteX117" fmla="*/ 451559 w 1322014"/>
              <a:gd name="connsiteY117" fmla="*/ 811079 h 912061"/>
              <a:gd name="connsiteX118" fmla="*/ 461573 w 1322014"/>
              <a:gd name="connsiteY118" fmla="*/ 799242 h 912061"/>
              <a:gd name="connsiteX119" fmla="*/ 475981 w 1322014"/>
              <a:gd name="connsiteY119" fmla="*/ 792088 h 912061"/>
              <a:gd name="connsiteX120" fmla="*/ 492832 w 1322014"/>
              <a:gd name="connsiteY120" fmla="*/ 789708 h 912061"/>
              <a:gd name="connsiteX121" fmla="*/ 338284 w 1322014"/>
              <a:gd name="connsiteY121" fmla="*/ 760288 h 912061"/>
              <a:gd name="connsiteX122" fmla="*/ 309432 w 1322014"/>
              <a:gd name="connsiteY122" fmla="*/ 783969 h 912061"/>
              <a:gd name="connsiteX123" fmla="*/ 287416 w 1322014"/>
              <a:gd name="connsiteY123" fmla="*/ 783970 h 912061"/>
              <a:gd name="connsiteX124" fmla="*/ 304257 w 1322014"/>
              <a:gd name="connsiteY124" fmla="*/ 760292 h 912061"/>
              <a:gd name="connsiteX125" fmla="*/ 293396 w 1322014"/>
              <a:gd name="connsiteY125" fmla="*/ 283470 h 912061"/>
              <a:gd name="connsiteX126" fmla="*/ 127733 w 1322014"/>
              <a:gd name="connsiteY126" fmla="*/ 347508 h 912061"/>
              <a:gd name="connsiteX127" fmla="*/ 219370 w 1322014"/>
              <a:gd name="connsiteY127" fmla="*/ 454831 h 912061"/>
              <a:gd name="connsiteX128" fmla="*/ 282495 w 1322014"/>
              <a:gd name="connsiteY128" fmla="*/ 517184 h 912061"/>
              <a:gd name="connsiteX129" fmla="*/ 201050 w 1322014"/>
              <a:gd name="connsiteY129" fmla="*/ 543949 h 912061"/>
              <a:gd name="connsiteX130" fmla="*/ 81053 w 1322014"/>
              <a:gd name="connsiteY130" fmla="*/ 514424 h 912061"/>
              <a:gd name="connsiteX131" fmla="*/ 59340 w 1322014"/>
              <a:gd name="connsiteY131" fmla="*/ 560813 h 912061"/>
              <a:gd name="connsiteX132" fmla="*/ 188820 w 1322014"/>
              <a:gd name="connsiteY132" fmla="*/ 590932 h 912061"/>
              <a:gd name="connsiteX133" fmla="*/ 358003 w 1322014"/>
              <a:gd name="connsiteY133" fmla="*/ 523147 h 912061"/>
              <a:gd name="connsiteX134" fmla="*/ 263454 w 1322014"/>
              <a:gd name="connsiteY134" fmla="*/ 410127 h 912061"/>
              <a:gd name="connsiteX135" fmla="*/ 199062 w 1322014"/>
              <a:gd name="connsiteY135" fmla="*/ 358953 h 912061"/>
              <a:gd name="connsiteX136" fmla="*/ 288712 w 1322014"/>
              <a:gd name="connsiteY136" fmla="*/ 326618 h 912061"/>
              <a:gd name="connsiteX137" fmla="*/ 338050 w 1322014"/>
              <a:gd name="connsiteY137" fmla="*/ 333163 h 912061"/>
              <a:gd name="connsiteX138" fmla="*/ 352078 w 1322014"/>
              <a:gd name="connsiteY138" fmla="*/ 289585 h 912061"/>
              <a:gd name="connsiteX139" fmla="*/ 293396 w 1322014"/>
              <a:gd name="connsiteY139" fmla="*/ 283470 h 912061"/>
              <a:gd name="connsiteX140" fmla="*/ 875212 w 1322014"/>
              <a:gd name="connsiteY140" fmla="*/ 282673 h 912061"/>
              <a:gd name="connsiteX141" fmla="*/ 693407 w 1322014"/>
              <a:gd name="connsiteY141" fmla="*/ 352749 h 912061"/>
              <a:gd name="connsiteX142" fmla="*/ 689912 w 1322014"/>
              <a:gd name="connsiteY142" fmla="*/ 354078 h 912061"/>
              <a:gd name="connsiteX143" fmla="*/ 688102 w 1322014"/>
              <a:gd name="connsiteY143" fmla="*/ 352749 h 912061"/>
              <a:gd name="connsiteX144" fmla="*/ 709220 w 1322014"/>
              <a:gd name="connsiteY144" fmla="*/ 287496 h 912061"/>
              <a:gd name="connsiteX145" fmla="*/ 647474 w 1322014"/>
              <a:gd name="connsiteY145" fmla="*/ 287496 h 912061"/>
              <a:gd name="connsiteX146" fmla="*/ 579981 w 1322014"/>
              <a:gd name="connsiteY146" fmla="*/ 496320 h 912061"/>
              <a:gd name="connsiteX147" fmla="*/ 460288 w 1322014"/>
              <a:gd name="connsiteY147" fmla="*/ 287496 h 912061"/>
              <a:gd name="connsiteX148" fmla="*/ 394098 w 1322014"/>
              <a:gd name="connsiteY148" fmla="*/ 287496 h 912061"/>
              <a:gd name="connsiteX149" fmla="*/ 344570 w 1322014"/>
              <a:gd name="connsiteY149" fmla="*/ 439550 h 912061"/>
              <a:gd name="connsiteX150" fmla="*/ 383830 w 1322014"/>
              <a:gd name="connsiteY150" fmla="*/ 489686 h 912061"/>
              <a:gd name="connsiteX151" fmla="*/ 386198 w 1322014"/>
              <a:gd name="connsiteY151" fmla="*/ 491066 h 912061"/>
              <a:gd name="connsiteX152" fmla="*/ 388300 w 1322014"/>
              <a:gd name="connsiteY152" fmla="*/ 489686 h 912061"/>
              <a:gd name="connsiteX153" fmla="*/ 431536 w 1322014"/>
              <a:gd name="connsiteY153" fmla="*/ 357560 h 912061"/>
              <a:gd name="connsiteX154" fmla="*/ 541492 w 1322014"/>
              <a:gd name="connsiteY154" fmla="*/ 585437 h 912061"/>
              <a:gd name="connsiteX155" fmla="*/ 612594 w 1322014"/>
              <a:gd name="connsiteY155" fmla="*/ 585437 h 912061"/>
              <a:gd name="connsiteX156" fmla="*/ 647689 w 1322014"/>
              <a:gd name="connsiteY156" fmla="*/ 477126 h 912061"/>
              <a:gd name="connsiteX157" fmla="*/ 649994 w 1322014"/>
              <a:gd name="connsiteY157" fmla="*/ 475810 h 912061"/>
              <a:gd name="connsiteX158" fmla="*/ 652133 w 1322014"/>
              <a:gd name="connsiteY158" fmla="*/ 477126 h 912061"/>
              <a:gd name="connsiteX159" fmla="*/ 828482 w 1322014"/>
              <a:gd name="connsiteY159" fmla="*/ 590805 h 912061"/>
              <a:gd name="connsiteX160" fmla="*/ 962178 w 1322014"/>
              <a:gd name="connsiteY160" fmla="*/ 567080 h 912061"/>
              <a:gd name="connsiteX161" fmla="*/ 998931 w 1322014"/>
              <a:gd name="connsiteY161" fmla="*/ 452755 h 912061"/>
              <a:gd name="connsiteX162" fmla="*/ 1140325 w 1322014"/>
              <a:gd name="connsiteY162" fmla="*/ 452755 h 912061"/>
              <a:gd name="connsiteX163" fmla="*/ 1154644 w 1322014"/>
              <a:gd name="connsiteY163" fmla="*/ 408430 h 912061"/>
              <a:gd name="connsiteX164" fmla="*/ 1013314 w 1322014"/>
              <a:gd name="connsiteY164" fmla="*/ 408430 h 912061"/>
              <a:gd name="connsiteX165" fmla="*/ 1037685 w 1322014"/>
              <a:gd name="connsiteY165" fmla="*/ 333404 h 912061"/>
              <a:gd name="connsiteX166" fmla="*/ 1206197 w 1322014"/>
              <a:gd name="connsiteY166" fmla="*/ 333404 h 912061"/>
              <a:gd name="connsiteX167" fmla="*/ 1220808 w 1322014"/>
              <a:gd name="connsiteY167" fmla="*/ 287446 h 912061"/>
              <a:gd name="connsiteX168" fmla="*/ 984207 w 1322014"/>
              <a:gd name="connsiteY168" fmla="*/ 287446 h 912061"/>
              <a:gd name="connsiteX169" fmla="*/ 903939 w 1322014"/>
              <a:gd name="connsiteY169" fmla="*/ 535099 h 912061"/>
              <a:gd name="connsiteX170" fmla="*/ 843839 w 1322014"/>
              <a:gd name="connsiteY170" fmla="*/ 541379 h 912061"/>
              <a:gd name="connsiteX171" fmla="*/ 736908 w 1322014"/>
              <a:gd name="connsiteY171" fmla="*/ 505575 h 912061"/>
              <a:gd name="connsiteX172" fmla="*/ 718323 w 1322014"/>
              <a:gd name="connsiteY172" fmla="*/ 436144 h 912061"/>
              <a:gd name="connsiteX173" fmla="*/ 875187 w 1322014"/>
              <a:gd name="connsiteY173" fmla="*/ 332087 h 912061"/>
              <a:gd name="connsiteX174" fmla="*/ 927526 w 1322014"/>
              <a:gd name="connsiteY174" fmla="*/ 335201 h 912061"/>
              <a:gd name="connsiteX175" fmla="*/ 944200 w 1322014"/>
              <a:gd name="connsiteY175" fmla="*/ 287053 h 912061"/>
              <a:gd name="connsiteX176" fmla="*/ 875212 w 1322014"/>
              <a:gd name="connsiteY176" fmla="*/ 282673 h 912061"/>
              <a:gd name="connsiteX177" fmla="*/ 113895 w 1322014"/>
              <a:gd name="connsiteY177" fmla="*/ 0 h 912061"/>
              <a:gd name="connsiteX178" fmla="*/ 1309811 w 1322014"/>
              <a:gd name="connsiteY178" fmla="*/ 272684 h 912061"/>
              <a:gd name="connsiteX179" fmla="*/ 1320079 w 1322014"/>
              <a:gd name="connsiteY179" fmla="*/ 300752 h 912061"/>
              <a:gd name="connsiteX180" fmla="*/ 1200829 w 1322014"/>
              <a:gd name="connsiteY180" fmla="*/ 669111 h 912061"/>
              <a:gd name="connsiteX181" fmla="*/ 1177243 w 1322014"/>
              <a:gd name="connsiteY181" fmla="*/ 683582 h 912061"/>
              <a:gd name="connsiteX182" fmla="*/ 20498 w 1322014"/>
              <a:gd name="connsiteY182" fmla="*/ 683582 h 912061"/>
              <a:gd name="connsiteX183" fmla="*/ 0 w 1322014"/>
              <a:gd name="connsiteY183" fmla="*/ 662414 h 912061"/>
              <a:gd name="connsiteX184" fmla="*/ 0 w 1322014"/>
              <a:gd name="connsiteY184" fmla="*/ 23233 h 912061"/>
              <a:gd name="connsiteX185" fmla="*/ 24245 w 1322014"/>
              <a:gd name="connsiteY185" fmla="*/ 1608 h 912061"/>
              <a:gd name="connsiteX186" fmla="*/ 113895 w 1322014"/>
              <a:gd name="connsiteY186" fmla="*/ 0 h 91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322014" h="912061">
                <a:moveTo>
                  <a:pt x="871189" y="826538"/>
                </a:moveTo>
                <a:lnTo>
                  <a:pt x="856857" y="862735"/>
                </a:lnTo>
                <a:lnTo>
                  <a:pt x="885710" y="862735"/>
                </a:lnTo>
                <a:close/>
                <a:moveTo>
                  <a:pt x="96958" y="814384"/>
                </a:moveTo>
                <a:lnTo>
                  <a:pt x="96958" y="840857"/>
                </a:lnTo>
                <a:lnTo>
                  <a:pt x="112290" y="840857"/>
                </a:lnTo>
                <a:cubicBezTo>
                  <a:pt x="114620" y="840857"/>
                  <a:pt x="117101" y="840781"/>
                  <a:pt x="119709" y="840617"/>
                </a:cubicBezTo>
                <a:cubicBezTo>
                  <a:pt x="122317" y="840452"/>
                  <a:pt x="124672" y="839958"/>
                  <a:pt x="126786" y="839135"/>
                </a:cubicBezTo>
                <a:cubicBezTo>
                  <a:pt x="128901" y="838312"/>
                  <a:pt x="130661" y="837021"/>
                  <a:pt x="132041" y="835261"/>
                </a:cubicBezTo>
                <a:cubicBezTo>
                  <a:pt x="133433" y="833514"/>
                  <a:pt x="134130" y="831045"/>
                  <a:pt x="134130" y="827867"/>
                </a:cubicBezTo>
                <a:cubicBezTo>
                  <a:pt x="134130" y="824905"/>
                  <a:pt x="133522" y="822550"/>
                  <a:pt x="132294" y="820790"/>
                </a:cubicBezTo>
                <a:cubicBezTo>
                  <a:pt x="131066" y="819043"/>
                  <a:pt x="129508" y="817701"/>
                  <a:pt x="127635" y="816764"/>
                </a:cubicBezTo>
                <a:cubicBezTo>
                  <a:pt x="125736" y="815840"/>
                  <a:pt x="123571" y="815207"/>
                  <a:pt x="121127" y="814878"/>
                </a:cubicBezTo>
                <a:cubicBezTo>
                  <a:pt x="118671" y="814549"/>
                  <a:pt x="116291" y="814384"/>
                  <a:pt x="113961" y="814384"/>
                </a:cubicBezTo>
                <a:close/>
                <a:moveTo>
                  <a:pt x="1030307" y="792672"/>
                </a:moveTo>
                <a:lnTo>
                  <a:pt x="1056312" y="792672"/>
                </a:lnTo>
                <a:lnTo>
                  <a:pt x="1056312" y="863216"/>
                </a:lnTo>
                <a:cubicBezTo>
                  <a:pt x="1056312" y="866837"/>
                  <a:pt x="1056894" y="870180"/>
                  <a:pt x="1058047" y="873244"/>
                </a:cubicBezTo>
                <a:cubicBezTo>
                  <a:pt x="1059224" y="876320"/>
                  <a:pt x="1060857" y="878979"/>
                  <a:pt x="1062984" y="881220"/>
                </a:cubicBezTo>
                <a:cubicBezTo>
                  <a:pt x="1065086" y="883473"/>
                  <a:pt x="1067618" y="885220"/>
                  <a:pt x="1070568" y="886487"/>
                </a:cubicBezTo>
                <a:cubicBezTo>
                  <a:pt x="1073492" y="887753"/>
                  <a:pt x="1076708" y="888373"/>
                  <a:pt x="1080152" y="888373"/>
                </a:cubicBezTo>
                <a:cubicBezTo>
                  <a:pt x="1083595" y="888373"/>
                  <a:pt x="1086773" y="887753"/>
                  <a:pt x="1089647" y="886487"/>
                </a:cubicBezTo>
                <a:cubicBezTo>
                  <a:pt x="1092546" y="885220"/>
                  <a:pt x="1095041" y="883473"/>
                  <a:pt x="1097155" y="881220"/>
                </a:cubicBezTo>
                <a:cubicBezTo>
                  <a:pt x="1099269" y="878979"/>
                  <a:pt x="1100902" y="876320"/>
                  <a:pt x="1102055" y="873244"/>
                </a:cubicBezTo>
                <a:cubicBezTo>
                  <a:pt x="1103245" y="870180"/>
                  <a:pt x="1103814" y="866837"/>
                  <a:pt x="1103814" y="863216"/>
                </a:cubicBezTo>
                <a:lnTo>
                  <a:pt x="1103814" y="792672"/>
                </a:lnTo>
                <a:lnTo>
                  <a:pt x="1129819" y="792672"/>
                </a:lnTo>
                <a:lnTo>
                  <a:pt x="1129819" y="864204"/>
                </a:lnTo>
                <a:cubicBezTo>
                  <a:pt x="1129819" y="871117"/>
                  <a:pt x="1128768" y="877472"/>
                  <a:pt x="1126667" y="883283"/>
                </a:cubicBezTo>
                <a:cubicBezTo>
                  <a:pt x="1124540" y="889095"/>
                  <a:pt x="1121413" y="894133"/>
                  <a:pt x="1117235" y="898413"/>
                </a:cubicBezTo>
                <a:cubicBezTo>
                  <a:pt x="1113069" y="902679"/>
                  <a:pt x="1107878" y="906034"/>
                  <a:pt x="1101662" y="908440"/>
                </a:cubicBezTo>
                <a:cubicBezTo>
                  <a:pt x="1095420" y="910845"/>
                  <a:pt x="1088255" y="912061"/>
                  <a:pt x="1080152" y="912061"/>
                </a:cubicBezTo>
                <a:cubicBezTo>
                  <a:pt x="1071922" y="912061"/>
                  <a:pt x="1064706" y="910845"/>
                  <a:pt x="1058477" y="908440"/>
                </a:cubicBezTo>
                <a:cubicBezTo>
                  <a:pt x="1052235" y="906034"/>
                  <a:pt x="1047057" y="902679"/>
                  <a:pt x="1042905" y="898413"/>
                </a:cubicBezTo>
                <a:cubicBezTo>
                  <a:pt x="1038727" y="894133"/>
                  <a:pt x="1035587" y="889095"/>
                  <a:pt x="1033472" y="883283"/>
                </a:cubicBezTo>
                <a:cubicBezTo>
                  <a:pt x="1031358" y="877472"/>
                  <a:pt x="1030307" y="871117"/>
                  <a:pt x="1030307" y="864204"/>
                </a:cubicBezTo>
                <a:close/>
                <a:moveTo>
                  <a:pt x="861199" y="792671"/>
                </a:moveTo>
                <a:lnTo>
                  <a:pt x="882710" y="792671"/>
                </a:lnTo>
                <a:lnTo>
                  <a:pt x="934048" y="909098"/>
                </a:lnTo>
                <a:lnTo>
                  <a:pt x="904714" y="909098"/>
                </a:lnTo>
                <a:lnTo>
                  <a:pt x="894547" y="884435"/>
                </a:lnTo>
                <a:lnTo>
                  <a:pt x="848691" y="884435"/>
                </a:lnTo>
                <a:lnTo>
                  <a:pt x="838854" y="909098"/>
                </a:lnTo>
                <a:lnTo>
                  <a:pt x="810190" y="909098"/>
                </a:lnTo>
                <a:close/>
                <a:moveTo>
                  <a:pt x="633918" y="792671"/>
                </a:moveTo>
                <a:lnTo>
                  <a:pt x="714110" y="792671"/>
                </a:lnTo>
                <a:lnTo>
                  <a:pt x="714110" y="816346"/>
                </a:lnTo>
                <a:lnTo>
                  <a:pt x="659923" y="816346"/>
                </a:lnTo>
                <a:lnTo>
                  <a:pt x="659923" y="838059"/>
                </a:lnTo>
                <a:lnTo>
                  <a:pt x="711109" y="838059"/>
                </a:lnTo>
                <a:lnTo>
                  <a:pt x="711109" y="861735"/>
                </a:lnTo>
                <a:lnTo>
                  <a:pt x="659923" y="861735"/>
                </a:lnTo>
                <a:lnTo>
                  <a:pt x="659923" y="885410"/>
                </a:lnTo>
                <a:lnTo>
                  <a:pt x="717110" y="885410"/>
                </a:lnTo>
                <a:lnTo>
                  <a:pt x="717110" y="909098"/>
                </a:lnTo>
                <a:lnTo>
                  <a:pt x="633918" y="909098"/>
                </a:lnTo>
                <a:close/>
                <a:moveTo>
                  <a:pt x="264378" y="792671"/>
                </a:moveTo>
                <a:lnTo>
                  <a:pt x="344570" y="792671"/>
                </a:lnTo>
                <a:lnTo>
                  <a:pt x="344570" y="816346"/>
                </a:lnTo>
                <a:lnTo>
                  <a:pt x="290395" y="816346"/>
                </a:lnTo>
                <a:lnTo>
                  <a:pt x="290395" y="838059"/>
                </a:lnTo>
                <a:lnTo>
                  <a:pt x="341569" y="838059"/>
                </a:lnTo>
                <a:lnTo>
                  <a:pt x="341569" y="861735"/>
                </a:lnTo>
                <a:lnTo>
                  <a:pt x="290395" y="861735"/>
                </a:lnTo>
                <a:lnTo>
                  <a:pt x="290395" y="885410"/>
                </a:lnTo>
                <a:lnTo>
                  <a:pt x="347570" y="885410"/>
                </a:lnTo>
                <a:lnTo>
                  <a:pt x="347570" y="909098"/>
                </a:lnTo>
                <a:lnTo>
                  <a:pt x="264378" y="909098"/>
                </a:lnTo>
                <a:close/>
                <a:moveTo>
                  <a:pt x="70941" y="792671"/>
                </a:moveTo>
                <a:lnTo>
                  <a:pt x="116620" y="792671"/>
                </a:lnTo>
                <a:cubicBezTo>
                  <a:pt x="122621" y="792671"/>
                  <a:pt x="128331" y="793254"/>
                  <a:pt x="133712" y="794406"/>
                </a:cubicBezTo>
                <a:cubicBezTo>
                  <a:pt x="139105" y="795545"/>
                  <a:pt x="143828" y="797469"/>
                  <a:pt x="147892" y="800154"/>
                </a:cubicBezTo>
                <a:cubicBezTo>
                  <a:pt x="151943" y="802838"/>
                  <a:pt x="155159" y="806458"/>
                  <a:pt x="157552" y="811016"/>
                </a:cubicBezTo>
                <a:cubicBezTo>
                  <a:pt x="159932" y="815561"/>
                  <a:pt x="161134" y="821233"/>
                  <a:pt x="161134" y="828032"/>
                </a:cubicBezTo>
                <a:cubicBezTo>
                  <a:pt x="161134" y="836249"/>
                  <a:pt x="158970" y="843237"/>
                  <a:pt x="154640" y="848998"/>
                </a:cubicBezTo>
                <a:cubicBezTo>
                  <a:pt x="150297" y="854759"/>
                  <a:pt x="143967" y="858405"/>
                  <a:pt x="135636" y="859937"/>
                </a:cubicBezTo>
                <a:lnTo>
                  <a:pt x="165642" y="909098"/>
                </a:lnTo>
                <a:lnTo>
                  <a:pt x="134459" y="909098"/>
                </a:lnTo>
                <a:lnTo>
                  <a:pt x="109783" y="862570"/>
                </a:lnTo>
                <a:lnTo>
                  <a:pt x="96958" y="862570"/>
                </a:lnTo>
                <a:lnTo>
                  <a:pt x="96958" y="909098"/>
                </a:lnTo>
                <a:lnTo>
                  <a:pt x="70941" y="909098"/>
                </a:lnTo>
                <a:close/>
                <a:moveTo>
                  <a:pt x="492832" y="789708"/>
                </a:moveTo>
                <a:cubicBezTo>
                  <a:pt x="499492" y="789708"/>
                  <a:pt x="505948" y="790632"/>
                  <a:pt x="512165" y="792493"/>
                </a:cubicBezTo>
                <a:cubicBezTo>
                  <a:pt x="518381" y="794367"/>
                  <a:pt x="524015" y="797494"/>
                  <a:pt x="529003" y="801875"/>
                </a:cubicBezTo>
                <a:lnTo>
                  <a:pt x="511165" y="821119"/>
                </a:lnTo>
                <a:cubicBezTo>
                  <a:pt x="509038" y="818486"/>
                  <a:pt x="506189" y="816536"/>
                  <a:pt x="502581" y="815282"/>
                </a:cubicBezTo>
                <a:cubicBezTo>
                  <a:pt x="498960" y="814016"/>
                  <a:pt x="495542" y="813383"/>
                  <a:pt x="492326" y="813383"/>
                </a:cubicBezTo>
                <a:cubicBezTo>
                  <a:pt x="490427" y="813383"/>
                  <a:pt x="488502" y="813611"/>
                  <a:pt x="486502" y="814042"/>
                </a:cubicBezTo>
                <a:cubicBezTo>
                  <a:pt x="484476" y="814485"/>
                  <a:pt x="482602" y="815169"/>
                  <a:pt x="480830" y="816093"/>
                </a:cubicBezTo>
                <a:cubicBezTo>
                  <a:pt x="479058" y="817030"/>
                  <a:pt x="477601" y="818258"/>
                  <a:pt x="476487" y="819802"/>
                </a:cubicBezTo>
                <a:cubicBezTo>
                  <a:pt x="475386" y="821334"/>
                  <a:pt x="474829" y="823195"/>
                  <a:pt x="474829" y="825386"/>
                </a:cubicBezTo>
                <a:cubicBezTo>
                  <a:pt x="474829" y="828905"/>
                  <a:pt x="476146" y="831589"/>
                  <a:pt x="478830" y="833450"/>
                </a:cubicBezTo>
                <a:cubicBezTo>
                  <a:pt x="481476" y="835311"/>
                  <a:pt x="484856" y="836907"/>
                  <a:pt x="488907" y="838223"/>
                </a:cubicBezTo>
                <a:cubicBezTo>
                  <a:pt x="492971" y="839527"/>
                  <a:pt x="497339" y="840844"/>
                  <a:pt x="501986" y="842161"/>
                </a:cubicBezTo>
                <a:cubicBezTo>
                  <a:pt x="506657" y="843478"/>
                  <a:pt x="511025" y="845339"/>
                  <a:pt x="515089" y="847757"/>
                </a:cubicBezTo>
                <a:cubicBezTo>
                  <a:pt x="519141" y="850162"/>
                  <a:pt x="522496" y="853403"/>
                  <a:pt x="525180" y="857455"/>
                </a:cubicBezTo>
                <a:cubicBezTo>
                  <a:pt x="527826" y="861519"/>
                  <a:pt x="529168" y="866938"/>
                  <a:pt x="529168" y="873736"/>
                </a:cubicBezTo>
                <a:cubicBezTo>
                  <a:pt x="529168" y="880206"/>
                  <a:pt x="527940" y="885852"/>
                  <a:pt x="525496" y="890676"/>
                </a:cubicBezTo>
                <a:cubicBezTo>
                  <a:pt x="523066" y="895500"/>
                  <a:pt x="519749" y="899500"/>
                  <a:pt x="515583" y="902678"/>
                </a:cubicBezTo>
                <a:cubicBezTo>
                  <a:pt x="511418" y="905856"/>
                  <a:pt x="506569" y="908224"/>
                  <a:pt x="501087" y="909756"/>
                </a:cubicBezTo>
                <a:cubicBezTo>
                  <a:pt x="495567" y="911288"/>
                  <a:pt x="489768" y="912060"/>
                  <a:pt x="483653" y="912060"/>
                </a:cubicBezTo>
                <a:cubicBezTo>
                  <a:pt x="475981" y="912060"/>
                  <a:pt x="468878" y="910908"/>
                  <a:pt x="462320" y="908603"/>
                </a:cubicBezTo>
                <a:cubicBezTo>
                  <a:pt x="455762" y="906299"/>
                  <a:pt x="449634" y="902577"/>
                  <a:pt x="443988" y="897424"/>
                </a:cubicBezTo>
                <a:lnTo>
                  <a:pt x="462485" y="877357"/>
                </a:lnTo>
                <a:cubicBezTo>
                  <a:pt x="465144" y="880864"/>
                  <a:pt x="468511" y="883574"/>
                  <a:pt x="472575" y="885498"/>
                </a:cubicBezTo>
                <a:cubicBezTo>
                  <a:pt x="476627" y="887410"/>
                  <a:pt x="480830" y="888372"/>
                  <a:pt x="485160" y="888372"/>
                </a:cubicBezTo>
                <a:cubicBezTo>
                  <a:pt x="487274" y="888372"/>
                  <a:pt x="489427" y="888131"/>
                  <a:pt x="491579" y="887638"/>
                </a:cubicBezTo>
                <a:cubicBezTo>
                  <a:pt x="493744" y="887144"/>
                  <a:pt x="495693" y="886397"/>
                  <a:pt x="497415" y="885409"/>
                </a:cubicBezTo>
                <a:cubicBezTo>
                  <a:pt x="499137" y="884422"/>
                  <a:pt x="500530" y="883168"/>
                  <a:pt x="501581" y="881636"/>
                </a:cubicBezTo>
                <a:cubicBezTo>
                  <a:pt x="502619" y="880092"/>
                  <a:pt x="503151" y="878294"/>
                  <a:pt x="503151" y="876205"/>
                </a:cubicBezTo>
                <a:cubicBezTo>
                  <a:pt x="503151" y="872698"/>
                  <a:pt x="501796" y="869925"/>
                  <a:pt x="499087" y="867900"/>
                </a:cubicBezTo>
                <a:cubicBezTo>
                  <a:pt x="496339" y="865874"/>
                  <a:pt x="492933" y="864140"/>
                  <a:pt x="488819" y="862722"/>
                </a:cubicBezTo>
                <a:cubicBezTo>
                  <a:pt x="484704" y="861304"/>
                  <a:pt x="480273" y="859873"/>
                  <a:pt x="475487" y="858442"/>
                </a:cubicBezTo>
                <a:cubicBezTo>
                  <a:pt x="470702" y="857024"/>
                  <a:pt x="466270" y="855100"/>
                  <a:pt x="462156" y="852682"/>
                </a:cubicBezTo>
                <a:cubicBezTo>
                  <a:pt x="458041" y="850276"/>
                  <a:pt x="454623" y="847098"/>
                  <a:pt x="451901" y="843148"/>
                </a:cubicBezTo>
                <a:cubicBezTo>
                  <a:pt x="449179" y="839211"/>
                  <a:pt x="447811" y="833995"/>
                  <a:pt x="447811" y="827525"/>
                </a:cubicBezTo>
                <a:cubicBezTo>
                  <a:pt x="447811" y="821284"/>
                  <a:pt x="449052" y="815802"/>
                  <a:pt x="451559" y="811079"/>
                </a:cubicBezTo>
                <a:cubicBezTo>
                  <a:pt x="454066" y="806369"/>
                  <a:pt x="457408" y="802419"/>
                  <a:pt x="461573" y="799242"/>
                </a:cubicBezTo>
                <a:cubicBezTo>
                  <a:pt x="465726" y="796064"/>
                  <a:pt x="470537" y="793684"/>
                  <a:pt x="475981" y="792088"/>
                </a:cubicBezTo>
                <a:cubicBezTo>
                  <a:pt x="481438" y="790506"/>
                  <a:pt x="487046" y="789708"/>
                  <a:pt x="492832" y="789708"/>
                </a:cubicBezTo>
                <a:close/>
                <a:moveTo>
                  <a:pt x="338284" y="760288"/>
                </a:moveTo>
                <a:lnTo>
                  <a:pt x="309432" y="783969"/>
                </a:lnTo>
                <a:lnTo>
                  <a:pt x="287416" y="783970"/>
                </a:lnTo>
                <a:lnTo>
                  <a:pt x="304257" y="760292"/>
                </a:lnTo>
                <a:close/>
                <a:moveTo>
                  <a:pt x="293396" y="283470"/>
                </a:moveTo>
                <a:cubicBezTo>
                  <a:pt x="215800" y="281673"/>
                  <a:pt x="145660" y="302803"/>
                  <a:pt x="127733" y="347508"/>
                </a:cubicBezTo>
                <a:cubicBezTo>
                  <a:pt x="106311" y="400467"/>
                  <a:pt x="166879" y="430308"/>
                  <a:pt x="219370" y="454831"/>
                </a:cubicBezTo>
                <a:cubicBezTo>
                  <a:pt x="261150" y="474328"/>
                  <a:pt x="294029" y="492838"/>
                  <a:pt x="282495" y="517184"/>
                </a:cubicBezTo>
                <a:cubicBezTo>
                  <a:pt x="273443" y="536011"/>
                  <a:pt x="243969" y="544911"/>
                  <a:pt x="201050" y="543949"/>
                </a:cubicBezTo>
                <a:cubicBezTo>
                  <a:pt x="163929" y="543113"/>
                  <a:pt x="117566" y="532542"/>
                  <a:pt x="81053" y="514424"/>
                </a:cubicBezTo>
                <a:lnTo>
                  <a:pt x="59340" y="560813"/>
                </a:lnTo>
                <a:cubicBezTo>
                  <a:pt x="86206" y="573068"/>
                  <a:pt x="141558" y="589793"/>
                  <a:pt x="188820" y="590932"/>
                </a:cubicBezTo>
                <a:cubicBezTo>
                  <a:pt x="277545" y="592844"/>
                  <a:pt x="335024" y="570916"/>
                  <a:pt x="358003" y="523147"/>
                </a:cubicBezTo>
                <a:cubicBezTo>
                  <a:pt x="385236" y="466808"/>
                  <a:pt x="317717" y="435942"/>
                  <a:pt x="263454" y="410127"/>
                </a:cubicBezTo>
                <a:cubicBezTo>
                  <a:pt x="220990" y="389882"/>
                  <a:pt x="192086" y="379298"/>
                  <a:pt x="199062" y="358953"/>
                </a:cubicBezTo>
                <a:cubicBezTo>
                  <a:pt x="207266" y="334872"/>
                  <a:pt x="250008" y="325769"/>
                  <a:pt x="288712" y="326618"/>
                </a:cubicBezTo>
                <a:cubicBezTo>
                  <a:pt x="308285" y="327099"/>
                  <a:pt x="322161" y="329568"/>
                  <a:pt x="338050" y="333163"/>
                </a:cubicBezTo>
                <a:lnTo>
                  <a:pt x="352078" y="289585"/>
                </a:lnTo>
                <a:cubicBezTo>
                  <a:pt x="331910" y="285914"/>
                  <a:pt x="317515" y="284053"/>
                  <a:pt x="293396" y="283470"/>
                </a:cubicBezTo>
                <a:close/>
                <a:moveTo>
                  <a:pt x="875212" y="282673"/>
                </a:moveTo>
                <a:cubicBezTo>
                  <a:pt x="800452" y="282673"/>
                  <a:pt x="735490" y="308057"/>
                  <a:pt x="693407" y="352749"/>
                </a:cubicBezTo>
                <a:cubicBezTo>
                  <a:pt x="692128" y="354129"/>
                  <a:pt x="690735" y="354078"/>
                  <a:pt x="689912" y="354078"/>
                </a:cubicBezTo>
                <a:cubicBezTo>
                  <a:pt x="688596" y="354078"/>
                  <a:pt x="687773" y="353838"/>
                  <a:pt x="688102" y="352749"/>
                </a:cubicBezTo>
                <a:lnTo>
                  <a:pt x="709220" y="287496"/>
                </a:lnTo>
                <a:lnTo>
                  <a:pt x="647474" y="287496"/>
                </a:lnTo>
                <a:lnTo>
                  <a:pt x="579981" y="496320"/>
                </a:lnTo>
                <a:cubicBezTo>
                  <a:pt x="558521" y="434739"/>
                  <a:pt x="514323" y="353610"/>
                  <a:pt x="460288" y="287496"/>
                </a:cubicBezTo>
                <a:lnTo>
                  <a:pt x="394098" y="287496"/>
                </a:lnTo>
                <a:lnTo>
                  <a:pt x="344570" y="439550"/>
                </a:lnTo>
                <a:cubicBezTo>
                  <a:pt x="369461" y="457642"/>
                  <a:pt x="377323" y="470923"/>
                  <a:pt x="383830" y="489686"/>
                </a:cubicBezTo>
                <a:cubicBezTo>
                  <a:pt x="384261" y="490749"/>
                  <a:pt x="385021" y="491066"/>
                  <a:pt x="386198" y="491066"/>
                </a:cubicBezTo>
                <a:cubicBezTo>
                  <a:pt x="387426" y="491066"/>
                  <a:pt x="387958" y="490698"/>
                  <a:pt x="388300" y="489686"/>
                </a:cubicBezTo>
                <a:cubicBezTo>
                  <a:pt x="388806" y="488179"/>
                  <a:pt x="431536" y="357560"/>
                  <a:pt x="431536" y="357560"/>
                </a:cubicBezTo>
                <a:cubicBezTo>
                  <a:pt x="475126" y="419027"/>
                  <a:pt x="518349" y="499915"/>
                  <a:pt x="541492" y="585437"/>
                </a:cubicBezTo>
                <a:lnTo>
                  <a:pt x="612594" y="585437"/>
                </a:lnTo>
                <a:lnTo>
                  <a:pt x="647689" y="477126"/>
                </a:lnTo>
                <a:cubicBezTo>
                  <a:pt x="648057" y="476063"/>
                  <a:pt x="648867" y="475810"/>
                  <a:pt x="649994" y="475810"/>
                </a:cubicBezTo>
                <a:cubicBezTo>
                  <a:pt x="651146" y="475810"/>
                  <a:pt x="652045" y="476164"/>
                  <a:pt x="652133" y="477126"/>
                </a:cubicBezTo>
                <a:cubicBezTo>
                  <a:pt x="662882" y="545088"/>
                  <a:pt x="731388" y="590805"/>
                  <a:pt x="828482" y="590805"/>
                </a:cubicBezTo>
                <a:cubicBezTo>
                  <a:pt x="891380" y="590805"/>
                  <a:pt x="948061" y="574549"/>
                  <a:pt x="962178" y="567080"/>
                </a:cubicBezTo>
                <a:lnTo>
                  <a:pt x="998931" y="452755"/>
                </a:lnTo>
                <a:lnTo>
                  <a:pt x="1140325" y="452755"/>
                </a:lnTo>
                <a:lnTo>
                  <a:pt x="1154644" y="408430"/>
                </a:lnTo>
                <a:lnTo>
                  <a:pt x="1013314" y="408430"/>
                </a:lnTo>
                <a:lnTo>
                  <a:pt x="1037685" y="333404"/>
                </a:lnTo>
                <a:lnTo>
                  <a:pt x="1206197" y="333404"/>
                </a:lnTo>
                <a:lnTo>
                  <a:pt x="1220808" y="287446"/>
                </a:lnTo>
                <a:lnTo>
                  <a:pt x="984207" y="287446"/>
                </a:lnTo>
                <a:lnTo>
                  <a:pt x="903939" y="535099"/>
                </a:lnTo>
                <a:cubicBezTo>
                  <a:pt x="886885" y="539353"/>
                  <a:pt x="865818" y="541379"/>
                  <a:pt x="843839" y="541379"/>
                </a:cubicBezTo>
                <a:cubicBezTo>
                  <a:pt x="796388" y="541379"/>
                  <a:pt x="758431" y="530313"/>
                  <a:pt x="736908" y="505575"/>
                </a:cubicBezTo>
                <a:cubicBezTo>
                  <a:pt x="720791" y="486938"/>
                  <a:pt x="714385" y="462959"/>
                  <a:pt x="718323" y="436144"/>
                </a:cubicBezTo>
                <a:cubicBezTo>
                  <a:pt x="727856" y="372348"/>
                  <a:pt x="790880" y="332087"/>
                  <a:pt x="875187" y="332087"/>
                </a:cubicBezTo>
                <a:cubicBezTo>
                  <a:pt x="892886" y="332087"/>
                  <a:pt x="911156" y="333125"/>
                  <a:pt x="927526" y="335201"/>
                </a:cubicBezTo>
                <a:lnTo>
                  <a:pt x="944200" y="287053"/>
                </a:lnTo>
                <a:cubicBezTo>
                  <a:pt x="923892" y="284027"/>
                  <a:pt x="899293" y="282673"/>
                  <a:pt x="875212" y="282673"/>
                </a:cubicBezTo>
                <a:close/>
                <a:moveTo>
                  <a:pt x="113895" y="0"/>
                </a:moveTo>
                <a:cubicBezTo>
                  <a:pt x="369701" y="0"/>
                  <a:pt x="933020" y="34614"/>
                  <a:pt x="1309811" y="272684"/>
                </a:cubicBezTo>
                <a:cubicBezTo>
                  <a:pt x="1321649" y="280115"/>
                  <a:pt x="1324422" y="287015"/>
                  <a:pt x="1320079" y="300752"/>
                </a:cubicBezTo>
                <a:cubicBezTo>
                  <a:pt x="1318041" y="307260"/>
                  <a:pt x="1200829" y="669111"/>
                  <a:pt x="1200829" y="669111"/>
                </a:cubicBezTo>
                <a:cubicBezTo>
                  <a:pt x="1195942" y="682670"/>
                  <a:pt x="1187612" y="683582"/>
                  <a:pt x="1177243" y="683582"/>
                </a:cubicBezTo>
                <a:lnTo>
                  <a:pt x="20498" y="683582"/>
                </a:lnTo>
                <a:cubicBezTo>
                  <a:pt x="8065" y="683582"/>
                  <a:pt x="0" y="673530"/>
                  <a:pt x="0" y="662414"/>
                </a:cubicBezTo>
                <a:lnTo>
                  <a:pt x="0" y="23233"/>
                </a:lnTo>
                <a:cubicBezTo>
                  <a:pt x="0" y="8952"/>
                  <a:pt x="9534" y="2254"/>
                  <a:pt x="24245" y="1608"/>
                </a:cubicBezTo>
                <a:cubicBezTo>
                  <a:pt x="46844" y="672"/>
                  <a:pt x="77154" y="0"/>
                  <a:pt x="11389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913F22B5-4BE1-7347-8B77-D99277CFEC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8406" y="3819730"/>
            <a:ext cx="4317175" cy="1954895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Aft>
                <a:spcPts val="700"/>
              </a:spcAft>
              <a:defRPr lang="fr-FR" sz="4500" kern="1200" dirty="0" smtClean="0">
                <a:solidFill>
                  <a:srgbClr val="DE511D"/>
                </a:solidFill>
                <a:latin typeface="+mj-lt"/>
                <a:ea typeface="+mn-ea"/>
                <a:cs typeface="+mn-cs"/>
              </a:defRPr>
            </a:lvl1pPr>
            <a:lvl2pPr marL="8466" indent="0">
              <a:tabLst/>
              <a:defRPr lang="fr-FR" sz="2500" kern="1200" dirty="0" smtClean="0">
                <a:solidFill>
                  <a:schemeClr val="tx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>
              <a:spcBef>
                <a:spcPts val="800"/>
              </a:spcBef>
              <a:spcAft>
                <a:spcPts val="0"/>
              </a:spcAft>
              <a:defRPr>
                <a:solidFill>
                  <a:srgbClr val="264FC4"/>
                </a:solidFill>
              </a:defRPr>
            </a:lvl3pPr>
          </a:lstStyle>
          <a:p>
            <a:pPr lvl="0"/>
            <a:r>
              <a:rPr lang="fr-FR"/>
              <a:t>Titre de la présentation</a:t>
            </a:r>
          </a:p>
          <a:p>
            <a:pPr lvl="1"/>
            <a:r>
              <a:rPr lang="fr-FR"/>
              <a:t>Sous-titre sur une</a:t>
            </a:r>
            <a:br>
              <a:rPr lang="fr-FR"/>
            </a:br>
            <a:r>
              <a:rPr lang="fr-FR"/>
              <a:t>ou deux lignes</a:t>
            </a:r>
          </a:p>
        </p:txBody>
      </p:sp>
    </p:spTree>
    <p:extLst>
      <p:ext uri="{BB962C8B-B14F-4D97-AF65-F5344CB8AC3E}">
        <p14:creationId xmlns:p14="http://schemas.microsoft.com/office/powerpoint/2010/main" val="54464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.Pages de titres longs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pour une image  33">
            <a:extLst>
              <a:ext uri="{FF2B5EF4-FFF2-40B4-BE49-F238E27FC236}">
                <a16:creationId xmlns:a16="http://schemas.microsoft.com/office/drawing/2014/main" id="{07BBB1B6-6682-3CAB-092C-9BEFE170032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" y="0"/>
            <a:ext cx="10106447" cy="6861536"/>
          </a:xfrm>
          <a:custGeom>
            <a:avLst/>
            <a:gdLst>
              <a:gd name="connsiteX0" fmla="*/ 0 w 20202365"/>
              <a:gd name="connsiteY0" fmla="*/ 0 h 13723071"/>
              <a:gd name="connsiteX1" fmla="*/ 2205717 w 20202365"/>
              <a:gd name="connsiteY1" fmla="*/ 0 h 13723071"/>
              <a:gd name="connsiteX2" fmla="*/ 20202365 w 20202365"/>
              <a:gd name="connsiteY2" fmla="*/ 6554490 h 13723071"/>
              <a:gd name="connsiteX3" fmla="*/ 20202365 w 20202365"/>
              <a:gd name="connsiteY3" fmla="*/ 7933064 h 13723071"/>
              <a:gd name="connsiteX4" fmla="*/ 313312 w 20202365"/>
              <a:gd name="connsiteY4" fmla="*/ 13723071 h 13723071"/>
              <a:gd name="connsiteX5" fmla="*/ 0 w 20202365"/>
              <a:gd name="connsiteY5" fmla="*/ 13723071 h 1372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02365" h="13723071">
                <a:moveTo>
                  <a:pt x="0" y="0"/>
                </a:moveTo>
                <a:lnTo>
                  <a:pt x="2205717" y="0"/>
                </a:lnTo>
                <a:lnTo>
                  <a:pt x="20202365" y="6554490"/>
                </a:lnTo>
                <a:lnTo>
                  <a:pt x="20202365" y="7933064"/>
                </a:lnTo>
                <a:lnTo>
                  <a:pt x="313312" y="13723071"/>
                </a:lnTo>
                <a:lnTo>
                  <a:pt x="0" y="13723071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wrap="square" lIns="0" tIns="0" rIns="0" bIns="0" rtlCol="0">
            <a:noAutofit/>
          </a:bodyPr>
          <a:lstStyle>
            <a:lvl1pPr>
              <a:defRPr lang="fr-FR" sz="133">
                <a:noFill/>
              </a:defRPr>
            </a:lvl1pPr>
          </a:lstStyle>
          <a:p>
            <a:pPr lvl="0"/>
            <a:r>
              <a:rPr lang="fr-FR"/>
              <a:t>Cliquez sur l'icône pour ajouter une image7</a:t>
            </a:r>
          </a:p>
        </p:txBody>
      </p:sp>
      <p:sp>
        <p:nvSpPr>
          <p:cNvPr id="15" name="Espace réservé de la date 14">
            <a:extLst>
              <a:ext uri="{FF2B5EF4-FFF2-40B4-BE49-F238E27FC236}">
                <a16:creationId xmlns:a16="http://schemas.microsoft.com/office/drawing/2014/main" id="{B44FE936-971F-25CF-DC79-7844DDEF34B3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599702" y="6434771"/>
            <a:ext cx="953791" cy="115416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2 octobre 2024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CFEFA83F-0875-EDCC-AC57-D9FD923BD4EC}"/>
              </a:ext>
            </a:extLst>
          </p:cNvPr>
          <p:cNvGrpSpPr>
            <a:grpSpLocks noChangeAspect="1"/>
          </p:cNvGrpSpPr>
          <p:nvPr/>
        </p:nvGrpSpPr>
        <p:grpSpPr>
          <a:xfrm>
            <a:off x="10253411" y="3280550"/>
            <a:ext cx="1298476" cy="901313"/>
            <a:chOff x="22274141" y="12769411"/>
            <a:chExt cx="820338" cy="569719"/>
          </a:xfrm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69B57D6D-A6D9-D3E4-F2B3-C1D89C65DA1E}"/>
                </a:ext>
              </a:extLst>
            </p:cNvPr>
            <p:cNvSpPr/>
            <p:nvPr/>
          </p:nvSpPr>
          <p:spPr>
            <a:xfrm flipV="1">
              <a:off x="22274141" y="12769411"/>
              <a:ext cx="820338" cy="429299"/>
            </a:xfrm>
            <a:custGeom>
              <a:avLst/>
              <a:gdLst>
                <a:gd name="connsiteX0" fmla="*/ 15193 w 820338"/>
                <a:gd name="connsiteY0" fmla="*/ 428714 h 429299"/>
                <a:gd name="connsiteX1" fmla="*/ 446 w 820338"/>
                <a:gd name="connsiteY1" fmla="*/ 415606 h 429299"/>
                <a:gd name="connsiteX2" fmla="*/ 446 w 820338"/>
                <a:gd name="connsiteY2" fmla="*/ 13343 h 429299"/>
                <a:gd name="connsiteX3" fmla="*/ 13555 w 820338"/>
                <a:gd name="connsiteY3" fmla="*/ 234 h 429299"/>
                <a:gd name="connsiteX4" fmla="*/ 731238 w 820338"/>
                <a:gd name="connsiteY4" fmla="*/ 234 h 429299"/>
                <a:gd name="connsiteX5" fmla="*/ 745166 w 820338"/>
                <a:gd name="connsiteY5" fmla="*/ 9246 h 429299"/>
                <a:gd name="connsiteX6" fmla="*/ 819720 w 820338"/>
                <a:gd name="connsiteY6" fmla="*/ 241101 h 429299"/>
                <a:gd name="connsiteX7" fmla="*/ 813165 w 820338"/>
                <a:gd name="connsiteY7" fmla="*/ 258305 h 429299"/>
                <a:gd name="connsiteX8" fmla="*/ 70904 w 820338"/>
                <a:gd name="connsiteY8" fmla="*/ 429533 h 429299"/>
                <a:gd name="connsiteX9" fmla="*/ 15193 w 820338"/>
                <a:gd name="connsiteY9" fmla="*/ 428714 h 42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0338" h="429299">
                  <a:moveTo>
                    <a:pt x="15193" y="428714"/>
                  </a:moveTo>
                  <a:cubicBezTo>
                    <a:pt x="6181" y="428714"/>
                    <a:pt x="446" y="424618"/>
                    <a:pt x="446" y="415606"/>
                  </a:cubicBezTo>
                  <a:lnTo>
                    <a:pt x="446" y="13343"/>
                  </a:lnTo>
                  <a:cubicBezTo>
                    <a:pt x="446" y="5969"/>
                    <a:pt x="5362" y="234"/>
                    <a:pt x="13555" y="234"/>
                  </a:cubicBezTo>
                  <a:lnTo>
                    <a:pt x="731238" y="234"/>
                  </a:lnTo>
                  <a:cubicBezTo>
                    <a:pt x="736973" y="234"/>
                    <a:pt x="742708" y="234"/>
                    <a:pt x="745166" y="9246"/>
                  </a:cubicBezTo>
                  <a:cubicBezTo>
                    <a:pt x="745166" y="9246"/>
                    <a:pt x="818081" y="237004"/>
                    <a:pt x="819720" y="241101"/>
                  </a:cubicBezTo>
                  <a:cubicBezTo>
                    <a:pt x="822177" y="249293"/>
                    <a:pt x="820539" y="253390"/>
                    <a:pt x="813165" y="258305"/>
                  </a:cubicBezTo>
                  <a:cubicBezTo>
                    <a:pt x="579672" y="408232"/>
                    <a:pt x="229843" y="429533"/>
                    <a:pt x="70904" y="429533"/>
                  </a:cubicBezTo>
                  <a:cubicBezTo>
                    <a:pt x="47964" y="429533"/>
                    <a:pt x="29121" y="429533"/>
                    <a:pt x="15193" y="428714"/>
                  </a:cubicBezTo>
                  <a:close/>
                </a:path>
              </a:pathLst>
            </a:custGeom>
            <a:gradFill>
              <a:gsLst>
                <a:gs pos="0">
                  <a:srgbClr val="802266"/>
                </a:gs>
                <a:gs pos="25000">
                  <a:srgbClr val="AC1173"/>
                </a:gs>
                <a:gs pos="81000">
                  <a:srgbClr val="D90E0E"/>
                </a:gs>
                <a:gs pos="100000">
                  <a:srgbClr val="D90E0E"/>
                </a:gs>
              </a:gsLst>
              <a:lin ang="0" scaled="1"/>
            </a:gradFill>
            <a:ln w="8173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675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C8005BA3-6671-2178-E02D-EA0F84E20E19}"/>
                </a:ext>
              </a:extLst>
            </p:cNvPr>
            <p:cNvSpPr/>
            <p:nvPr/>
          </p:nvSpPr>
          <p:spPr>
            <a:xfrm>
              <a:off x="22310995" y="12947304"/>
              <a:ext cx="189185" cy="193551"/>
            </a:xfrm>
            <a:custGeom>
              <a:avLst/>
              <a:gdLst>
                <a:gd name="connsiteX0" fmla="*/ 126801 w 189185"/>
                <a:gd name="connsiteY0" fmla="*/ 80049 h 193551"/>
                <a:gd name="connsiteX1" fmla="*/ 86847 w 189185"/>
                <a:gd name="connsiteY1" fmla="*/ 47861 h 193551"/>
                <a:gd name="connsiteX2" fmla="*/ 142475 w 189185"/>
                <a:gd name="connsiteY2" fmla="*/ 27515 h 193551"/>
                <a:gd name="connsiteX3" fmla="*/ 173086 w 189185"/>
                <a:gd name="connsiteY3" fmla="*/ 31636 h 193551"/>
                <a:gd name="connsiteX4" fmla="*/ 181790 w 189185"/>
                <a:gd name="connsiteY4" fmla="*/ 4224 h 193551"/>
                <a:gd name="connsiteX5" fmla="*/ 145384 w 189185"/>
                <a:gd name="connsiteY5" fmla="*/ 373 h 193551"/>
                <a:gd name="connsiteX6" fmla="*/ 42586 w 189185"/>
                <a:gd name="connsiteY6" fmla="*/ 40658 h 193551"/>
                <a:gd name="connsiteX7" fmla="*/ 99438 w 189185"/>
                <a:gd name="connsiteY7" fmla="*/ 108168 h 193551"/>
                <a:gd name="connsiteX8" fmla="*/ 138614 w 189185"/>
                <a:gd name="connsiteY8" fmla="*/ 147395 h 193551"/>
                <a:gd name="connsiteX9" fmla="*/ 88078 w 189185"/>
                <a:gd name="connsiteY9" fmla="*/ 164230 h 193551"/>
                <a:gd name="connsiteX10" fmla="*/ 13620 w 189185"/>
                <a:gd name="connsiteY10" fmla="*/ 145657 h 193551"/>
                <a:gd name="connsiteX11" fmla="*/ 156 w 189185"/>
                <a:gd name="connsiteY11" fmla="*/ 174841 h 193551"/>
                <a:gd name="connsiteX12" fmla="*/ 80483 w 189185"/>
                <a:gd name="connsiteY12" fmla="*/ 193786 h 193551"/>
                <a:gd name="connsiteX13" fmla="*/ 185475 w 189185"/>
                <a:gd name="connsiteY13" fmla="*/ 151146 h 193551"/>
                <a:gd name="connsiteX14" fmla="*/ 126801 w 189185"/>
                <a:gd name="connsiteY14" fmla="*/ 80049 h 19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9185" h="193551">
                  <a:moveTo>
                    <a:pt x="126801" y="80049"/>
                  </a:moveTo>
                  <a:cubicBezTo>
                    <a:pt x="100449" y="67313"/>
                    <a:pt x="82523" y="60661"/>
                    <a:pt x="86847" y="47861"/>
                  </a:cubicBezTo>
                  <a:cubicBezTo>
                    <a:pt x="91939" y="32708"/>
                    <a:pt x="118459" y="26984"/>
                    <a:pt x="142475" y="27515"/>
                  </a:cubicBezTo>
                  <a:cubicBezTo>
                    <a:pt x="154614" y="27819"/>
                    <a:pt x="163220" y="29376"/>
                    <a:pt x="173086" y="31636"/>
                  </a:cubicBezTo>
                  <a:lnTo>
                    <a:pt x="181790" y="4224"/>
                  </a:lnTo>
                  <a:cubicBezTo>
                    <a:pt x="169274" y="1913"/>
                    <a:pt x="160343" y="745"/>
                    <a:pt x="145384" y="373"/>
                  </a:cubicBezTo>
                  <a:cubicBezTo>
                    <a:pt x="97230" y="-758"/>
                    <a:pt x="53713" y="12539"/>
                    <a:pt x="42586" y="40658"/>
                  </a:cubicBezTo>
                  <a:cubicBezTo>
                    <a:pt x="29291" y="73970"/>
                    <a:pt x="66878" y="92748"/>
                    <a:pt x="99438" y="108168"/>
                  </a:cubicBezTo>
                  <a:cubicBezTo>
                    <a:pt x="125369" y="120436"/>
                    <a:pt x="145773" y="132083"/>
                    <a:pt x="138614" y="147395"/>
                  </a:cubicBezTo>
                  <a:cubicBezTo>
                    <a:pt x="132995" y="159235"/>
                    <a:pt x="114706" y="164834"/>
                    <a:pt x="88078" y="164230"/>
                  </a:cubicBezTo>
                  <a:cubicBezTo>
                    <a:pt x="65044" y="163708"/>
                    <a:pt x="36281" y="157054"/>
                    <a:pt x="13620" y="145657"/>
                  </a:cubicBezTo>
                  <a:lnTo>
                    <a:pt x="156" y="174841"/>
                  </a:lnTo>
                  <a:cubicBezTo>
                    <a:pt x="16812" y="182548"/>
                    <a:pt x="51160" y="193068"/>
                    <a:pt x="80483" y="193786"/>
                  </a:cubicBezTo>
                  <a:cubicBezTo>
                    <a:pt x="135546" y="194990"/>
                    <a:pt x="171206" y="181197"/>
                    <a:pt x="185475" y="151146"/>
                  </a:cubicBezTo>
                  <a:cubicBezTo>
                    <a:pt x="202363" y="115704"/>
                    <a:pt x="160465" y="96289"/>
                    <a:pt x="126801" y="80049"/>
                  </a:cubicBezTo>
                </a:path>
              </a:pathLst>
            </a:custGeom>
            <a:solidFill>
              <a:srgbClr val="FFFFFF"/>
            </a:solidFill>
            <a:ln w="244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675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CA692576-C654-CED0-08EF-AA700B0950F2}"/>
                </a:ext>
              </a:extLst>
            </p:cNvPr>
            <p:cNvSpPr/>
            <p:nvPr/>
          </p:nvSpPr>
          <p:spPr>
            <a:xfrm>
              <a:off x="22487955" y="12946871"/>
              <a:ext cx="543702" cy="193836"/>
            </a:xfrm>
            <a:custGeom>
              <a:avLst/>
              <a:gdLst>
                <a:gd name="connsiteX0" fmla="*/ 24786 w 543702"/>
                <a:gd name="connsiteY0" fmla="*/ 130510 h 193836"/>
                <a:gd name="connsiteX1" fmla="*/ 26265 w 543702"/>
                <a:gd name="connsiteY1" fmla="*/ 131371 h 193836"/>
                <a:gd name="connsiteX2" fmla="*/ 27570 w 543702"/>
                <a:gd name="connsiteY2" fmla="*/ 130510 h 193836"/>
                <a:gd name="connsiteX3" fmla="*/ 54389 w 543702"/>
                <a:gd name="connsiteY3" fmla="*/ 47391 h 193836"/>
                <a:gd name="connsiteX4" fmla="*/ 122624 w 543702"/>
                <a:gd name="connsiteY4" fmla="*/ 190743 h 193836"/>
                <a:gd name="connsiteX5" fmla="*/ 166730 w 543702"/>
                <a:gd name="connsiteY5" fmla="*/ 190743 h 193836"/>
                <a:gd name="connsiteX6" fmla="*/ 188518 w 543702"/>
                <a:gd name="connsiteY6" fmla="*/ 122604 h 193836"/>
                <a:gd name="connsiteX7" fmla="*/ 189941 w 543702"/>
                <a:gd name="connsiteY7" fmla="*/ 121776 h 193836"/>
                <a:gd name="connsiteX8" fmla="*/ 191272 w 543702"/>
                <a:gd name="connsiteY8" fmla="*/ 122604 h 193836"/>
                <a:gd name="connsiteX9" fmla="*/ 300695 w 543702"/>
                <a:gd name="connsiteY9" fmla="*/ 194122 h 193836"/>
                <a:gd name="connsiteX10" fmla="*/ 383645 w 543702"/>
                <a:gd name="connsiteY10" fmla="*/ 179190 h 193836"/>
                <a:gd name="connsiteX11" fmla="*/ 406456 w 543702"/>
                <a:gd name="connsiteY11" fmla="*/ 107273 h 193836"/>
                <a:gd name="connsiteX12" fmla="*/ 494196 w 543702"/>
                <a:gd name="connsiteY12" fmla="*/ 107273 h 193836"/>
                <a:gd name="connsiteX13" fmla="*/ 503086 w 543702"/>
                <a:gd name="connsiteY13" fmla="*/ 79396 h 193836"/>
                <a:gd name="connsiteX14" fmla="*/ 415382 w 543702"/>
                <a:gd name="connsiteY14" fmla="*/ 79396 h 193836"/>
                <a:gd name="connsiteX15" fmla="*/ 430501 w 543702"/>
                <a:gd name="connsiteY15" fmla="*/ 32192 h 193836"/>
                <a:gd name="connsiteX16" fmla="*/ 535074 w 543702"/>
                <a:gd name="connsiteY16" fmla="*/ 32192 h 193836"/>
                <a:gd name="connsiteX17" fmla="*/ 544130 w 543702"/>
                <a:gd name="connsiteY17" fmla="*/ 3282 h 193836"/>
                <a:gd name="connsiteX18" fmla="*/ 397326 w 543702"/>
                <a:gd name="connsiteY18" fmla="*/ 3282 h 193836"/>
                <a:gd name="connsiteX19" fmla="*/ 347512 w 543702"/>
                <a:gd name="connsiteY19" fmla="*/ 159077 h 193836"/>
                <a:gd name="connsiteX20" fmla="*/ 310222 w 543702"/>
                <a:gd name="connsiteY20" fmla="*/ 163028 h 193836"/>
                <a:gd name="connsiteX21" fmla="*/ 243880 w 543702"/>
                <a:gd name="connsiteY21" fmla="*/ 140499 h 193836"/>
                <a:gd name="connsiteX22" fmla="*/ 232348 w 543702"/>
                <a:gd name="connsiteY22" fmla="*/ 96830 h 193836"/>
                <a:gd name="connsiteX23" fmla="*/ 329674 w 543702"/>
                <a:gd name="connsiteY23" fmla="*/ 31370 h 193836"/>
                <a:gd name="connsiteX24" fmla="*/ 362158 w 543702"/>
                <a:gd name="connsiteY24" fmla="*/ 33328 h 193836"/>
                <a:gd name="connsiteX25" fmla="*/ 372488 w 543702"/>
                <a:gd name="connsiteY25" fmla="*/ 3040 h 193836"/>
                <a:gd name="connsiteX26" fmla="*/ 329693 w 543702"/>
                <a:gd name="connsiteY26" fmla="*/ 286 h 193836"/>
                <a:gd name="connsiteX27" fmla="*/ 216882 w 543702"/>
                <a:gd name="connsiteY27" fmla="*/ 44365 h 193836"/>
                <a:gd name="connsiteX28" fmla="*/ 214713 w 543702"/>
                <a:gd name="connsiteY28" fmla="*/ 45208 h 193836"/>
                <a:gd name="connsiteX29" fmla="*/ 213579 w 543702"/>
                <a:gd name="connsiteY29" fmla="*/ 44365 h 193836"/>
                <a:gd name="connsiteX30" fmla="*/ 226687 w 543702"/>
                <a:gd name="connsiteY30" fmla="*/ 3322 h 193836"/>
                <a:gd name="connsiteX31" fmla="*/ 188381 w 543702"/>
                <a:gd name="connsiteY31" fmla="*/ 3322 h 193836"/>
                <a:gd name="connsiteX32" fmla="*/ 146497 w 543702"/>
                <a:gd name="connsiteY32" fmla="*/ 134679 h 193836"/>
                <a:gd name="connsiteX33" fmla="*/ 72225 w 543702"/>
                <a:gd name="connsiteY33" fmla="*/ 3322 h 193836"/>
                <a:gd name="connsiteX34" fmla="*/ 31152 w 543702"/>
                <a:gd name="connsiteY34" fmla="*/ 3322 h 193836"/>
                <a:gd name="connsiteX35" fmla="*/ 428 w 543702"/>
                <a:gd name="connsiteY35" fmla="*/ 98970 h 193836"/>
                <a:gd name="connsiteX36" fmla="*/ 24786 w 543702"/>
                <a:gd name="connsiteY36" fmla="*/ 130510 h 19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43702" h="193836">
                  <a:moveTo>
                    <a:pt x="24786" y="130510"/>
                  </a:moveTo>
                  <a:cubicBezTo>
                    <a:pt x="25053" y="131180"/>
                    <a:pt x="25533" y="131371"/>
                    <a:pt x="26265" y="131371"/>
                  </a:cubicBezTo>
                  <a:cubicBezTo>
                    <a:pt x="27026" y="131371"/>
                    <a:pt x="27355" y="131146"/>
                    <a:pt x="27570" y="130510"/>
                  </a:cubicBezTo>
                  <a:cubicBezTo>
                    <a:pt x="27883" y="129560"/>
                    <a:pt x="54389" y="47391"/>
                    <a:pt x="54389" y="47391"/>
                  </a:cubicBezTo>
                  <a:cubicBezTo>
                    <a:pt x="81438" y="86058"/>
                    <a:pt x="108257" y="136941"/>
                    <a:pt x="122624" y="190743"/>
                  </a:cubicBezTo>
                  <a:lnTo>
                    <a:pt x="166730" y="190743"/>
                  </a:lnTo>
                  <a:lnTo>
                    <a:pt x="188518" y="122604"/>
                  </a:lnTo>
                  <a:cubicBezTo>
                    <a:pt x="188741" y="121936"/>
                    <a:pt x="189238" y="121776"/>
                    <a:pt x="189941" y="121776"/>
                  </a:cubicBezTo>
                  <a:cubicBezTo>
                    <a:pt x="190651" y="121776"/>
                    <a:pt x="191214" y="122002"/>
                    <a:pt x="191272" y="122604"/>
                  </a:cubicBezTo>
                  <a:cubicBezTo>
                    <a:pt x="197937" y="165357"/>
                    <a:pt x="240454" y="194122"/>
                    <a:pt x="300695" y="194122"/>
                  </a:cubicBezTo>
                  <a:cubicBezTo>
                    <a:pt x="339717" y="194122"/>
                    <a:pt x="374887" y="183893"/>
                    <a:pt x="383645" y="179190"/>
                  </a:cubicBezTo>
                  <a:lnTo>
                    <a:pt x="406456" y="107273"/>
                  </a:lnTo>
                  <a:lnTo>
                    <a:pt x="494196" y="107273"/>
                  </a:lnTo>
                  <a:lnTo>
                    <a:pt x="503086" y="79396"/>
                  </a:lnTo>
                  <a:lnTo>
                    <a:pt x="415382" y="79396"/>
                  </a:lnTo>
                  <a:lnTo>
                    <a:pt x="430501" y="32192"/>
                  </a:lnTo>
                  <a:lnTo>
                    <a:pt x="535074" y="32192"/>
                  </a:lnTo>
                  <a:lnTo>
                    <a:pt x="544130" y="3282"/>
                  </a:lnTo>
                  <a:lnTo>
                    <a:pt x="397326" y="3282"/>
                  </a:lnTo>
                  <a:lnTo>
                    <a:pt x="347512" y="159077"/>
                  </a:lnTo>
                  <a:cubicBezTo>
                    <a:pt x="336926" y="161748"/>
                    <a:pt x="323854" y="163028"/>
                    <a:pt x="310222" y="163028"/>
                  </a:cubicBezTo>
                  <a:cubicBezTo>
                    <a:pt x="280783" y="163028"/>
                    <a:pt x="257228" y="156063"/>
                    <a:pt x="243880" y="140499"/>
                  </a:cubicBezTo>
                  <a:cubicBezTo>
                    <a:pt x="233881" y="128781"/>
                    <a:pt x="229895" y="113695"/>
                    <a:pt x="232348" y="96830"/>
                  </a:cubicBezTo>
                  <a:cubicBezTo>
                    <a:pt x="238253" y="56690"/>
                    <a:pt x="277363" y="31370"/>
                    <a:pt x="329674" y="31370"/>
                  </a:cubicBezTo>
                  <a:cubicBezTo>
                    <a:pt x="340652" y="31370"/>
                    <a:pt x="351993" y="32018"/>
                    <a:pt x="362158" y="33328"/>
                  </a:cubicBezTo>
                  <a:lnTo>
                    <a:pt x="372488" y="3040"/>
                  </a:lnTo>
                  <a:cubicBezTo>
                    <a:pt x="359898" y="1140"/>
                    <a:pt x="344633" y="286"/>
                    <a:pt x="329693" y="286"/>
                  </a:cubicBezTo>
                  <a:cubicBezTo>
                    <a:pt x="283307" y="286"/>
                    <a:pt x="242993" y="16254"/>
                    <a:pt x="216882" y="44365"/>
                  </a:cubicBezTo>
                  <a:cubicBezTo>
                    <a:pt x="216091" y="45234"/>
                    <a:pt x="215212" y="45208"/>
                    <a:pt x="214713" y="45208"/>
                  </a:cubicBezTo>
                  <a:cubicBezTo>
                    <a:pt x="213892" y="45208"/>
                    <a:pt x="213378" y="45051"/>
                    <a:pt x="213579" y="44365"/>
                  </a:cubicBezTo>
                  <a:lnTo>
                    <a:pt x="226687" y="3322"/>
                  </a:lnTo>
                  <a:lnTo>
                    <a:pt x="188381" y="3322"/>
                  </a:lnTo>
                  <a:lnTo>
                    <a:pt x="146497" y="134679"/>
                  </a:lnTo>
                  <a:cubicBezTo>
                    <a:pt x="133188" y="95942"/>
                    <a:pt x="105765" y="44904"/>
                    <a:pt x="72225" y="3322"/>
                  </a:cubicBezTo>
                  <a:lnTo>
                    <a:pt x="31152" y="3322"/>
                  </a:lnTo>
                  <a:lnTo>
                    <a:pt x="428" y="98970"/>
                  </a:lnTo>
                  <a:cubicBezTo>
                    <a:pt x="15882" y="110355"/>
                    <a:pt x="20756" y="118706"/>
                    <a:pt x="24786" y="130510"/>
                  </a:cubicBezTo>
                </a:path>
              </a:pathLst>
            </a:custGeom>
            <a:solidFill>
              <a:srgbClr val="FFFFFF"/>
            </a:solidFill>
            <a:ln w="244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675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F77AAE91-099B-D7EE-156D-0A7BA2BF83B8}"/>
                </a:ext>
              </a:extLst>
            </p:cNvPr>
            <p:cNvSpPr/>
            <p:nvPr/>
          </p:nvSpPr>
          <p:spPr>
            <a:xfrm>
              <a:off x="22318179" y="13265161"/>
              <a:ext cx="58673" cy="72133"/>
            </a:xfrm>
            <a:custGeom>
              <a:avLst/>
              <a:gdLst>
                <a:gd name="connsiteX0" fmla="*/ 51787 w 58673"/>
                <a:gd name="connsiteY0" fmla="*/ 35137 h 72133"/>
                <a:gd name="connsiteX1" fmla="*/ 55811 w 58673"/>
                <a:gd name="connsiteY1" fmla="*/ 22148 h 72133"/>
                <a:gd name="connsiteX2" fmla="*/ 53591 w 58673"/>
                <a:gd name="connsiteY2" fmla="*/ 11605 h 72133"/>
                <a:gd name="connsiteX3" fmla="*/ 47606 w 58673"/>
                <a:gd name="connsiteY3" fmla="*/ 4875 h 72133"/>
                <a:gd name="connsiteX4" fmla="*/ 38820 w 58673"/>
                <a:gd name="connsiteY4" fmla="*/ 1314 h 72133"/>
                <a:gd name="connsiteX5" fmla="*/ 28231 w 58673"/>
                <a:gd name="connsiteY5" fmla="*/ 239 h 72133"/>
                <a:gd name="connsiteX6" fmla="*/ -70 w 58673"/>
                <a:gd name="connsiteY6" fmla="*/ 239 h 72133"/>
                <a:gd name="connsiteX7" fmla="*/ -70 w 58673"/>
                <a:gd name="connsiteY7" fmla="*/ 72373 h 72133"/>
                <a:gd name="connsiteX8" fmla="*/ 16049 w 58673"/>
                <a:gd name="connsiteY8" fmla="*/ 72373 h 72133"/>
                <a:gd name="connsiteX9" fmla="*/ 16049 w 58673"/>
                <a:gd name="connsiteY9" fmla="*/ 43546 h 72133"/>
                <a:gd name="connsiteX10" fmla="*/ 23995 w 58673"/>
                <a:gd name="connsiteY10" fmla="*/ 43546 h 72133"/>
                <a:gd name="connsiteX11" fmla="*/ 39283 w 58673"/>
                <a:gd name="connsiteY11" fmla="*/ 72373 h 72133"/>
                <a:gd name="connsiteX12" fmla="*/ 58603 w 58673"/>
                <a:gd name="connsiteY12" fmla="*/ 72373 h 72133"/>
                <a:gd name="connsiteX13" fmla="*/ 40013 w 58673"/>
                <a:gd name="connsiteY13" fmla="*/ 41915 h 72133"/>
                <a:gd name="connsiteX14" fmla="*/ 51787 w 58673"/>
                <a:gd name="connsiteY14" fmla="*/ 35137 h 72133"/>
                <a:gd name="connsiteX15" fmla="*/ 37785 w 58673"/>
                <a:gd name="connsiteY15" fmla="*/ 26626 h 72133"/>
                <a:gd name="connsiteX16" fmla="*/ 34530 w 58673"/>
                <a:gd name="connsiteY16" fmla="*/ 29027 h 72133"/>
                <a:gd name="connsiteX17" fmla="*/ 30145 w 58673"/>
                <a:gd name="connsiteY17" fmla="*/ 29945 h 72133"/>
                <a:gd name="connsiteX18" fmla="*/ 25548 w 58673"/>
                <a:gd name="connsiteY18" fmla="*/ 30094 h 72133"/>
                <a:gd name="connsiteX19" fmla="*/ 16049 w 58673"/>
                <a:gd name="connsiteY19" fmla="*/ 30094 h 72133"/>
                <a:gd name="connsiteX20" fmla="*/ 16049 w 58673"/>
                <a:gd name="connsiteY20" fmla="*/ 13692 h 72133"/>
                <a:gd name="connsiteX21" fmla="*/ 26584 w 58673"/>
                <a:gd name="connsiteY21" fmla="*/ 13692 h 72133"/>
                <a:gd name="connsiteX22" fmla="*/ 31023 w 58673"/>
                <a:gd name="connsiteY22" fmla="*/ 13998 h 72133"/>
                <a:gd name="connsiteX23" fmla="*/ 35055 w 58673"/>
                <a:gd name="connsiteY23" fmla="*/ 15166 h 72133"/>
                <a:gd name="connsiteX24" fmla="*/ 37942 w 58673"/>
                <a:gd name="connsiteY24" fmla="*/ 17661 h 72133"/>
                <a:gd name="connsiteX25" fmla="*/ 39079 w 58673"/>
                <a:gd name="connsiteY25" fmla="*/ 22046 h 72133"/>
                <a:gd name="connsiteX26" fmla="*/ 37785 w 58673"/>
                <a:gd name="connsiteY26" fmla="*/ 26626 h 7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8673" h="72133">
                  <a:moveTo>
                    <a:pt x="51787" y="35137"/>
                  </a:moveTo>
                  <a:cubicBezTo>
                    <a:pt x="54469" y="31568"/>
                    <a:pt x="55811" y="27238"/>
                    <a:pt x="55811" y="22148"/>
                  </a:cubicBezTo>
                  <a:cubicBezTo>
                    <a:pt x="55811" y="17935"/>
                    <a:pt x="55065" y="14421"/>
                    <a:pt x="53591" y="11605"/>
                  </a:cubicBezTo>
                  <a:cubicBezTo>
                    <a:pt x="52108" y="8781"/>
                    <a:pt x="50116" y="6538"/>
                    <a:pt x="47606" y="4875"/>
                  </a:cubicBezTo>
                  <a:cubicBezTo>
                    <a:pt x="45088" y="3212"/>
                    <a:pt x="42162" y="2020"/>
                    <a:pt x="38820" y="1314"/>
                  </a:cubicBezTo>
                  <a:cubicBezTo>
                    <a:pt x="35487" y="600"/>
                    <a:pt x="31949" y="239"/>
                    <a:pt x="28231" y="239"/>
                  </a:cubicBezTo>
                  <a:lnTo>
                    <a:pt x="-70" y="239"/>
                  </a:lnTo>
                  <a:lnTo>
                    <a:pt x="-70" y="72373"/>
                  </a:lnTo>
                  <a:lnTo>
                    <a:pt x="16049" y="72373"/>
                  </a:lnTo>
                  <a:lnTo>
                    <a:pt x="16049" y="43546"/>
                  </a:lnTo>
                  <a:lnTo>
                    <a:pt x="23995" y="43546"/>
                  </a:lnTo>
                  <a:lnTo>
                    <a:pt x="39283" y="72373"/>
                  </a:lnTo>
                  <a:lnTo>
                    <a:pt x="58603" y="72373"/>
                  </a:lnTo>
                  <a:lnTo>
                    <a:pt x="40013" y="41915"/>
                  </a:lnTo>
                  <a:cubicBezTo>
                    <a:pt x="45174" y="40965"/>
                    <a:pt x="49096" y="38706"/>
                    <a:pt x="51787" y="35137"/>
                  </a:cubicBezTo>
                  <a:moveTo>
                    <a:pt x="37785" y="26626"/>
                  </a:moveTo>
                  <a:cubicBezTo>
                    <a:pt x="36930" y="27717"/>
                    <a:pt x="35840" y="28517"/>
                    <a:pt x="34530" y="29027"/>
                  </a:cubicBezTo>
                  <a:cubicBezTo>
                    <a:pt x="33220" y="29537"/>
                    <a:pt x="31761" y="29843"/>
                    <a:pt x="30145" y="29945"/>
                  </a:cubicBezTo>
                  <a:cubicBezTo>
                    <a:pt x="28529" y="30047"/>
                    <a:pt x="26992" y="30094"/>
                    <a:pt x="25548" y="30094"/>
                  </a:cubicBezTo>
                  <a:lnTo>
                    <a:pt x="16049" y="30094"/>
                  </a:lnTo>
                  <a:lnTo>
                    <a:pt x="16049" y="13692"/>
                  </a:lnTo>
                  <a:lnTo>
                    <a:pt x="26584" y="13692"/>
                  </a:lnTo>
                  <a:cubicBezTo>
                    <a:pt x="28027" y="13692"/>
                    <a:pt x="29502" y="13794"/>
                    <a:pt x="31023" y="13998"/>
                  </a:cubicBezTo>
                  <a:cubicBezTo>
                    <a:pt x="32537" y="14202"/>
                    <a:pt x="33879" y="14594"/>
                    <a:pt x="35055" y="15166"/>
                  </a:cubicBezTo>
                  <a:cubicBezTo>
                    <a:pt x="36216" y="15747"/>
                    <a:pt x="37181" y="16578"/>
                    <a:pt x="37942" y="17661"/>
                  </a:cubicBezTo>
                  <a:cubicBezTo>
                    <a:pt x="38703" y="18751"/>
                    <a:pt x="39079" y="20210"/>
                    <a:pt x="39079" y="22046"/>
                  </a:cubicBezTo>
                  <a:cubicBezTo>
                    <a:pt x="39079" y="24014"/>
                    <a:pt x="38648" y="25544"/>
                    <a:pt x="37785" y="26626"/>
                  </a:cubicBezTo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675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EC9CD199-E492-0A7B-6C88-8E4F8842D213}"/>
                </a:ext>
              </a:extLst>
            </p:cNvPr>
            <p:cNvSpPr/>
            <p:nvPr/>
          </p:nvSpPr>
          <p:spPr>
            <a:xfrm rot="7525294" flipV="1">
              <a:off x="22452790" y="13243930"/>
              <a:ext cx="30223" cy="17178"/>
            </a:xfrm>
            <a:custGeom>
              <a:avLst/>
              <a:gdLst>
                <a:gd name="connsiteX0" fmla="*/ 12199 w 30223"/>
                <a:gd name="connsiteY0" fmla="*/ 207 h 17178"/>
                <a:gd name="connsiteX1" fmla="*/ 30201 w 30223"/>
                <a:gd name="connsiteY1" fmla="*/ 207 h 17178"/>
                <a:gd name="connsiteX2" fmla="*/ 22295 w 30223"/>
                <a:gd name="connsiteY2" fmla="*/ 11322 h 17178"/>
                <a:gd name="connsiteX3" fmla="*/ -22 w 30223"/>
                <a:gd name="connsiteY3" fmla="*/ 17386 h 17178"/>
                <a:gd name="connsiteX4" fmla="*/ 12199 w 30223"/>
                <a:gd name="connsiteY4" fmla="*/ 207 h 1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3" h="17178">
                  <a:moveTo>
                    <a:pt x="12199" y="207"/>
                  </a:moveTo>
                  <a:lnTo>
                    <a:pt x="30201" y="207"/>
                  </a:lnTo>
                  <a:lnTo>
                    <a:pt x="22295" y="11322"/>
                  </a:lnTo>
                  <a:lnTo>
                    <a:pt x="-22" y="17386"/>
                  </a:lnTo>
                  <a:lnTo>
                    <a:pt x="12199" y="207"/>
                  </a:lnTo>
                  <a:close/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675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8A3985BA-A3DB-E19A-0419-7AFF42225BDC}"/>
                </a:ext>
              </a:extLst>
            </p:cNvPr>
            <p:cNvSpPr/>
            <p:nvPr/>
          </p:nvSpPr>
          <p:spPr>
            <a:xfrm>
              <a:off x="22437997" y="13265161"/>
              <a:ext cx="51543" cy="72133"/>
            </a:xfrm>
            <a:custGeom>
              <a:avLst/>
              <a:gdLst>
                <a:gd name="connsiteX0" fmla="*/ 16096 w 51543"/>
                <a:gd name="connsiteY0" fmla="*/ 43028 h 72133"/>
                <a:gd name="connsiteX1" fmla="*/ 47802 w 51543"/>
                <a:gd name="connsiteY1" fmla="*/ 43028 h 72133"/>
                <a:gd name="connsiteX2" fmla="*/ 47802 w 51543"/>
                <a:gd name="connsiteY2" fmla="*/ 28360 h 72133"/>
                <a:gd name="connsiteX3" fmla="*/ 16096 w 51543"/>
                <a:gd name="connsiteY3" fmla="*/ 28360 h 72133"/>
                <a:gd name="connsiteX4" fmla="*/ 16096 w 51543"/>
                <a:gd name="connsiteY4" fmla="*/ 14908 h 72133"/>
                <a:gd name="connsiteX5" fmla="*/ 49661 w 51543"/>
                <a:gd name="connsiteY5" fmla="*/ 14908 h 72133"/>
                <a:gd name="connsiteX6" fmla="*/ 49661 w 51543"/>
                <a:gd name="connsiteY6" fmla="*/ 239 h 72133"/>
                <a:gd name="connsiteX7" fmla="*/ -23 w 51543"/>
                <a:gd name="connsiteY7" fmla="*/ 239 h 72133"/>
                <a:gd name="connsiteX8" fmla="*/ -23 w 51543"/>
                <a:gd name="connsiteY8" fmla="*/ 72373 h 72133"/>
                <a:gd name="connsiteX9" fmla="*/ 51520 w 51543"/>
                <a:gd name="connsiteY9" fmla="*/ 72373 h 72133"/>
                <a:gd name="connsiteX10" fmla="*/ 51520 w 51543"/>
                <a:gd name="connsiteY10" fmla="*/ 57697 h 72133"/>
                <a:gd name="connsiteX11" fmla="*/ 16096 w 51543"/>
                <a:gd name="connsiteY11" fmla="*/ 57697 h 72133"/>
                <a:gd name="connsiteX12" fmla="*/ 16096 w 51543"/>
                <a:gd name="connsiteY12" fmla="*/ 43028 h 7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43" h="72133">
                  <a:moveTo>
                    <a:pt x="16096" y="43028"/>
                  </a:moveTo>
                  <a:lnTo>
                    <a:pt x="47802" y="43028"/>
                  </a:lnTo>
                  <a:lnTo>
                    <a:pt x="47802" y="28360"/>
                  </a:lnTo>
                  <a:lnTo>
                    <a:pt x="16096" y="28360"/>
                  </a:lnTo>
                  <a:lnTo>
                    <a:pt x="16096" y="14908"/>
                  </a:lnTo>
                  <a:lnTo>
                    <a:pt x="49661" y="14908"/>
                  </a:lnTo>
                  <a:lnTo>
                    <a:pt x="49661" y="239"/>
                  </a:lnTo>
                  <a:lnTo>
                    <a:pt x="-23" y="239"/>
                  </a:lnTo>
                  <a:lnTo>
                    <a:pt x="-23" y="72373"/>
                  </a:lnTo>
                  <a:lnTo>
                    <a:pt x="51520" y="72373"/>
                  </a:lnTo>
                  <a:lnTo>
                    <a:pt x="51520" y="57697"/>
                  </a:lnTo>
                  <a:lnTo>
                    <a:pt x="16096" y="57697"/>
                  </a:lnTo>
                  <a:lnTo>
                    <a:pt x="16096" y="43028"/>
                  </a:lnTo>
                  <a:close/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675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71251ECD-67BE-8C5D-3760-9CBE4931E86E}"/>
                </a:ext>
              </a:extLst>
            </p:cNvPr>
            <p:cNvSpPr/>
            <p:nvPr/>
          </p:nvSpPr>
          <p:spPr>
            <a:xfrm>
              <a:off x="22549249" y="13263325"/>
              <a:ext cx="52774" cy="75804"/>
            </a:xfrm>
            <a:custGeom>
              <a:avLst/>
              <a:gdLst>
                <a:gd name="connsiteX0" fmla="*/ 44074 w 52774"/>
                <a:gd name="connsiteY0" fmla="*/ 36204 h 75804"/>
                <a:gd name="connsiteX1" fmla="*/ 35955 w 52774"/>
                <a:gd name="connsiteY1" fmla="*/ 32737 h 75804"/>
                <a:gd name="connsiteX2" fmla="*/ 27852 w 52774"/>
                <a:gd name="connsiteY2" fmla="*/ 30297 h 75804"/>
                <a:gd name="connsiteX3" fmla="*/ 21609 w 52774"/>
                <a:gd name="connsiteY3" fmla="*/ 27340 h 75804"/>
                <a:gd name="connsiteX4" fmla="*/ 19130 w 52774"/>
                <a:gd name="connsiteY4" fmla="*/ 22344 h 75804"/>
                <a:gd name="connsiteX5" fmla="*/ 20157 w 52774"/>
                <a:gd name="connsiteY5" fmla="*/ 18884 h 75804"/>
                <a:gd name="connsiteX6" fmla="*/ 22848 w 52774"/>
                <a:gd name="connsiteY6" fmla="*/ 16586 h 75804"/>
                <a:gd name="connsiteX7" fmla="*/ 26362 w 52774"/>
                <a:gd name="connsiteY7" fmla="*/ 15315 h 75804"/>
                <a:gd name="connsiteX8" fmla="*/ 29970 w 52774"/>
                <a:gd name="connsiteY8" fmla="*/ 14908 h 75804"/>
                <a:gd name="connsiteX9" fmla="*/ 36324 w 52774"/>
                <a:gd name="connsiteY9" fmla="*/ 16084 h 75804"/>
                <a:gd name="connsiteX10" fmla="*/ 41642 w 52774"/>
                <a:gd name="connsiteY10" fmla="*/ 19700 h 75804"/>
                <a:gd name="connsiteX11" fmla="*/ 52694 w 52774"/>
                <a:gd name="connsiteY11" fmla="*/ 7777 h 75804"/>
                <a:gd name="connsiteX12" fmla="*/ 42262 w 52774"/>
                <a:gd name="connsiteY12" fmla="*/ 1965 h 75804"/>
                <a:gd name="connsiteX13" fmla="*/ 30284 w 52774"/>
                <a:gd name="connsiteY13" fmla="*/ 239 h 75804"/>
                <a:gd name="connsiteX14" fmla="*/ 19844 w 52774"/>
                <a:gd name="connsiteY14" fmla="*/ 1714 h 75804"/>
                <a:gd name="connsiteX15" fmla="*/ 10917 w 52774"/>
                <a:gd name="connsiteY15" fmla="*/ 6146 h 75804"/>
                <a:gd name="connsiteX16" fmla="*/ 4713 w 52774"/>
                <a:gd name="connsiteY16" fmla="*/ 13480 h 75804"/>
                <a:gd name="connsiteX17" fmla="*/ 2391 w 52774"/>
                <a:gd name="connsiteY17" fmla="*/ 23669 h 75804"/>
                <a:gd name="connsiteX18" fmla="*/ 4924 w 52774"/>
                <a:gd name="connsiteY18" fmla="*/ 33349 h 75804"/>
                <a:gd name="connsiteX19" fmla="*/ 11278 w 52774"/>
                <a:gd name="connsiteY19" fmla="*/ 39255 h 75804"/>
                <a:gd name="connsiteX20" fmla="*/ 19538 w 52774"/>
                <a:gd name="connsiteY20" fmla="*/ 42824 h 75804"/>
                <a:gd name="connsiteX21" fmla="*/ 27797 w 52774"/>
                <a:gd name="connsiteY21" fmla="*/ 45476 h 75804"/>
                <a:gd name="connsiteX22" fmla="*/ 34159 w 52774"/>
                <a:gd name="connsiteY22" fmla="*/ 48684 h 75804"/>
                <a:gd name="connsiteX23" fmla="*/ 36677 w 52774"/>
                <a:gd name="connsiteY23" fmla="*/ 53830 h 75804"/>
                <a:gd name="connsiteX24" fmla="*/ 35704 w 52774"/>
                <a:gd name="connsiteY24" fmla="*/ 57195 h 75804"/>
                <a:gd name="connsiteX25" fmla="*/ 33124 w 52774"/>
                <a:gd name="connsiteY25" fmla="*/ 59532 h 75804"/>
                <a:gd name="connsiteX26" fmla="*/ 29507 w 52774"/>
                <a:gd name="connsiteY26" fmla="*/ 60913 h 75804"/>
                <a:gd name="connsiteX27" fmla="*/ 25531 w 52774"/>
                <a:gd name="connsiteY27" fmla="*/ 61368 h 75804"/>
                <a:gd name="connsiteX28" fmla="*/ 17734 w 52774"/>
                <a:gd name="connsiteY28" fmla="*/ 59587 h 75804"/>
                <a:gd name="connsiteX29" fmla="*/ 11482 w 52774"/>
                <a:gd name="connsiteY29" fmla="*/ 54543 h 75804"/>
                <a:gd name="connsiteX30" fmla="*/ 22 w 52774"/>
                <a:gd name="connsiteY30" fmla="*/ 66976 h 75804"/>
                <a:gd name="connsiteX31" fmla="*/ 11380 w 52774"/>
                <a:gd name="connsiteY31" fmla="*/ 73903 h 75804"/>
                <a:gd name="connsiteX32" fmla="*/ 24597 w 52774"/>
                <a:gd name="connsiteY32" fmla="*/ 76044 h 75804"/>
                <a:gd name="connsiteX33" fmla="*/ 35398 w 52774"/>
                <a:gd name="connsiteY33" fmla="*/ 74616 h 75804"/>
                <a:gd name="connsiteX34" fmla="*/ 44380 w 52774"/>
                <a:gd name="connsiteY34" fmla="*/ 70232 h 75804"/>
                <a:gd name="connsiteX35" fmla="*/ 50522 w 52774"/>
                <a:gd name="connsiteY35" fmla="*/ 62795 h 75804"/>
                <a:gd name="connsiteX36" fmla="*/ 52796 w 52774"/>
                <a:gd name="connsiteY36" fmla="*/ 52300 h 75804"/>
                <a:gd name="connsiteX37" fmla="*/ 50326 w 52774"/>
                <a:gd name="connsiteY37" fmla="*/ 42213 h 75804"/>
                <a:gd name="connsiteX38" fmla="*/ 44074 w 52774"/>
                <a:gd name="connsiteY38" fmla="*/ 36204 h 7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2774" h="75804">
                  <a:moveTo>
                    <a:pt x="44074" y="36204"/>
                  </a:moveTo>
                  <a:cubicBezTo>
                    <a:pt x="41556" y="34706"/>
                    <a:pt x="38850" y="33553"/>
                    <a:pt x="35955" y="32737"/>
                  </a:cubicBezTo>
                  <a:cubicBezTo>
                    <a:pt x="33077" y="31921"/>
                    <a:pt x="30370" y="31105"/>
                    <a:pt x="27852" y="30297"/>
                  </a:cubicBezTo>
                  <a:cubicBezTo>
                    <a:pt x="25342" y="29482"/>
                    <a:pt x="23248" y="28493"/>
                    <a:pt x="21609" y="27340"/>
                  </a:cubicBezTo>
                  <a:cubicBezTo>
                    <a:pt x="19946" y="26187"/>
                    <a:pt x="19130" y="24524"/>
                    <a:pt x="19130" y="22344"/>
                  </a:cubicBezTo>
                  <a:cubicBezTo>
                    <a:pt x="19130" y="20987"/>
                    <a:pt x="19475" y="19834"/>
                    <a:pt x="20157" y="18884"/>
                  </a:cubicBezTo>
                  <a:cubicBezTo>
                    <a:pt x="20848" y="17927"/>
                    <a:pt x="21750" y="17167"/>
                    <a:pt x="22848" y="16586"/>
                  </a:cubicBezTo>
                  <a:cubicBezTo>
                    <a:pt x="23946" y="16014"/>
                    <a:pt x="25107" y="15590"/>
                    <a:pt x="26362" y="15315"/>
                  </a:cubicBezTo>
                  <a:cubicBezTo>
                    <a:pt x="27601" y="15049"/>
                    <a:pt x="28794" y="14908"/>
                    <a:pt x="29970" y="14908"/>
                  </a:cubicBezTo>
                  <a:cubicBezTo>
                    <a:pt x="31963" y="14908"/>
                    <a:pt x="34081" y="15300"/>
                    <a:pt x="36324" y="16084"/>
                  </a:cubicBezTo>
                  <a:cubicBezTo>
                    <a:pt x="38559" y="16861"/>
                    <a:pt x="40324" y="18069"/>
                    <a:pt x="41642" y="19700"/>
                  </a:cubicBezTo>
                  <a:lnTo>
                    <a:pt x="52694" y="7777"/>
                  </a:lnTo>
                  <a:cubicBezTo>
                    <a:pt x="49604" y="5063"/>
                    <a:pt x="46113" y="3126"/>
                    <a:pt x="42262" y="1965"/>
                  </a:cubicBezTo>
                  <a:cubicBezTo>
                    <a:pt x="38410" y="812"/>
                    <a:pt x="34410" y="239"/>
                    <a:pt x="30284" y="239"/>
                  </a:cubicBezTo>
                  <a:cubicBezTo>
                    <a:pt x="26699" y="239"/>
                    <a:pt x="23224" y="733"/>
                    <a:pt x="19844" y="1714"/>
                  </a:cubicBezTo>
                  <a:cubicBezTo>
                    <a:pt x="16471" y="2702"/>
                    <a:pt x="13490" y="4177"/>
                    <a:pt x="10917" y="6146"/>
                  </a:cubicBezTo>
                  <a:cubicBezTo>
                    <a:pt x="8336" y="8115"/>
                    <a:pt x="6266" y="10562"/>
                    <a:pt x="4713" y="13480"/>
                  </a:cubicBezTo>
                  <a:cubicBezTo>
                    <a:pt x="3159" y="16406"/>
                    <a:pt x="2391" y="19802"/>
                    <a:pt x="2391" y="23669"/>
                  </a:cubicBezTo>
                  <a:cubicBezTo>
                    <a:pt x="2391" y="27678"/>
                    <a:pt x="3238" y="30909"/>
                    <a:pt x="4924" y="33349"/>
                  </a:cubicBezTo>
                  <a:cubicBezTo>
                    <a:pt x="6611" y="35796"/>
                    <a:pt x="8729" y="37765"/>
                    <a:pt x="11278" y="39255"/>
                  </a:cubicBezTo>
                  <a:cubicBezTo>
                    <a:pt x="13827" y="40754"/>
                    <a:pt x="16573" y="41946"/>
                    <a:pt x="19538" y="42824"/>
                  </a:cubicBezTo>
                  <a:cubicBezTo>
                    <a:pt x="22503" y="43711"/>
                    <a:pt x="25248" y="44597"/>
                    <a:pt x="27797" y="45476"/>
                  </a:cubicBezTo>
                  <a:cubicBezTo>
                    <a:pt x="30347" y="46354"/>
                    <a:pt x="32457" y="47429"/>
                    <a:pt x="34159" y="48684"/>
                  </a:cubicBezTo>
                  <a:cubicBezTo>
                    <a:pt x="35838" y="49939"/>
                    <a:pt x="36677" y="51657"/>
                    <a:pt x="36677" y="53830"/>
                  </a:cubicBezTo>
                  <a:cubicBezTo>
                    <a:pt x="36677" y="55124"/>
                    <a:pt x="36347" y="56238"/>
                    <a:pt x="35704" y="57195"/>
                  </a:cubicBezTo>
                  <a:cubicBezTo>
                    <a:pt x="35053" y="58144"/>
                    <a:pt x="34190" y="58920"/>
                    <a:pt x="33124" y="59532"/>
                  </a:cubicBezTo>
                  <a:cubicBezTo>
                    <a:pt x="32057" y="60144"/>
                    <a:pt x="30849" y="60607"/>
                    <a:pt x="29507" y="60913"/>
                  </a:cubicBezTo>
                  <a:cubicBezTo>
                    <a:pt x="28174" y="61219"/>
                    <a:pt x="26841" y="61368"/>
                    <a:pt x="25531" y="61368"/>
                  </a:cubicBezTo>
                  <a:cubicBezTo>
                    <a:pt x="22848" y="61368"/>
                    <a:pt x="20244" y="60772"/>
                    <a:pt x="17734" y="59587"/>
                  </a:cubicBezTo>
                  <a:cubicBezTo>
                    <a:pt x="15216" y="58395"/>
                    <a:pt x="13129" y="56716"/>
                    <a:pt x="11482" y="54543"/>
                  </a:cubicBezTo>
                  <a:lnTo>
                    <a:pt x="22" y="66976"/>
                  </a:lnTo>
                  <a:cubicBezTo>
                    <a:pt x="3520" y="70169"/>
                    <a:pt x="7317" y="72475"/>
                    <a:pt x="11380" y="73903"/>
                  </a:cubicBezTo>
                  <a:cubicBezTo>
                    <a:pt x="15443" y="75330"/>
                    <a:pt x="19844" y="76044"/>
                    <a:pt x="24597" y="76044"/>
                  </a:cubicBezTo>
                  <a:cubicBezTo>
                    <a:pt x="28386" y="76044"/>
                    <a:pt x="31978" y="75565"/>
                    <a:pt x="35398" y="74616"/>
                  </a:cubicBezTo>
                  <a:cubicBezTo>
                    <a:pt x="38795" y="73667"/>
                    <a:pt x="41799" y="72200"/>
                    <a:pt x="44380" y="70232"/>
                  </a:cubicBezTo>
                  <a:cubicBezTo>
                    <a:pt x="46961" y="68263"/>
                    <a:pt x="49016" y="65784"/>
                    <a:pt x="50522" y="62795"/>
                  </a:cubicBezTo>
                  <a:cubicBezTo>
                    <a:pt x="52036" y="59807"/>
                    <a:pt x="52796" y="56308"/>
                    <a:pt x="52796" y="52300"/>
                  </a:cubicBezTo>
                  <a:cubicBezTo>
                    <a:pt x="52796" y="48088"/>
                    <a:pt x="51965" y="44731"/>
                    <a:pt x="50326" y="42213"/>
                  </a:cubicBezTo>
                  <a:cubicBezTo>
                    <a:pt x="48663" y="39703"/>
                    <a:pt x="46584" y="37694"/>
                    <a:pt x="44074" y="36204"/>
                  </a:cubicBezTo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675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37C24AA-6D70-89D7-F1A1-97CD93BC64D3}"/>
                </a:ext>
              </a:extLst>
            </p:cNvPr>
            <p:cNvSpPr/>
            <p:nvPr/>
          </p:nvSpPr>
          <p:spPr>
            <a:xfrm>
              <a:off x="22666894" y="13265161"/>
              <a:ext cx="51543" cy="72133"/>
            </a:xfrm>
            <a:custGeom>
              <a:avLst/>
              <a:gdLst>
                <a:gd name="connsiteX0" fmla="*/ 16181 w 51543"/>
                <a:gd name="connsiteY0" fmla="*/ 43028 h 72133"/>
                <a:gd name="connsiteX1" fmla="*/ 47894 w 51543"/>
                <a:gd name="connsiteY1" fmla="*/ 43028 h 72133"/>
                <a:gd name="connsiteX2" fmla="*/ 47894 w 51543"/>
                <a:gd name="connsiteY2" fmla="*/ 28360 h 72133"/>
                <a:gd name="connsiteX3" fmla="*/ 16181 w 51543"/>
                <a:gd name="connsiteY3" fmla="*/ 28360 h 72133"/>
                <a:gd name="connsiteX4" fmla="*/ 16181 w 51543"/>
                <a:gd name="connsiteY4" fmla="*/ 14908 h 72133"/>
                <a:gd name="connsiteX5" fmla="*/ 49753 w 51543"/>
                <a:gd name="connsiteY5" fmla="*/ 14908 h 72133"/>
                <a:gd name="connsiteX6" fmla="*/ 49753 w 51543"/>
                <a:gd name="connsiteY6" fmla="*/ 239 h 72133"/>
                <a:gd name="connsiteX7" fmla="*/ 69 w 51543"/>
                <a:gd name="connsiteY7" fmla="*/ 239 h 72133"/>
                <a:gd name="connsiteX8" fmla="*/ 69 w 51543"/>
                <a:gd name="connsiteY8" fmla="*/ 72373 h 72133"/>
                <a:gd name="connsiteX9" fmla="*/ 51612 w 51543"/>
                <a:gd name="connsiteY9" fmla="*/ 72373 h 72133"/>
                <a:gd name="connsiteX10" fmla="*/ 51612 w 51543"/>
                <a:gd name="connsiteY10" fmla="*/ 57697 h 72133"/>
                <a:gd name="connsiteX11" fmla="*/ 16181 w 51543"/>
                <a:gd name="connsiteY11" fmla="*/ 57697 h 72133"/>
                <a:gd name="connsiteX12" fmla="*/ 16181 w 51543"/>
                <a:gd name="connsiteY12" fmla="*/ 43028 h 7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43" h="72133">
                  <a:moveTo>
                    <a:pt x="16181" y="43028"/>
                  </a:moveTo>
                  <a:lnTo>
                    <a:pt x="47894" y="43028"/>
                  </a:lnTo>
                  <a:lnTo>
                    <a:pt x="47894" y="28360"/>
                  </a:lnTo>
                  <a:lnTo>
                    <a:pt x="16181" y="28360"/>
                  </a:lnTo>
                  <a:lnTo>
                    <a:pt x="16181" y="14908"/>
                  </a:lnTo>
                  <a:lnTo>
                    <a:pt x="49753" y="14908"/>
                  </a:lnTo>
                  <a:lnTo>
                    <a:pt x="49753" y="239"/>
                  </a:lnTo>
                  <a:lnTo>
                    <a:pt x="69" y="239"/>
                  </a:lnTo>
                  <a:lnTo>
                    <a:pt x="69" y="72373"/>
                  </a:lnTo>
                  <a:lnTo>
                    <a:pt x="51612" y="72373"/>
                  </a:lnTo>
                  <a:lnTo>
                    <a:pt x="51612" y="57697"/>
                  </a:lnTo>
                  <a:lnTo>
                    <a:pt x="16181" y="57697"/>
                  </a:lnTo>
                  <a:lnTo>
                    <a:pt x="16181" y="43028"/>
                  </a:lnTo>
                  <a:close/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675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A7CD5A3E-CD98-EA90-FB83-5F57C9896789}"/>
                </a:ext>
              </a:extLst>
            </p:cNvPr>
            <p:cNvSpPr/>
            <p:nvPr/>
          </p:nvSpPr>
          <p:spPr>
            <a:xfrm>
              <a:off x="22776075" y="13265161"/>
              <a:ext cx="76738" cy="72133"/>
            </a:xfrm>
            <a:custGeom>
              <a:avLst/>
              <a:gdLst>
                <a:gd name="connsiteX0" fmla="*/ 31722 w 76738"/>
                <a:gd name="connsiteY0" fmla="*/ 239 h 72133"/>
                <a:gd name="connsiteX1" fmla="*/ 118 w 76738"/>
                <a:gd name="connsiteY1" fmla="*/ 72373 h 72133"/>
                <a:gd name="connsiteX2" fmla="*/ 17877 w 76738"/>
                <a:gd name="connsiteY2" fmla="*/ 72373 h 72133"/>
                <a:gd name="connsiteX3" fmla="*/ 23972 w 76738"/>
                <a:gd name="connsiteY3" fmla="*/ 57093 h 72133"/>
                <a:gd name="connsiteX4" fmla="*/ 52383 w 76738"/>
                <a:gd name="connsiteY4" fmla="*/ 57093 h 72133"/>
                <a:gd name="connsiteX5" fmla="*/ 58682 w 76738"/>
                <a:gd name="connsiteY5" fmla="*/ 72373 h 72133"/>
                <a:gd name="connsiteX6" fmla="*/ 76856 w 76738"/>
                <a:gd name="connsiteY6" fmla="*/ 72373 h 72133"/>
                <a:gd name="connsiteX7" fmla="*/ 45049 w 76738"/>
                <a:gd name="connsiteY7" fmla="*/ 239 h 72133"/>
                <a:gd name="connsiteX8" fmla="*/ 31722 w 76738"/>
                <a:gd name="connsiteY8" fmla="*/ 239 h 72133"/>
                <a:gd name="connsiteX9" fmla="*/ 29031 w 76738"/>
                <a:gd name="connsiteY9" fmla="*/ 43648 h 72133"/>
                <a:gd name="connsiteX10" fmla="*/ 37911 w 76738"/>
                <a:gd name="connsiteY10" fmla="*/ 21222 h 72133"/>
                <a:gd name="connsiteX11" fmla="*/ 46908 w 76738"/>
                <a:gd name="connsiteY11" fmla="*/ 43648 h 72133"/>
                <a:gd name="connsiteX12" fmla="*/ 29031 w 76738"/>
                <a:gd name="connsiteY12" fmla="*/ 43648 h 7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738" h="72133">
                  <a:moveTo>
                    <a:pt x="31722" y="239"/>
                  </a:moveTo>
                  <a:lnTo>
                    <a:pt x="118" y="72373"/>
                  </a:lnTo>
                  <a:lnTo>
                    <a:pt x="17877" y="72373"/>
                  </a:lnTo>
                  <a:lnTo>
                    <a:pt x="23972" y="57093"/>
                  </a:lnTo>
                  <a:lnTo>
                    <a:pt x="52383" y="57093"/>
                  </a:lnTo>
                  <a:lnTo>
                    <a:pt x="58682" y="72373"/>
                  </a:lnTo>
                  <a:lnTo>
                    <a:pt x="76856" y="72373"/>
                  </a:lnTo>
                  <a:lnTo>
                    <a:pt x="45049" y="239"/>
                  </a:lnTo>
                  <a:lnTo>
                    <a:pt x="31722" y="239"/>
                  </a:lnTo>
                  <a:close/>
                  <a:moveTo>
                    <a:pt x="29031" y="43648"/>
                  </a:moveTo>
                  <a:lnTo>
                    <a:pt x="37911" y="21222"/>
                  </a:lnTo>
                  <a:lnTo>
                    <a:pt x="46908" y="43648"/>
                  </a:lnTo>
                  <a:lnTo>
                    <a:pt x="29031" y="43648"/>
                  </a:lnTo>
                  <a:close/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675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139E4A1B-0FF3-E73E-BDD2-B49A51608FAA}"/>
                </a:ext>
              </a:extLst>
            </p:cNvPr>
            <p:cNvSpPr/>
            <p:nvPr/>
          </p:nvSpPr>
          <p:spPr>
            <a:xfrm>
              <a:off x="22912420" y="13265161"/>
              <a:ext cx="61654" cy="73969"/>
            </a:xfrm>
            <a:custGeom>
              <a:avLst/>
              <a:gdLst>
                <a:gd name="connsiteX0" fmla="*/ 45713 w 61654"/>
                <a:gd name="connsiteY0" fmla="*/ 43947 h 73969"/>
                <a:gd name="connsiteX1" fmla="*/ 44622 w 61654"/>
                <a:gd name="connsiteY1" fmla="*/ 50159 h 73969"/>
                <a:gd name="connsiteX2" fmla="*/ 41587 w 61654"/>
                <a:gd name="connsiteY2" fmla="*/ 55101 h 73969"/>
                <a:gd name="connsiteX3" fmla="*/ 36935 w 61654"/>
                <a:gd name="connsiteY3" fmla="*/ 58364 h 73969"/>
                <a:gd name="connsiteX4" fmla="*/ 31052 w 61654"/>
                <a:gd name="connsiteY4" fmla="*/ 59533 h 73969"/>
                <a:gd name="connsiteX5" fmla="*/ 25114 w 61654"/>
                <a:gd name="connsiteY5" fmla="*/ 58364 h 73969"/>
                <a:gd name="connsiteX6" fmla="*/ 20416 w 61654"/>
                <a:gd name="connsiteY6" fmla="*/ 55101 h 73969"/>
                <a:gd name="connsiteX7" fmla="*/ 17356 w 61654"/>
                <a:gd name="connsiteY7" fmla="*/ 50159 h 73969"/>
                <a:gd name="connsiteX8" fmla="*/ 16282 w 61654"/>
                <a:gd name="connsiteY8" fmla="*/ 43947 h 73969"/>
                <a:gd name="connsiteX9" fmla="*/ 16282 w 61654"/>
                <a:gd name="connsiteY9" fmla="*/ 240 h 73969"/>
                <a:gd name="connsiteX10" fmla="*/ 170 w 61654"/>
                <a:gd name="connsiteY10" fmla="*/ 240 h 73969"/>
                <a:gd name="connsiteX11" fmla="*/ 170 w 61654"/>
                <a:gd name="connsiteY11" fmla="*/ 44559 h 73969"/>
                <a:gd name="connsiteX12" fmla="*/ 2131 w 61654"/>
                <a:gd name="connsiteY12" fmla="*/ 56380 h 73969"/>
                <a:gd name="connsiteX13" fmla="*/ 7975 w 61654"/>
                <a:gd name="connsiteY13" fmla="*/ 65753 h 73969"/>
                <a:gd name="connsiteX14" fmla="*/ 17623 w 61654"/>
                <a:gd name="connsiteY14" fmla="*/ 71966 h 73969"/>
                <a:gd name="connsiteX15" fmla="*/ 31052 w 61654"/>
                <a:gd name="connsiteY15" fmla="*/ 74209 h 73969"/>
                <a:gd name="connsiteX16" fmla="*/ 44379 w 61654"/>
                <a:gd name="connsiteY16" fmla="*/ 71966 h 73969"/>
                <a:gd name="connsiteX17" fmla="*/ 54027 w 61654"/>
                <a:gd name="connsiteY17" fmla="*/ 65753 h 73969"/>
                <a:gd name="connsiteX18" fmla="*/ 59871 w 61654"/>
                <a:gd name="connsiteY18" fmla="*/ 56380 h 73969"/>
                <a:gd name="connsiteX19" fmla="*/ 61824 w 61654"/>
                <a:gd name="connsiteY19" fmla="*/ 44559 h 73969"/>
                <a:gd name="connsiteX20" fmla="*/ 61824 w 61654"/>
                <a:gd name="connsiteY20" fmla="*/ 240 h 73969"/>
                <a:gd name="connsiteX21" fmla="*/ 45713 w 61654"/>
                <a:gd name="connsiteY21" fmla="*/ 240 h 73969"/>
                <a:gd name="connsiteX22" fmla="*/ 45713 w 61654"/>
                <a:gd name="connsiteY22" fmla="*/ 43947 h 7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654" h="73969">
                  <a:moveTo>
                    <a:pt x="45713" y="43947"/>
                  </a:moveTo>
                  <a:cubicBezTo>
                    <a:pt x="45713" y="46190"/>
                    <a:pt x="45360" y="48261"/>
                    <a:pt x="44622" y="50159"/>
                  </a:cubicBezTo>
                  <a:cubicBezTo>
                    <a:pt x="43909" y="52065"/>
                    <a:pt x="42897" y="53713"/>
                    <a:pt x="41587" y="55101"/>
                  </a:cubicBezTo>
                  <a:cubicBezTo>
                    <a:pt x="40277" y="56497"/>
                    <a:pt x="38731" y="57580"/>
                    <a:pt x="36935" y="58364"/>
                  </a:cubicBezTo>
                  <a:cubicBezTo>
                    <a:pt x="35155" y="59148"/>
                    <a:pt x="33186" y="59533"/>
                    <a:pt x="31052" y="59533"/>
                  </a:cubicBezTo>
                  <a:cubicBezTo>
                    <a:pt x="28919" y="59533"/>
                    <a:pt x="26926" y="59148"/>
                    <a:pt x="25114" y="58364"/>
                  </a:cubicBezTo>
                  <a:cubicBezTo>
                    <a:pt x="23287" y="57580"/>
                    <a:pt x="21718" y="56497"/>
                    <a:pt x="20416" y="55101"/>
                  </a:cubicBezTo>
                  <a:cubicBezTo>
                    <a:pt x="19098" y="53713"/>
                    <a:pt x="18086" y="52065"/>
                    <a:pt x="17356" y="50159"/>
                  </a:cubicBezTo>
                  <a:cubicBezTo>
                    <a:pt x="16643" y="48261"/>
                    <a:pt x="16282" y="46190"/>
                    <a:pt x="16282" y="43947"/>
                  </a:cubicBezTo>
                  <a:lnTo>
                    <a:pt x="16282" y="240"/>
                  </a:lnTo>
                  <a:lnTo>
                    <a:pt x="170" y="240"/>
                  </a:lnTo>
                  <a:lnTo>
                    <a:pt x="170" y="44559"/>
                  </a:lnTo>
                  <a:cubicBezTo>
                    <a:pt x="170" y="48841"/>
                    <a:pt x="821" y="52779"/>
                    <a:pt x="2131" y="56380"/>
                  </a:cubicBezTo>
                  <a:cubicBezTo>
                    <a:pt x="3441" y="59980"/>
                    <a:pt x="5386" y="63102"/>
                    <a:pt x="7975" y="65753"/>
                  </a:cubicBezTo>
                  <a:cubicBezTo>
                    <a:pt x="10548" y="68397"/>
                    <a:pt x="13756" y="70475"/>
                    <a:pt x="17623" y="71966"/>
                  </a:cubicBezTo>
                  <a:cubicBezTo>
                    <a:pt x="21482" y="73456"/>
                    <a:pt x="25954" y="74209"/>
                    <a:pt x="31052" y="74209"/>
                  </a:cubicBezTo>
                  <a:cubicBezTo>
                    <a:pt x="36072" y="74209"/>
                    <a:pt x="40512" y="73456"/>
                    <a:pt x="44379" y="71966"/>
                  </a:cubicBezTo>
                  <a:cubicBezTo>
                    <a:pt x="48231" y="70475"/>
                    <a:pt x="51447" y="68397"/>
                    <a:pt x="54027" y="65753"/>
                  </a:cubicBezTo>
                  <a:cubicBezTo>
                    <a:pt x="56616" y="63102"/>
                    <a:pt x="58553" y="59980"/>
                    <a:pt x="59871" y="56380"/>
                  </a:cubicBezTo>
                  <a:cubicBezTo>
                    <a:pt x="61173" y="52779"/>
                    <a:pt x="61824" y="48841"/>
                    <a:pt x="61824" y="44559"/>
                  </a:cubicBezTo>
                  <a:lnTo>
                    <a:pt x="61824" y="240"/>
                  </a:lnTo>
                  <a:lnTo>
                    <a:pt x="45713" y="240"/>
                  </a:lnTo>
                  <a:lnTo>
                    <a:pt x="45713" y="43947"/>
                  </a:lnTo>
                  <a:close/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675"/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B972ADD7-55DE-5664-7308-EF3D0EE05F31}"/>
              </a:ext>
            </a:extLst>
          </p:cNvPr>
          <p:cNvGrpSpPr>
            <a:grpSpLocks noChangeAspect="1"/>
          </p:cNvGrpSpPr>
          <p:nvPr/>
        </p:nvGrpSpPr>
        <p:grpSpPr>
          <a:xfrm>
            <a:off x="10253411" y="3280550"/>
            <a:ext cx="1298476" cy="901313"/>
            <a:chOff x="22274141" y="12769411"/>
            <a:chExt cx="820338" cy="569719"/>
          </a:xfrm>
        </p:grpSpPr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19120E53-30FE-4BF3-41A5-59423D17029C}"/>
                </a:ext>
              </a:extLst>
            </p:cNvPr>
            <p:cNvSpPr/>
            <p:nvPr/>
          </p:nvSpPr>
          <p:spPr>
            <a:xfrm flipV="1">
              <a:off x="22274141" y="12769411"/>
              <a:ext cx="820338" cy="429299"/>
            </a:xfrm>
            <a:custGeom>
              <a:avLst/>
              <a:gdLst>
                <a:gd name="connsiteX0" fmla="*/ 15193 w 820338"/>
                <a:gd name="connsiteY0" fmla="*/ 428714 h 429299"/>
                <a:gd name="connsiteX1" fmla="*/ 446 w 820338"/>
                <a:gd name="connsiteY1" fmla="*/ 415606 h 429299"/>
                <a:gd name="connsiteX2" fmla="*/ 446 w 820338"/>
                <a:gd name="connsiteY2" fmla="*/ 13343 h 429299"/>
                <a:gd name="connsiteX3" fmla="*/ 13555 w 820338"/>
                <a:gd name="connsiteY3" fmla="*/ 234 h 429299"/>
                <a:gd name="connsiteX4" fmla="*/ 731238 w 820338"/>
                <a:gd name="connsiteY4" fmla="*/ 234 h 429299"/>
                <a:gd name="connsiteX5" fmla="*/ 745166 w 820338"/>
                <a:gd name="connsiteY5" fmla="*/ 9246 h 429299"/>
                <a:gd name="connsiteX6" fmla="*/ 819720 w 820338"/>
                <a:gd name="connsiteY6" fmla="*/ 241101 h 429299"/>
                <a:gd name="connsiteX7" fmla="*/ 813165 w 820338"/>
                <a:gd name="connsiteY7" fmla="*/ 258305 h 429299"/>
                <a:gd name="connsiteX8" fmla="*/ 70904 w 820338"/>
                <a:gd name="connsiteY8" fmla="*/ 429533 h 429299"/>
                <a:gd name="connsiteX9" fmla="*/ 15193 w 820338"/>
                <a:gd name="connsiteY9" fmla="*/ 428714 h 42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0338" h="429299">
                  <a:moveTo>
                    <a:pt x="15193" y="428714"/>
                  </a:moveTo>
                  <a:cubicBezTo>
                    <a:pt x="6181" y="428714"/>
                    <a:pt x="446" y="424618"/>
                    <a:pt x="446" y="415606"/>
                  </a:cubicBezTo>
                  <a:lnTo>
                    <a:pt x="446" y="13343"/>
                  </a:lnTo>
                  <a:cubicBezTo>
                    <a:pt x="446" y="5969"/>
                    <a:pt x="5362" y="234"/>
                    <a:pt x="13555" y="234"/>
                  </a:cubicBezTo>
                  <a:lnTo>
                    <a:pt x="731238" y="234"/>
                  </a:lnTo>
                  <a:cubicBezTo>
                    <a:pt x="736973" y="234"/>
                    <a:pt x="742708" y="234"/>
                    <a:pt x="745166" y="9246"/>
                  </a:cubicBezTo>
                  <a:cubicBezTo>
                    <a:pt x="745166" y="9246"/>
                    <a:pt x="818081" y="237004"/>
                    <a:pt x="819720" y="241101"/>
                  </a:cubicBezTo>
                  <a:cubicBezTo>
                    <a:pt x="822177" y="249293"/>
                    <a:pt x="820539" y="253390"/>
                    <a:pt x="813165" y="258305"/>
                  </a:cubicBezTo>
                  <a:cubicBezTo>
                    <a:pt x="579672" y="408232"/>
                    <a:pt x="229843" y="429533"/>
                    <a:pt x="70904" y="429533"/>
                  </a:cubicBezTo>
                  <a:cubicBezTo>
                    <a:pt x="47964" y="429533"/>
                    <a:pt x="29121" y="429533"/>
                    <a:pt x="15193" y="428714"/>
                  </a:cubicBezTo>
                  <a:close/>
                </a:path>
              </a:pathLst>
            </a:custGeom>
            <a:gradFill>
              <a:gsLst>
                <a:gs pos="0">
                  <a:srgbClr val="802266"/>
                </a:gs>
                <a:gs pos="25000">
                  <a:srgbClr val="AC1173"/>
                </a:gs>
                <a:gs pos="81000">
                  <a:srgbClr val="D90E0E"/>
                </a:gs>
                <a:gs pos="100000">
                  <a:srgbClr val="D90E0E"/>
                </a:gs>
              </a:gsLst>
              <a:lin ang="0" scaled="1"/>
            </a:gradFill>
            <a:ln w="8173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675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588F0B8C-B136-496B-C874-1358EBB8E567}"/>
                </a:ext>
              </a:extLst>
            </p:cNvPr>
            <p:cNvSpPr/>
            <p:nvPr/>
          </p:nvSpPr>
          <p:spPr>
            <a:xfrm>
              <a:off x="22310995" y="12947304"/>
              <a:ext cx="189185" cy="193551"/>
            </a:xfrm>
            <a:custGeom>
              <a:avLst/>
              <a:gdLst>
                <a:gd name="connsiteX0" fmla="*/ 126801 w 189185"/>
                <a:gd name="connsiteY0" fmla="*/ 80049 h 193551"/>
                <a:gd name="connsiteX1" fmla="*/ 86847 w 189185"/>
                <a:gd name="connsiteY1" fmla="*/ 47861 h 193551"/>
                <a:gd name="connsiteX2" fmla="*/ 142475 w 189185"/>
                <a:gd name="connsiteY2" fmla="*/ 27515 h 193551"/>
                <a:gd name="connsiteX3" fmla="*/ 173086 w 189185"/>
                <a:gd name="connsiteY3" fmla="*/ 31636 h 193551"/>
                <a:gd name="connsiteX4" fmla="*/ 181790 w 189185"/>
                <a:gd name="connsiteY4" fmla="*/ 4224 h 193551"/>
                <a:gd name="connsiteX5" fmla="*/ 145384 w 189185"/>
                <a:gd name="connsiteY5" fmla="*/ 373 h 193551"/>
                <a:gd name="connsiteX6" fmla="*/ 42586 w 189185"/>
                <a:gd name="connsiteY6" fmla="*/ 40658 h 193551"/>
                <a:gd name="connsiteX7" fmla="*/ 99438 w 189185"/>
                <a:gd name="connsiteY7" fmla="*/ 108168 h 193551"/>
                <a:gd name="connsiteX8" fmla="*/ 138614 w 189185"/>
                <a:gd name="connsiteY8" fmla="*/ 147395 h 193551"/>
                <a:gd name="connsiteX9" fmla="*/ 88078 w 189185"/>
                <a:gd name="connsiteY9" fmla="*/ 164230 h 193551"/>
                <a:gd name="connsiteX10" fmla="*/ 13620 w 189185"/>
                <a:gd name="connsiteY10" fmla="*/ 145657 h 193551"/>
                <a:gd name="connsiteX11" fmla="*/ 156 w 189185"/>
                <a:gd name="connsiteY11" fmla="*/ 174841 h 193551"/>
                <a:gd name="connsiteX12" fmla="*/ 80483 w 189185"/>
                <a:gd name="connsiteY12" fmla="*/ 193786 h 193551"/>
                <a:gd name="connsiteX13" fmla="*/ 185475 w 189185"/>
                <a:gd name="connsiteY13" fmla="*/ 151146 h 193551"/>
                <a:gd name="connsiteX14" fmla="*/ 126801 w 189185"/>
                <a:gd name="connsiteY14" fmla="*/ 80049 h 19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9185" h="193551">
                  <a:moveTo>
                    <a:pt x="126801" y="80049"/>
                  </a:moveTo>
                  <a:cubicBezTo>
                    <a:pt x="100449" y="67313"/>
                    <a:pt x="82523" y="60661"/>
                    <a:pt x="86847" y="47861"/>
                  </a:cubicBezTo>
                  <a:cubicBezTo>
                    <a:pt x="91939" y="32708"/>
                    <a:pt x="118459" y="26984"/>
                    <a:pt x="142475" y="27515"/>
                  </a:cubicBezTo>
                  <a:cubicBezTo>
                    <a:pt x="154614" y="27819"/>
                    <a:pt x="163220" y="29376"/>
                    <a:pt x="173086" y="31636"/>
                  </a:cubicBezTo>
                  <a:lnTo>
                    <a:pt x="181790" y="4224"/>
                  </a:lnTo>
                  <a:cubicBezTo>
                    <a:pt x="169274" y="1913"/>
                    <a:pt x="160343" y="745"/>
                    <a:pt x="145384" y="373"/>
                  </a:cubicBezTo>
                  <a:cubicBezTo>
                    <a:pt x="97230" y="-758"/>
                    <a:pt x="53713" y="12539"/>
                    <a:pt x="42586" y="40658"/>
                  </a:cubicBezTo>
                  <a:cubicBezTo>
                    <a:pt x="29291" y="73970"/>
                    <a:pt x="66878" y="92748"/>
                    <a:pt x="99438" y="108168"/>
                  </a:cubicBezTo>
                  <a:cubicBezTo>
                    <a:pt x="125369" y="120436"/>
                    <a:pt x="145773" y="132083"/>
                    <a:pt x="138614" y="147395"/>
                  </a:cubicBezTo>
                  <a:cubicBezTo>
                    <a:pt x="132995" y="159235"/>
                    <a:pt x="114706" y="164834"/>
                    <a:pt x="88078" y="164230"/>
                  </a:cubicBezTo>
                  <a:cubicBezTo>
                    <a:pt x="65044" y="163708"/>
                    <a:pt x="36281" y="157054"/>
                    <a:pt x="13620" y="145657"/>
                  </a:cubicBezTo>
                  <a:lnTo>
                    <a:pt x="156" y="174841"/>
                  </a:lnTo>
                  <a:cubicBezTo>
                    <a:pt x="16812" y="182548"/>
                    <a:pt x="51160" y="193068"/>
                    <a:pt x="80483" y="193786"/>
                  </a:cubicBezTo>
                  <a:cubicBezTo>
                    <a:pt x="135546" y="194990"/>
                    <a:pt x="171206" y="181197"/>
                    <a:pt x="185475" y="151146"/>
                  </a:cubicBezTo>
                  <a:cubicBezTo>
                    <a:pt x="202363" y="115704"/>
                    <a:pt x="160465" y="96289"/>
                    <a:pt x="126801" y="80049"/>
                  </a:cubicBezTo>
                </a:path>
              </a:pathLst>
            </a:custGeom>
            <a:solidFill>
              <a:srgbClr val="FFFFFF"/>
            </a:solidFill>
            <a:ln w="244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675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4579B0A0-B5A5-1A75-1F49-1E2042656EA2}"/>
                </a:ext>
              </a:extLst>
            </p:cNvPr>
            <p:cNvSpPr/>
            <p:nvPr/>
          </p:nvSpPr>
          <p:spPr>
            <a:xfrm>
              <a:off x="22487955" y="12946871"/>
              <a:ext cx="543702" cy="193836"/>
            </a:xfrm>
            <a:custGeom>
              <a:avLst/>
              <a:gdLst>
                <a:gd name="connsiteX0" fmla="*/ 24786 w 543702"/>
                <a:gd name="connsiteY0" fmla="*/ 130510 h 193836"/>
                <a:gd name="connsiteX1" fmla="*/ 26265 w 543702"/>
                <a:gd name="connsiteY1" fmla="*/ 131371 h 193836"/>
                <a:gd name="connsiteX2" fmla="*/ 27570 w 543702"/>
                <a:gd name="connsiteY2" fmla="*/ 130510 h 193836"/>
                <a:gd name="connsiteX3" fmla="*/ 54389 w 543702"/>
                <a:gd name="connsiteY3" fmla="*/ 47391 h 193836"/>
                <a:gd name="connsiteX4" fmla="*/ 122624 w 543702"/>
                <a:gd name="connsiteY4" fmla="*/ 190743 h 193836"/>
                <a:gd name="connsiteX5" fmla="*/ 166730 w 543702"/>
                <a:gd name="connsiteY5" fmla="*/ 190743 h 193836"/>
                <a:gd name="connsiteX6" fmla="*/ 188518 w 543702"/>
                <a:gd name="connsiteY6" fmla="*/ 122604 h 193836"/>
                <a:gd name="connsiteX7" fmla="*/ 189941 w 543702"/>
                <a:gd name="connsiteY7" fmla="*/ 121776 h 193836"/>
                <a:gd name="connsiteX8" fmla="*/ 191272 w 543702"/>
                <a:gd name="connsiteY8" fmla="*/ 122604 h 193836"/>
                <a:gd name="connsiteX9" fmla="*/ 300695 w 543702"/>
                <a:gd name="connsiteY9" fmla="*/ 194122 h 193836"/>
                <a:gd name="connsiteX10" fmla="*/ 383645 w 543702"/>
                <a:gd name="connsiteY10" fmla="*/ 179190 h 193836"/>
                <a:gd name="connsiteX11" fmla="*/ 406456 w 543702"/>
                <a:gd name="connsiteY11" fmla="*/ 107273 h 193836"/>
                <a:gd name="connsiteX12" fmla="*/ 494196 w 543702"/>
                <a:gd name="connsiteY12" fmla="*/ 107273 h 193836"/>
                <a:gd name="connsiteX13" fmla="*/ 503086 w 543702"/>
                <a:gd name="connsiteY13" fmla="*/ 79396 h 193836"/>
                <a:gd name="connsiteX14" fmla="*/ 415382 w 543702"/>
                <a:gd name="connsiteY14" fmla="*/ 79396 h 193836"/>
                <a:gd name="connsiteX15" fmla="*/ 430501 w 543702"/>
                <a:gd name="connsiteY15" fmla="*/ 32192 h 193836"/>
                <a:gd name="connsiteX16" fmla="*/ 535074 w 543702"/>
                <a:gd name="connsiteY16" fmla="*/ 32192 h 193836"/>
                <a:gd name="connsiteX17" fmla="*/ 544130 w 543702"/>
                <a:gd name="connsiteY17" fmla="*/ 3282 h 193836"/>
                <a:gd name="connsiteX18" fmla="*/ 397326 w 543702"/>
                <a:gd name="connsiteY18" fmla="*/ 3282 h 193836"/>
                <a:gd name="connsiteX19" fmla="*/ 347512 w 543702"/>
                <a:gd name="connsiteY19" fmla="*/ 159077 h 193836"/>
                <a:gd name="connsiteX20" fmla="*/ 310222 w 543702"/>
                <a:gd name="connsiteY20" fmla="*/ 163028 h 193836"/>
                <a:gd name="connsiteX21" fmla="*/ 243880 w 543702"/>
                <a:gd name="connsiteY21" fmla="*/ 140499 h 193836"/>
                <a:gd name="connsiteX22" fmla="*/ 232348 w 543702"/>
                <a:gd name="connsiteY22" fmla="*/ 96830 h 193836"/>
                <a:gd name="connsiteX23" fmla="*/ 329674 w 543702"/>
                <a:gd name="connsiteY23" fmla="*/ 31370 h 193836"/>
                <a:gd name="connsiteX24" fmla="*/ 362158 w 543702"/>
                <a:gd name="connsiteY24" fmla="*/ 33328 h 193836"/>
                <a:gd name="connsiteX25" fmla="*/ 372488 w 543702"/>
                <a:gd name="connsiteY25" fmla="*/ 3040 h 193836"/>
                <a:gd name="connsiteX26" fmla="*/ 329693 w 543702"/>
                <a:gd name="connsiteY26" fmla="*/ 286 h 193836"/>
                <a:gd name="connsiteX27" fmla="*/ 216882 w 543702"/>
                <a:gd name="connsiteY27" fmla="*/ 44365 h 193836"/>
                <a:gd name="connsiteX28" fmla="*/ 214713 w 543702"/>
                <a:gd name="connsiteY28" fmla="*/ 45208 h 193836"/>
                <a:gd name="connsiteX29" fmla="*/ 213579 w 543702"/>
                <a:gd name="connsiteY29" fmla="*/ 44365 h 193836"/>
                <a:gd name="connsiteX30" fmla="*/ 226687 w 543702"/>
                <a:gd name="connsiteY30" fmla="*/ 3322 h 193836"/>
                <a:gd name="connsiteX31" fmla="*/ 188381 w 543702"/>
                <a:gd name="connsiteY31" fmla="*/ 3322 h 193836"/>
                <a:gd name="connsiteX32" fmla="*/ 146497 w 543702"/>
                <a:gd name="connsiteY32" fmla="*/ 134679 h 193836"/>
                <a:gd name="connsiteX33" fmla="*/ 72225 w 543702"/>
                <a:gd name="connsiteY33" fmla="*/ 3322 h 193836"/>
                <a:gd name="connsiteX34" fmla="*/ 31152 w 543702"/>
                <a:gd name="connsiteY34" fmla="*/ 3322 h 193836"/>
                <a:gd name="connsiteX35" fmla="*/ 428 w 543702"/>
                <a:gd name="connsiteY35" fmla="*/ 98970 h 193836"/>
                <a:gd name="connsiteX36" fmla="*/ 24786 w 543702"/>
                <a:gd name="connsiteY36" fmla="*/ 130510 h 19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43702" h="193836">
                  <a:moveTo>
                    <a:pt x="24786" y="130510"/>
                  </a:moveTo>
                  <a:cubicBezTo>
                    <a:pt x="25053" y="131180"/>
                    <a:pt x="25533" y="131371"/>
                    <a:pt x="26265" y="131371"/>
                  </a:cubicBezTo>
                  <a:cubicBezTo>
                    <a:pt x="27026" y="131371"/>
                    <a:pt x="27355" y="131146"/>
                    <a:pt x="27570" y="130510"/>
                  </a:cubicBezTo>
                  <a:cubicBezTo>
                    <a:pt x="27883" y="129560"/>
                    <a:pt x="54389" y="47391"/>
                    <a:pt x="54389" y="47391"/>
                  </a:cubicBezTo>
                  <a:cubicBezTo>
                    <a:pt x="81438" y="86058"/>
                    <a:pt x="108257" y="136941"/>
                    <a:pt x="122624" y="190743"/>
                  </a:cubicBezTo>
                  <a:lnTo>
                    <a:pt x="166730" y="190743"/>
                  </a:lnTo>
                  <a:lnTo>
                    <a:pt x="188518" y="122604"/>
                  </a:lnTo>
                  <a:cubicBezTo>
                    <a:pt x="188741" y="121936"/>
                    <a:pt x="189238" y="121776"/>
                    <a:pt x="189941" y="121776"/>
                  </a:cubicBezTo>
                  <a:cubicBezTo>
                    <a:pt x="190651" y="121776"/>
                    <a:pt x="191214" y="122002"/>
                    <a:pt x="191272" y="122604"/>
                  </a:cubicBezTo>
                  <a:cubicBezTo>
                    <a:pt x="197937" y="165357"/>
                    <a:pt x="240454" y="194122"/>
                    <a:pt x="300695" y="194122"/>
                  </a:cubicBezTo>
                  <a:cubicBezTo>
                    <a:pt x="339717" y="194122"/>
                    <a:pt x="374887" y="183893"/>
                    <a:pt x="383645" y="179190"/>
                  </a:cubicBezTo>
                  <a:lnTo>
                    <a:pt x="406456" y="107273"/>
                  </a:lnTo>
                  <a:lnTo>
                    <a:pt x="494196" y="107273"/>
                  </a:lnTo>
                  <a:lnTo>
                    <a:pt x="503086" y="79396"/>
                  </a:lnTo>
                  <a:lnTo>
                    <a:pt x="415382" y="79396"/>
                  </a:lnTo>
                  <a:lnTo>
                    <a:pt x="430501" y="32192"/>
                  </a:lnTo>
                  <a:lnTo>
                    <a:pt x="535074" y="32192"/>
                  </a:lnTo>
                  <a:lnTo>
                    <a:pt x="544130" y="3282"/>
                  </a:lnTo>
                  <a:lnTo>
                    <a:pt x="397326" y="3282"/>
                  </a:lnTo>
                  <a:lnTo>
                    <a:pt x="347512" y="159077"/>
                  </a:lnTo>
                  <a:cubicBezTo>
                    <a:pt x="336926" y="161748"/>
                    <a:pt x="323854" y="163028"/>
                    <a:pt x="310222" y="163028"/>
                  </a:cubicBezTo>
                  <a:cubicBezTo>
                    <a:pt x="280783" y="163028"/>
                    <a:pt x="257228" y="156063"/>
                    <a:pt x="243880" y="140499"/>
                  </a:cubicBezTo>
                  <a:cubicBezTo>
                    <a:pt x="233881" y="128781"/>
                    <a:pt x="229895" y="113695"/>
                    <a:pt x="232348" y="96830"/>
                  </a:cubicBezTo>
                  <a:cubicBezTo>
                    <a:pt x="238253" y="56690"/>
                    <a:pt x="277363" y="31370"/>
                    <a:pt x="329674" y="31370"/>
                  </a:cubicBezTo>
                  <a:cubicBezTo>
                    <a:pt x="340652" y="31370"/>
                    <a:pt x="351993" y="32018"/>
                    <a:pt x="362158" y="33328"/>
                  </a:cubicBezTo>
                  <a:lnTo>
                    <a:pt x="372488" y="3040"/>
                  </a:lnTo>
                  <a:cubicBezTo>
                    <a:pt x="359898" y="1140"/>
                    <a:pt x="344633" y="286"/>
                    <a:pt x="329693" y="286"/>
                  </a:cubicBezTo>
                  <a:cubicBezTo>
                    <a:pt x="283307" y="286"/>
                    <a:pt x="242993" y="16254"/>
                    <a:pt x="216882" y="44365"/>
                  </a:cubicBezTo>
                  <a:cubicBezTo>
                    <a:pt x="216091" y="45234"/>
                    <a:pt x="215212" y="45208"/>
                    <a:pt x="214713" y="45208"/>
                  </a:cubicBezTo>
                  <a:cubicBezTo>
                    <a:pt x="213892" y="45208"/>
                    <a:pt x="213378" y="45051"/>
                    <a:pt x="213579" y="44365"/>
                  </a:cubicBezTo>
                  <a:lnTo>
                    <a:pt x="226687" y="3322"/>
                  </a:lnTo>
                  <a:lnTo>
                    <a:pt x="188381" y="3322"/>
                  </a:lnTo>
                  <a:lnTo>
                    <a:pt x="146497" y="134679"/>
                  </a:lnTo>
                  <a:cubicBezTo>
                    <a:pt x="133188" y="95942"/>
                    <a:pt x="105765" y="44904"/>
                    <a:pt x="72225" y="3322"/>
                  </a:cubicBezTo>
                  <a:lnTo>
                    <a:pt x="31152" y="3322"/>
                  </a:lnTo>
                  <a:lnTo>
                    <a:pt x="428" y="98970"/>
                  </a:lnTo>
                  <a:cubicBezTo>
                    <a:pt x="15882" y="110355"/>
                    <a:pt x="20756" y="118706"/>
                    <a:pt x="24786" y="130510"/>
                  </a:cubicBezTo>
                </a:path>
              </a:pathLst>
            </a:custGeom>
            <a:solidFill>
              <a:srgbClr val="FFFFFF"/>
            </a:solidFill>
            <a:ln w="244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675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B14B4BFF-FDD4-3AB6-60EB-D9221633E026}"/>
                </a:ext>
              </a:extLst>
            </p:cNvPr>
            <p:cNvSpPr/>
            <p:nvPr/>
          </p:nvSpPr>
          <p:spPr>
            <a:xfrm>
              <a:off x="22318179" y="13265161"/>
              <a:ext cx="58673" cy="72133"/>
            </a:xfrm>
            <a:custGeom>
              <a:avLst/>
              <a:gdLst>
                <a:gd name="connsiteX0" fmla="*/ 51787 w 58673"/>
                <a:gd name="connsiteY0" fmla="*/ 35137 h 72133"/>
                <a:gd name="connsiteX1" fmla="*/ 55811 w 58673"/>
                <a:gd name="connsiteY1" fmla="*/ 22148 h 72133"/>
                <a:gd name="connsiteX2" fmla="*/ 53591 w 58673"/>
                <a:gd name="connsiteY2" fmla="*/ 11605 h 72133"/>
                <a:gd name="connsiteX3" fmla="*/ 47606 w 58673"/>
                <a:gd name="connsiteY3" fmla="*/ 4875 h 72133"/>
                <a:gd name="connsiteX4" fmla="*/ 38820 w 58673"/>
                <a:gd name="connsiteY4" fmla="*/ 1314 h 72133"/>
                <a:gd name="connsiteX5" fmla="*/ 28231 w 58673"/>
                <a:gd name="connsiteY5" fmla="*/ 239 h 72133"/>
                <a:gd name="connsiteX6" fmla="*/ -70 w 58673"/>
                <a:gd name="connsiteY6" fmla="*/ 239 h 72133"/>
                <a:gd name="connsiteX7" fmla="*/ -70 w 58673"/>
                <a:gd name="connsiteY7" fmla="*/ 72373 h 72133"/>
                <a:gd name="connsiteX8" fmla="*/ 16049 w 58673"/>
                <a:gd name="connsiteY8" fmla="*/ 72373 h 72133"/>
                <a:gd name="connsiteX9" fmla="*/ 16049 w 58673"/>
                <a:gd name="connsiteY9" fmla="*/ 43546 h 72133"/>
                <a:gd name="connsiteX10" fmla="*/ 23995 w 58673"/>
                <a:gd name="connsiteY10" fmla="*/ 43546 h 72133"/>
                <a:gd name="connsiteX11" fmla="*/ 39283 w 58673"/>
                <a:gd name="connsiteY11" fmla="*/ 72373 h 72133"/>
                <a:gd name="connsiteX12" fmla="*/ 58603 w 58673"/>
                <a:gd name="connsiteY12" fmla="*/ 72373 h 72133"/>
                <a:gd name="connsiteX13" fmla="*/ 40013 w 58673"/>
                <a:gd name="connsiteY13" fmla="*/ 41915 h 72133"/>
                <a:gd name="connsiteX14" fmla="*/ 51787 w 58673"/>
                <a:gd name="connsiteY14" fmla="*/ 35137 h 72133"/>
                <a:gd name="connsiteX15" fmla="*/ 37785 w 58673"/>
                <a:gd name="connsiteY15" fmla="*/ 26626 h 72133"/>
                <a:gd name="connsiteX16" fmla="*/ 34530 w 58673"/>
                <a:gd name="connsiteY16" fmla="*/ 29027 h 72133"/>
                <a:gd name="connsiteX17" fmla="*/ 30145 w 58673"/>
                <a:gd name="connsiteY17" fmla="*/ 29945 h 72133"/>
                <a:gd name="connsiteX18" fmla="*/ 25548 w 58673"/>
                <a:gd name="connsiteY18" fmla="*/ 30094 h 72133"/>
                <a:gd name="connsiteX19" fmla="*/ 16049 w 58673"/>
                <a:gd name="connsiteY19" fmla="*/ 30094 h 72133"/>
                <a:gd name="connsiteX20" fmla="*/ 16049 w 58673"/>
                <a:gd name="connsiteY20" fmla="*/ 13692 h 72133"/>
                <a:gd name="connsiteX21" fmla="*/ 26584 w 58673"/>
                <a:gd name="connsiteY21" fmla="*/ 13692 h 72133"/>
                <a:gd name="connsiteX22" fmla="*/ 31023 w 58673"/>
                <a:gd name="connsiteY22" fmla="*/ 13998 h 72133"/>
                <a:gd name="connsiteX23" fmla="*/ 35055 w 58673"/>
                <a:gd name="connsiteY23" fmla="*/ 15166 h 72133"/>
                <a:gd name="connsiteX24" fmla="*/ 37942 w 58673"/>
                <a:gd name="connsiteY24" fmla="*/ 17661 h 72133"/>
                <a:gd name="connsiteX25" fmla="*/ 39079 w 58673"/>
                <a:gd name="connsiteY25" fmla="*/ 22046 h 72133"/>
                <a:gd name="connsiteX26" fmla="*/ 37785 w 58673"/>
                <a:gd name="connsiteY26" fmla="*/ 26626 h 7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8673" h="72133">
                  <a:moveTo>
                    <a:pt x="51787" y="35137"/>
                  </a:moveTo>
                  <a:cubicBezTo>
                    <a:pt x="54469" y="31568"/>
                    <a:pt x="55811" y="27238"/>
                    <a:pt x="55811" y="22148"/>
                  </a:cubicBezTo>
                  <a:cubicBezTo>
                    <a:pt x="55811" y="17935"/>
                    <a:pt x="55065" y="14421"/>
                    <a:pt x="53591" y="11605"/>
                  </a:cubicBezTo>
                  <a:cubicBezTo>
                    <a:pt x="52108" y="8781"/>
                    <a:pt x="50116" y="6538"/>
                    <a:pt x="47606" y="4875"/>
                  </a:cubicBezTo>
                  <a:cubicBezTo>
                    <a:pt x="45088" y="3212"/>
                    <a:pt x="42162" y="2020"/>
                    <a:pt x="38820" y="1314"/>
                  </a:cubicBezTo>
                  <a:cubicBezTo>
                    <a:pt x="35487" y="600"/>
                    <a:pt x="31949" y="239"/>
                    <a:pt x="28231" y="239"/>
                  </a:cubicBezTo>
                  <a:lnTo>
                    <a:pt x="-70" y="239"/>
                  </a:lnTo>
                  <a:lnTo>
                    <a:pt x="-70" y="72373"/>
                  </a:lnTo>
                  <a:lnTo>
                    <a:pt x="16049" y="72373"/>
                  </a:lnTo>
                  <a:lnTo>
                    <a:pt x="16049" y="43546"/>
                  </a:lnTo>
                  <a:lnTo>
                    <a:pt x="23995" y="43546"/>
                  </a:lnTo>
                  <a:lnTo>
                    <a:pt x="39283" y="72373"/>
                  </a:lnTo>
                  <a:lnTo>
                    <a:pt x="58603" y="72373"/>
                  </a:lnTo>
                  <a:lnTo>
                    <a:pt x="40013" y="41915"/>
                  </a:lnTo>
                  <a:cubicBezTo>
                    <a:pt x="45174" y="40965"/>
                    <a:pt x="49096" y="38706"/>
                    <a:pt x="51787" y="35137"/>
                  </a:cubicBezTo>
                  <a:moveTo>
                    <a:pt x="37785" y="26626"/>
                  </a:moveTo>
                  <a:cubicBezTo>
                    <a:pt x="36930" y="27717"/>
                    <a:pt x="35840" y="28517"/>
                    <a:pt x="34530" y="29027"/>
                  </a:cubicBezTo>
                  <a:cubicBezTo>
                    <a:pt x="33220" y="29537"/>
                    <a:pt x="31761" y="29843"/>
                    <a:pt x="30145" y="29945"/>
                  </a:cubicBezTo>
                  <a:cubicBezTo>
                    <a:pt x="28529" y="30047"/>
                    <a:pt x="26992" y="30094"/>
                    <a:pt x="25548" y="30094"/>
                  </a:cubicBezTo>
                  <a:lnTo>
                    <a:pt x="16049" y="30094"/>
                  </a:lnTo>
                  <a:lnTo>
                    <a:pt x="16049" y="13692"/>
                  </a:lnTo>
                  <a:lnTo>
                    <a:pt x="26584" y="13692"/>
                  </a:lnTo>
                  <a:cubicBezTo>
                    <a:pt x="28027" y="13692"/>
                    <a:pt x="29502" y="13794"/>
                    <a:pt x="31023" y="13998"/>
                  </a:cubicBezTo>
                  <a:cubicBezTo>
                    <a:pt x="32537" y="14202"/>
                    <a:pt x="33879" y="14594"/>
                    <a:pt x="35055" y="15166"/>
                  </a:cubicBezTo>
                  <a:cubicBezTo>
                    <a:pt x="36216" y="15747"/>
                    <a:pt x="37181" y="16578"/>
                    <a:pt x="37942" y="17661"/>
                  </a:cubicBezTo>
                  <a:cubicBezTo>
                    <a:pt x="38703" y="18751"/>
                    <a:pt x="39079" y="20210"/>
                    <a:pt x="39079" y="22046"/>
                  </a:cubicBezTo>
                  <a:cubicBezTo>
                    <a:pt x="39079" y="24014"/>
                    <a:pt x="38648" y="25544"/>
                    <a:pt x="37785" y="26626"/>
                  </a:cubicBezTo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675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72DF93DF-96C5-05C1-9049-FF7FF2AFF63C}"/>
                </a:ext>
              </a:extLst>
            </p:cNvPr>
            <p:cNvSpPr/>
            <p:nvPr/>
          </p:nvSpPr>
          <p:spPr>
            <a:xfrm rot="7525294" flipV="1">
              <a:off x="22452790" y="13243930"/>
              <a:ext cx="30223" cy="17178"/>
            </a:xfrm>
            <a:custGeom>
              <a:avLst/>
              <a:gdLst>
                <a:gd name="connsiteX0" fmla="*/ 12199 w 30223"/>
                <a:gd name="connsiteY0" fmla="*/ 207 h 17178"/>
                <a:gd name="connsiteX1" fmla="*/ 30201 w 30223"/>
                <a:gd name="connsiteY1" fmla="*/ 207 h 17178"/>
                <a:gd name="connsiteX2" fmla="*/ 22295 w 30223"/>
                <a:gd name="connsiteY2" fmla="*/ 11322 h 17178"/>
                <a:gd name="connsiteX3" fmla="*/ -22 w 30223"/>
                <a:gd name="connsiteY3" fmla="*/ 17386 h 17178"/>
                <a:gd name="connsiteX4" fmla="*/ 12199 w 30223"/>
                <a:gd name="connsiteY4" fmla="*/ 207 h 1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3" h="17178">
                  <a:moveTo>
                    <a:pt x="12199" y="207"/>
                  </a:moveTo>
                  <a:lnTo>
                    <a:pt x="30201" y="207"/>
                  </a:lnTo>
                  <a:lnTo>
                    <a:pt x="22295" y="11322"/>
                  </a:lnTo>
                  <a:lnTo>
                    <a:pt x="-22" y="17386"/>
                  </a:lnTo>
                  <a:lnTo>
                    <a:pt x="12199" y="207"/>
                  </a:lnTo>
                  <a:close/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675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EFF5F516-A9A6-3E8E-60DF-4300B2127510}"/>
                </a:ext>
              </a:extLst>
            </p:cNvPr>
            <p:cNvSpPr/>
            <p:nvPr/>
          </p:nvSpPr>
          <p:spPr>
            <a:xfrm>
              <a:off x="22437997" y="13265161"/>
              <a:ext cx="51543" cy="72133"/>
            </a:xfrm>
            <a:custGeom>
              <a:avLst/>
              <a:gdLst>
                <a:gd name="connsiteX0" fmla="*/ 16096 w 51543"/>
                <a:gd name="connsiteY0" fmla="*/ 43028 h 72133"/>
                <a:gd name="connsiteX1" fmla="*/ 47802 w 51543"/>
                <a:gd name="connsiteY1" fmla="*/ 43028 h 72133"/>
                <a:gd name="connsiteX2" fmla="*/ 47802 w 51543"/>
                <a:gd name="connsiteY2" fmla="*/ 28360 h 72133"/>
                <a:gd name="connsiteX3" fmla="*/ 16096 w 51543"/>
                <a:gd name="connsiteY3" fmla="*/ 28360 h 72133"/>
                <a:gd name="connsiteX4" fmla="*/ 16096 w 51543"/>
                <a:gd name="connsiteY4" fmla="*/ 14908 h 72133"/>
                <a:gd name="connsiteX5" fmla="*/ 49661 w 51543"/>
                <a:gd name="connsiteY5" fmla="*/ 14908 h 72133"/>
                <a:gd name="connsiteX6" fmla="*/ 49661 w 51543"/>
                <a:gd name="connsiteY6" fmla="*/ 239 h 72133"/>
                <a:gd name="connsiteX7" fmla="*/ -23 w 51543"/>
                <a:gd name="connsiteY7" fmla="*/ 239 h 72133"/>
                <a:gd name="connsiteX8" fmla="*/ -23 w 51543"/>
                <a:gd name="connsiteY8" fmla="*/ 72373 h 72133"/>
                <a:gd name="connsiteX9" fmla="*/ 51520 w 51543"/>
                <a:gd name="connsiteY9" fmla="*/ 72373 h 72133"/>
                <a:gd name="connsiteX10" fmla="*/ 51520 w 51543"/>
                <a:gd name="connsiteY10" fmla="*/ 57697 h 72133"/>
                <a:gd name="connsiteX11" fmla="*/ 16096 w 51543"/>
                <a:gd name="connsiteY11" fmla="*/ 57697 h 72133"/>
                <a:gd name="connsiteX12" fmla="*/ 16096 w 51543"/>
                <a:gd name="connsiteY12" fmla="*/ 43028 h 7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43" h="72133">
                  <a:moveTo>
                    <a:pt x="16096" y="43028"/>
                  </a:moveTo>
                  <a:lnTo>
                    <a:pt x="47802" y="43028"/>
                  </a:lnTo>
                  <a:lnTo>
                    <a:pt x="47802" y="28360"/>
                  </a:lnTo>
                  <a:lnTo>
                    <a:pt x="16096" y="28360"/>
                  </a:lnTo>
                  <a:lnTo>
                    <a:pt x="16096" y="14908"/>
                  </a:lnTo>
                  <a:lnTo>
                    <a:pt x="49661" y="14908"/>
                  </a:lnTo>
                  <a:lnTo>
                    <a:pt x="49661" y="239"/>
                  </a:lnTo>
                  <a:lnTo>
                    <a:pt x="-23" y="239"/>
                  </a:lnTo>
                  <a:lnTo>
                    <a:pt x="-23" y="72373"/>
                  </a:lnTo>
                  <a:lnTo>
                    <a:pt x="51520" y="72373"/>
                  </a:lnTo>
                  <a:lnTo>
                    <a:pt x="51520" y="57697"/>
                  </a:lnTo>
                  <a:lnTo>
                    <a:pt x="16096" y="57697"/>
                  </a:lnTo>
                  <a:lnTo>
                    <a:pt x="16096" y="43028"/>
                  </a:lnTo>
                  <a:close/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675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D288B8D0-4F69-2065-3D42-30D0D4ACFD66}"/>
                </a:ext>
              </a:extLst>
            </p:cNvPr>
            <p:cNvSpPr/>
            <p:nvPr/>
          </p:nvSpPr>
          <p:spPr>
            <a:xfrm>
              <a:off x="22549249" y="13263325"/>
              <a:ext cx="52774" cy="75804"/>
            </a:xfrm>
            <a:custGeom>
              <a:avLst/>
              <a:gdLst>
                <a:gd name="connsiteX0" fmla="*/ 44074 w 52774"/>
                <a:gd name="connsiteY0" fmla="*/ 36204 h 75804"/>
                <a:gd name="connsiteX1" fmla="*/ 35955 w 52774"/>
                <a:gd name="connsiteY1" fmla="*/ 32737 h 75804"/>
                <a:gd name="connsiteX2" fmla="*/ 27852 w 52774"/>
                <a:gd name="connsiteY2" fmla="*/ 30297 h 75804"/>
                <a:gd name="connsiteX3" fmla="*/ 21609 w 52774"/>
                <a:gd name="connsiteY3" fmla="*/ 27340 h 75804"/>
                <a:gd name="connsiteX4" fmla="*/ 19130 w 52774"/>
                <a:gd name="connsiteY4" fmla="*/ 22344 h 75804"/>
                <a:gd name="connsiteX5" fmla="*/ 20157 w 52774"/>
                <a:gd name="connsiteY5" fmla="*/ 18884 h 75804"/>
                <a:gd name="connsiteX6" fmla="*/ 22848 w 52774"/>
                <a:gd name="connsiteY6" fmla="*/ 16586 h 75804"/>
                <a:gd name="connsiteX7" fmla="*/ 26362 w 52774"/>
                <a:gd name="connsiteY7" fmla="*/ 15315 h 75804"/>
                <a:gd name="connsiteX8" fmla="*/ 29970 w 52774"/>
                <a:gd name="connsiteY8" fmla="*/ 14908 h 75804"/>
                <a:gd name="connsiteX9" fmla="*/ 36324 w 52774"/>
                <a:gd name="connsiteY9" fmla="*/ 16084 h 75804"/>
                <a:gd name="connsiteX10" fmla="*/ 41642 w 52774"/>
                <a:gd name="connsiteY10" fmla="*/ 19700 h 75804"/>
                <a:gd name="connsiteX11" fmla="*/ 52694 w 52774"/>
                <a:gd name="connsiteY11" fmla="*/ 7777 h 75804"/>
                <a:gd name="connsiteX12" fmla="*/ 42262 w 52774"/>
                <a:gd name="connsiteY12" fmla="*/ 1965 h 75804"/>
                <a:gd name="connsiteX13" fmla="*/ 30284 w 52774"/>
                <a:gd name="connsiteY13" fmla="*/ 239 h 75804"/>
                <a:gd name="connsiteX14" fmla="*/ 19844 w 52774"/>
                <a:gd name="connsiteY14" fmla="*/ 1714 h 75804"/>
                <a:gd name="connsiteX15" fmla="*/ 10917 w 52774"/>
                <a:gd name="connsiteY15" fmla="*/ 6146 h 75804"/>
                <a:gd name="connsiteX16" fmla="*/ 4713 w 52774"/>
                <a:gd name="connsiteY16" fmla="*/ 13480 h 75804"/>
                <a:gd name="connsiteX17" fmla="*/ 2391 w 52774"/>
                <a:gd name="connsiteY17" fmla="*/ 23669 h 75804"/>
                <a:gd name="connsiteX18" fmla="*/ 4924 w 52774"/>
                <a:gd name="connsiteY18" fmla="*/ 33349 h 75804"/>
                <a:gd name="connsiteX19" fmla="*/ 11278 w 52774"/>
                <a:gd name="connsiteY19" fmla="*/ 39255 h 75804"/>
                <a:gd name="connsiteX20" fmla="*/ 19538 w 52774"/>
                <a:gd name="connsiteY20" fmla="*/ 42824 h 75804"/>
                <a:gd name="connsiteX21" fmla="*/ 27797 w 52774"/>
                <a:gd name="connsiteY21" fmla="*/ 45476 h 75804"/>
                <a:gd name="connsiteX22" fmla="*/ 34159 w 52774"/>
                <a:gd name="connsiteY22" fmla="*/ 48684 h 75804"/>
                <a:gd name="connsiteX23" fmla="*/ 36677 w 52774"/>
                <a:gd name="connsiteY23" fmla="*/ 53830 h 75804"/>
                <a:gd name="connsiteX24" fmla="*/ 35704 w 52774"/>
                <a:gd name="connsiteY24" fmla="*/ 57195 h 75804"/>
                <a:gd name="connsiteX25" fmla="*/ 33124 w 52774"/>
                <a:gd name="connsiteY25" fmla="*/ 59532 h 75804"/>
                <a:gd name="connsiteX26" fmla="*/ 29507 w 52774"/>
                <a:gd name="connsiteY26" fmla="*/ 60913 h 75804"/>
                <a:gd name="connsiteX27" fmla="*/ 25531 w 52774"/>
                <a:gd name="connsiteY27" fmla="*/ 61368 h 75804"/>
                <a:gd name="connsiteX28" fmla="*/ 17734 w 52774"/>
                <a:gd name="connsiteY28" fmla="*/ 59587 h 75804"/>
                <a:gd name="connsiteX29" fmla="*/ 11482 w 52774"/>
                <a:gd name="connsiteY29" fmla="*/ 54543 h 75804"/>
                <a:gd name="connsiteX30" fmla="*/ 22 w 52774"/>
                <a:gd name="connsiteY30" fmla="*/ 66976 h 75804"/>
                <a:gd name="connsiteX31" fmla="*/ 11380 w 52774"/>
                <a:gd name="connsiteY31" fmla="*/ 73903 h 75804"/>
                <a:gd name="connsiteX32" fmla="*/ 24597 w 52774"/>
                <a:gd name="connsiteY32" fmla="*/ 76044 h 75804"/>
                <a:gd name="connsiteX33" fmla="*/ 35398 w 52774"/>
                <a:gd name="connsiteY33" fmla="*/ 74616 h 75804"/>
                <a:gd name="connsiteX34" fmla="*/ 44380 w 52774"/>
                <a:gd name="connsiteY34" fmla="*/ 70232 h 75804"/>
                <a:gd name="connsiteX35" fmla="*/ 50522 w 52774"/>
                <a:gd name="connsiteY35" fmla="*/ 62795 h 75804"/>
                <a:gd name="connsiteX36" fmla="*/ 52796 w 52774"/>
                <a:gd name="connsiteY36" fmla="*/ 52300 h 75804"/>
                <a:gd name="connsiteX37" fmla="*/ 50326 w 52774"/>
                <a:gd name="connsiteY37" fmla="*/ 42213 h 75804"/>
                <a:gd name="connsiteX38" fmla="*/ 44074 w 52774"/>
                <a:gd name="connsiteY38" fmla="*/ 36204 h 7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2774" h="75804">
                  <a:moveTo>
                    <a:pt x="44074" y="36204"/>
                  </a:moveTo>
                  <a:cubicBezTo>
                    <a:pt x="41556" y="34706"/>
                    <a:pt x="38850" y="33553"/>
                    <a:pt x="35955" y="32737"/>
                  </a:cubicBezTo>
                  <a:cubicBezTo>
                    <a:pt x="33077" y="31921"/>
                    <a:pt x="30370" y="31105"/>
                    <a:pt x="27852" y="30297"/>
                  </a:cubicBezTo>
                  <a:cubicBezTo>
                    <a:pt x="25342" y="29482"/>
                    <a:pt x="23248" y="28493"/>
                    <a:pt x="21609" y="27340"/>
                  </a:cubicBezTo>
                  <a:cubicBezTo>
                    <a:pt x="19946" y="26187"/>
                    <a:pt x="19130" y="24524"/>
                    <a:pt x="19130" y="22344"/>
                  </a:cubicBezTo>
                  <a:cubicBezTo>
                    <a:pt x="19130" y="20987"/>
                    <a:pt x="19475" y="19834"/>
                    <a:pt x="20157" y="18884"/>
                  </a:cubicBezTo>
                  <a:cubicBezTo>
                    <a:pt x="20848" y="17927"/>
                    <a:pt x="21750" y="17167"/>
                    <a:pt x="22848" y="16586"/>
                  </a:cubicBezTo>
                  <a:cubicBezTo>
                    <a:pt x="23946" y="16014"/>
                    <a:pt x="25107" y="15590"/>
                    <a:pt x="26362" y="15315"/>
                  </a:cubicBezTo>
                  <a:cubicBezTo>
                    <a:pt x="27601" y="15049"/>
                    <a:pt x="28794" y="14908"/>
                    <a:pt x="29970" y="14908"/>
                  </a:cubicBezTo>
                  <a:cubicBezTo>
                    <a:pt x="31963" y="14908"/>
                    <a:pt x="34081" y="15300"/>
                    <a:pt x="36324" y="16084"/>
                  </a:cubicBezTo>
                  <a:cubicBezTo>
                    <a:pt x="38559" y="16861"/>
                    <a:pt x="40324" y="18069"/>
                    <a:pt x="41642" y="19700"/>
                  </a:cubicBezTo>
                  <a:lnTo>
                    <a:pt x="52694" y="7777"/>
                  </a:lnTo>
                  <a:cubicBezTo>
                    <a:pt x="49604" y="5063"/>
                    <a:pt x="46113" y="3126"/>
                    <a:pt x="42262" y="1965"/>
                  </a:cubicBezTo>
                  <a:cubicBezTo>
                    <a:pt x="38410" y="812"/>
                    <a:pt x="34410" y="239"/>
                    <a:pt x="30284" y="239"/>
                  </a:cubicBezTo>
                  <a:cubicBezTo>
                    <a:pt x="26699" y="239"/>
                    <a:pt x="23224" y="733"/>
                    <a:pt x="19844" y="1714"/>
                  </a:cubicBezTo>
                  <a:cubicBezTo>
                    <a:pt x="16471" y="2702"/>
                    <a:pt x="13490" y="4177"/>
                    <a:pt x="10917" y="6146"/>
                  </a:cubicBezTo>
                  <a:cubicBezTo>
                    <a:pt x="8336" y="8115"/>
                    <a:pt x="6266" y="10562"/>
                    <a:pt x="4713" y="13480"/>
                  </a:cubicBezTo>
                  <a:cubicBezTo>
                    <a:pt x="3159" y="16406"/>
                    <a:pt x="2391" y="19802"/>
                    <a:pt x="2391" y="23669"/>
                  </a:cubicBezTo>
                  <a:cubicBezTo>
                    <a:pt x="2391" y="27678"/>
                    <a:pt x="3238" y="30909"/>
                    <a:pt x="4924" y="33349"/>
                  </a:cubicBezTo>
                  <a:cubicBezTo>
                    <a:pt x="6611" y="35796"/>
                    <a:pt x="8729" y="37765"/>
                    <a:pt x="11278" y="39255"/>
                  </a:cubicBezTo>
                  <a:cubicBezTo>
                    <a:pt x="13827" y="40754"/>
                    <a:pt x="16573" y="41946"/>
                    <a:pt x="19538" y="42824"/>
                  </a:cubicBezTo>
                  <a:cubicBezTo>
                    <a:pt x="22503" y="43711"/>
                    <a:pt x="25248" y="44597"/>
                    <a:pt x="27797" y="45476"/>
                  </a:cubicBezTo>
                  <a:cubicBezTo>
                    <a:pt x="30347" y="46354"/>
                    <a:pt x="32457" y="47429"/>
                    <a:pt x="34159" y="48684"/>
                  </a:cubicBezTo>
                  <a:cubicBezTo>
                    <a:pt x="35838" y="49939"/>
                    <a:pt x="36677" y="51657"/>
                    <a:pt x="36677" y="53830"/>
                  </a:cubicBezTo>
                  <a:cubicBezTo>
                    <a:pt x="36677" y="55124"/>
                    <a:pt x="36347" y="56238"/>
                    <a:pt x="35704" y="57195"/>
                  </a:cubicBezTo>
                  <a:cubicBezTo>
                    <a:pt x="35053" y="58144"/>
                    <a:pt x="34190" y="58920"/>
                    <a:pt x="33124" y="59532"/>
                  </a:cubicBezTo>
                  <a:cubicBezTo>
                    <a:pt x="32057" y="60144"/>
                    <a:pt x="30849" y="60607"/>
                    <a:pt x="29507" y="60913"/>
                  </a:cubicBezTo>
                  <a:cubicBezTo>
                    <a:pt x="28174" y="61219"/>
                    <a:pt x="26841" y="61368"/>
                    <a:pt x="25531" y="61368"/>
                  </a:cubicBezTo>
                  <a:cubicBezTo>
                    <a:pt x="22848" y="61368"/>
                    <a:pt x="20244" y="60772"/>
                    <a:pt x="17734" y="59587"/>
                  </a:cubicBezTo>
                  <a:cubicBezTo>
                    <a:pt x="15216" y="58395"/>
                    <a:pt x="13129" y="56716"/>
                    <a:pt x="11482" y="54543"/>
                  </a:cubicBezTo>
                  <a:lnTo>
                    <a:pt x="22" y="66976"/>
                  </a:lnTo>
                  <a:cubicBezTo>
                    <a:pt x="3520" y="70169"/>
                    <a:pt x="7317" y="72475"/>
                    <a:pt x="11380" y="73903"/>
                  </a:cubicBezTo>
                  <a:cubicBezTo>
                    <a:pt x="15443" y="75330"/>
                    <a:pt x="19844" y="76044"/>
                    <a:pt x="24597" y="76044"/>
                  </a:cubicBezTo>
                  <a:cubicBezTo>
                    <a:pt x="28386" y="76044"/>
                    <a:pt x="31978" y="75565"/>
                    <a:pt x="35398" y="74616"/>
                  </a:cubicBezTo>
                  <a:cubicBezTo>
                    <a:pt x="38795" y="73667"/>
                    <a:pt x="41799" y="72200"/>
                    <a:pt x="44380" y="70232"/>
                  </a:cubicBezTo>
                  <a:cubicBezTo>
                    <a:pt x="46961" y="68263"/>
                    <a:pt x="49016" y="65784"/>
                    <a:pt x="50522" y="62795"/>
                  </a:cubicBezTo>
                  <a:cubicBezTo>
                    <a:pt x="52036" y="59807"/>
                    <a:pt x="52796" y="56308"/>
                    <a:pt x="52796" y="52300"/>
                  </a:cubicBezTo>
                  <a:cubicBezTo>
                    <a:pt x="52796" y="48088"/>
                    <a:pt x="51965" y="44731"/>
                    <a:pt x="50326" y="42213"/>
                  </a:cubicBezTo>
                  <a:cubicBezTo>
                    <a:pt x="48663" y="39703"/>
                    <a:pt x="46584" y="37694"/>
                    <a:pt x="44074" y="36204"/>
                  </a:cubicBezTo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675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12FB59F1-3E6B-77CE-1200-6F773DAFD68E}"/>
                </a:ext>
              </a:extLst>
            </p:cNvPr>
            <p:cNvSpPr/>
            <p:nvPr/>
          </p:nvSpPr>
          <p:spPr>
            <a:xfrm>
              <a:off x="22666894" y="13265161"/>
              <a:ext cx="51543" cy="72133"/>
            </a:xfrm>
            <a:custGeom>
              <a:avLst/>
              <a:gdLst>
                <a:gd name="connsiteX0" fmla="*/ 16181 w 51543"/>
                <a:gd name="connsiteY0" fmla="*/ 43028 h 72133"/>
                <a:gd name="connsiteX1" fmla="*/ 47894 w 51543"/>
                <a:gd name="connsiteY1" fmla="*/ 43028 h 72133"/>
                <a:gd name="connsiteX2" fmla="*/ 47894 w 51543"/>
                <a:gd name="connsiteY2" fmla="*/ 28360 h 72133"/>
                <a:gd name="connsiteX3" fmla="*/ 16181 w 51543"/>
                <a:gd name="connsiteY3" fmla="*/ 28360 h 72133"/>
                <a:gd name="connsiteX4" fmla="*/ 16181 w 51543"/>
                <a:gd name="connsiteY4" fmla="*/ 14908 h 72133"/>
                <a:gd name="connsiteX5" fmla="*/ 49753 w 51543"/>
                <a:gd name="connsiteY5" fmla="*/ 14908 h 72133"/>
                <a:gd name="connsiteX6" fmla="*/ 49753 w 51543"/>
                <a:gd name="connsiteY6" fmla="*/ 239 h 72133"/>
                <a:gd name="connsiteX7" fmla="*/ 69 w 51543"/>
                <a:gd name="connsiteY7" fmla="*/ 239 h 72133"/>
                <a:gd name="connsiteX8" fmla="*/ 69 w 51543"/>
                <a:gd name="connsiteY8" fmla="*/ 72373 h 72133"/>
                <a:gd name="connsiteX9" fmla="*/ 51612 w 51543"/>
                <a:gd name="connsiteY9" fmla="*/ 72373 h 72133"/>
                <a:gd name="connsiteX10" fmla="*/ 51612 w 51543"/>
                <a:gd name="connsiteY10" fmla="*/ 57697 h 72133"/>
                <a:gd name="connsiteX11" fmla="*/ 16181 w 51543"/>
                <a:gd name="connsiteY11" fmla="*/ 57697 h 72133"/>
                <a:gd name="connsiteX12" fmla="*/ 16181 w 51543"/>
                <a:gd name="connsiteY12" fmla="*/ 43028 h 7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43" h="72133">
                  <a:moveTo>
                    <a:pt x="16181" y="43028"/>
                  </a:moveTo>
                  <a:lnTo>
                    <a:pt x="47894" y="43028"/>
                  </a:lnTo>
                  <a:lnTo>
                    <a:pt x="47894" y="28360"/>
                  </a:lnTo>
                  <a:lnTo>
                    <a:pt x="16181" y="28360"/>
                  </a:lnTo>
                  <a:lnTo>
                    <a:pt x="16181" y="14908"/>
                  </a:lnTo>
                  <a:lnTo>
                    <a:pt x="49753" y="14908"/>
                  </a:lnTo>
                  <a:lnTo>
                    <a:pt x="49753" y="239"/>
                  </a:lnTo>
                  <a:lnTo>
                    <a:pt x="69" y="239"/>
                  </a:lnTo>
                  <a:lnTo>
                    <a:pt x="69" y="72373"/>
                  </a:lnTo>
                  <a:lnTo>
                    <a:pt x="51612" y="72373"/>
                  </a:lnTo>
                  <a:lnTo>
                    <a:pt x="51612" y="57697"/>
                  </a:lnTo>
                  <a:lnTo>
                    <a:pt x="16181" y="57697"/>
                  </a:lnTo>
                  <a:lnTo>
                    <a:pt x="16181" y="43028"/>
                  </a:lnTo>
                  <a:close/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675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C218FA20-0A0E-5E69-33CF-42F65194F656}"/>
                </a:ext>
              </a:extLst>
            </p:cNvPr>
            <p:cNvSpPr/>
            <p:nvPr/>
          </p:nvSpPr>
          <p:spPr>
            <a:xfrm>
              <a:off x="22776075" y="13265161"/>
              <a:ext cx="76738" cy="72133"/>
            </a:xfrm>
            <a:custGeom>
              <a:avLst/>
              <a:gdLst>
                <a:gd name="connsiteX0" fmla="*/ 31722 w 76738"/>
                <a:gd name="connsiteY0" fmla="*/ 239 h 72133"/>
                <a:gd name="connsiteX1" fmla="*/ 118 w 76738"/>
                <a:gd name="connsiteY1" fmla="*/ 72373 h 72133"/>
                <a:gd name="connsiteX2" fmla="*/ 17877 w 76738"/>
                <a:gd name="connsiteY2" fmla="*/ 72373 h 72133"/>
                <a:gd name="connsiteX3" fmla="*/ 23972 w 76738"/>
                <a:gd name="connsiteY3" fmla="*/ 57093 h 72133"/>
                <a:gd name="connsiteX4" fmla="*/ 52383 w 76738"/>
                <a:gd name="connsiteY4" fmla="*/ 57093 h 72133"/>
                <a:gd name="connsiteX5" fmla="*/ 58682 w 76738"/>
                <a:gd name="connsiteY5" fmla="*/ 72373 h 72133"/>
                <a:gd name="connsiteX6" fmla="*/ 76856 w 76738"/>
                <a:gd name="connsiteY6" fmla="*/ 72373 h 72133"/>
                <a:gd name="connsiteX7" fmla="*/ 45049 w 76738"/>
                <a:gd name="connsiteY7" fmla="*/ 239 h 72133"/>
                <a:gd name="connsiteX8" fmla="*/ 31722 w 76738"/>
                <a:gd name="connsiteY8" fmla="*/ 239 h 72133"/>
                <a:gd name="connsiteX9" fmla="*/ 29031 w 76738"/>
                <a:gd name="connsiteY9" fmla="*/ 43648 h 72133"/>
                <a:gd name="connsiteX10" fmla="*/ 37911 w 76738"/>
                <a:gd name="connsiteY10" fmla="*/ 21222 h 72133"/>
                <a:gd name="connsiteX11" fmla="*/ 46908 w 76738"/>
                <a:gd name="connsiteY11" fmla="*/ 43648 h 72133"/>
                <a:gd name="connsiteX12" fmla="*/ 29031 w 76738"/>
                <a:gd name="connsiteY12" fmla="*/ 43648 h 7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738" h="72133">
                  <a:moveTo>
                    <a:pt x="31722" y="239"/>
                  </a:moveTo>
                  <a:lnTo>
                    <a:pt x="118" y="72373"/>
                  </a:lnTo>
                  <a:lnTo>
                    <a:pt x="17877" y="72373"/>
                  </a:lnTo>
                  <a:lnTo>
                    <a:pt x="23972" y="57093"/>
                  </a:lnTo>
                  <a:lnTo>
                    <a:pt x="52383" y="57093"/>
                  </a:lnTo>
                  <a:lnTo>
                    <a:pt x="58682" y="72373"/>
                  </a:lnTo>
                  <a:lnTo>
                    <a:pt x="76856" y="72373"/>
                  </a:lnTo>
                  <a:lnTo>
                    <a:pt x="45049" y="239"/>
                  </a:lnTo>
                  <a:lnTo>
                    <a:pt x="31722" y="239"/>
                  </a:lnTo>
                  <a:close/>
                  <a:moveTo>
                    <a:pt x="29031" y="43648"/>
                  </a:moveTo>
                  <a:lnTo>
                    <a:pt x="37911" y="21222"/>
                  </a:lnTo>
                  <a:lnTo>
                    <a:pt x="46908" y="43648"/>
                  </a:lnTo>
                  <a:lnTo>
                    <a:pt x="29031" y="43648"/>
                  </a:lnTo>
                  <a:close/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675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2F5D6B50-C046-D78D-B54F-7C2D55A74D9E}"/>
                </a:ext>
              </a:extLst>
            </p:cNvPr>
            <p:cNvSpPr/>
            <p:nvPr/>
          </p:nvSpPr>
          <p:spPr>
            <a:xfrm>
              <a:off x="22912420" y="13265161"/>
              <a:ext cx="61654" cy="73969"/>
            </a:xfrm>
            <a:custGeom>
              <a:avLst/>
              <a:gdLst>
                <a:gd name="connsiteX0" fmla="*/ 45713 w 61654"/>
                <a:gd name="connsiteY0" fmla="*/ 43947 h 73969"/>
                <a:gd name="connsiteX1" fmla="*/ 44622 w 61654"/>
                <a:gd name="connsiteY1" fmla="*/ 50159 h 73969"/>
                <a:gd name="connsiteX2" fmla="*/ 41587 w 61654"/>
                <a:gd name="connsiteY2" fmla="*/ 55101 h 73969"/>
                <a:gd name="connsiteX3" fmla="*/ 36935 w 61654"/>
                <a:gd name="connsiteY3" fmla="*/ 58364 h 73969"/>
                <a:gd name="connsiteX4" fmla="*/ 31052 w 61654"/>
                <a:gd name="connsiteY4" fmla="*/ 59533 h 73969"/>
                <a:gd name="connsiteX5" fmla="*/ 25114 w 61654"/>
                <a:gd name="connsiteY5" fmla="*/ 58364 h 73969"/>
                <a:gd name="connsiteX6" fmla="*/ 20416 w 61654"/>
                <a:gd name="connsiteY6" fmla="*/ 55101 h 73969"/>
                <a:gd name="connsiteX7" fmla="*/ 17356 w 61654"/>
                <a:gd name="connsiteY7" fmla="*/ 50159 h 73969"/>
                <a:gd name="connsiteX8" fmla="*/ 16282 w 61654"/>
                <a:gd name="connsiteY8" fmla="*/ 43947 h 73969"/>
                <a:gd name="connsiteX9" fmla="*/ 16282 w 61654"/>
                <a:gd name="connsiteY9" fmla="*/ 240 h 73969"/>
                <a:gd name="connsiteX10" fmla="*/ 170 w 61654"/>
                <a:gd name="connsiteY10" fmla="*/ 240 h 73969"/>
                <a:gd name="connsiteX11" fmla="*/ 170 w 61654"/>
                <a:gd name="connsiteY11" fmla="*/ 44559 h 73969"/>
                <a:gd name="connsiteX12" fmla="*/ 2131 w 61654"/>
                <a:gd name="connsiteY12" fmla="*/ 56380 h 73969"/>
                <a:gd name="connsiteX13" fmla="*/ 7975 w 61654"/>
                <a:gd name="connsiteY13" fmla="*/ 65753 h 73969"/>
                <a:gd name="connsiteX14" fmla="*/ 17623 w 61654"/>
                <a:gd name="connsiteY14" fmla="*/ 71966 h 73969"/>
                <a:gd name="connsiteX15" fmla="*/ 31052 w 61654"/>
                <a:gd name="connsiteY15" fmla="*/ 74209 h 73969"/>
                <a:gd name="connsiteX16" fmla="*/ 44379 w 61654"/>
                <a:gd name="connsiteY16" fmla="*/ 71966 h 73969"/>
                <a:gd name="connsiteX17" fmla="*/ 54027 w 61654"/>
                <a:gd name="connsiteY17" fmla="*/ 65753 h 73969"/>
                <a:gd name="connsiteX18" fmla="*/ 59871 w 61654"/>
                <a:gd name="connsiteY18" fmla="*/ 56380 h 73969"/>
                <a:gd name="connsiteX19" fmla="*/ 61824 w 61654"/>
                <a:gd name="connsiteY19" fmla="*/ 44559 h 73969"/>
                <a:gd name="connsiteX20" fmla="*/ 61824 w 61654"/>
                <a:gd name="connsiteY20" fmla="*/ 240 h 73969"/>
                <a:gd name="connsiteX21" fmla="*/ 45713 w 61654"/>
                <a:gd name="connsiteY21" fmla="*/ 240 h 73969"/>
                <a:gd name="connsiteX22" fmla="*/ 45713 w 61654"/>
                <a:gd name="connsiteY22" fmla="*/ 43947 h 7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654" h="73969">
                  <a:moveTo>
                    <a:pt x="45713" y="43947"/>
                  </a:moveTo>
                  <a:cubicBezTo>
                    <a:pt x="45713" y="46190"/>
                    <a:pt x="45360" y="48261"/>
                    <a:pt x="44622" y="50159"/>
                  </a:cubicBezTo>
                  <a:cubicBezTo>
                    <a:pt x="43909" y="52065"/>
                    <a:pt x="42897" y="53713"/>
                    <a:pt x="41587" y="55101"/>
                  </a:cubicBezTo>
                  <a:cubicBezTo>
                    <a:pt x="40277" y="56497"/>
                    <a:pt x="38731" y="57580"/>
                    <a:pt x="36935" y="58364"/>
                  </a:cubicBezTo>
                  <a:cubicBezTo>
                    <a:pt x="35155" y="59148"/>
                    <a:pt x="33186" y="59533"/>
                    <a:pt x="31052" y="59533"/>
                  </a:cubicBezTo>
                  <a:cubicBezTo>
                    <a:pt x="28919" y="59533"/>
                    <a:pt x="26926" y="59148"/>
                    <a:pt x="25114" y="58364"/>
                  </a:cubicBezTo>
                  <a:cubicBezTo>
                    <a:pt x="23287" y="57580"/>
                    <a:pt x="21718" y="56497"/>
                    <a:pt x="20416" y="55101"/>
                  </a:cubicBezTo>
                  <a:cubicBezTo>
                    <a:pt x="19098" y="53713"/>
                    <a:pt x="18086" y="52065"/>
                    <a:pt x="17356" y="50159"/>
                  </a:cubicBezTo>
                  <a:cubicBezTo>
                    <a:pt x="16643" y="48261"/>
                    <a:pt x="16282" y="46190"/>
                    <a:pt x="16282" y="43947"/>
                  </a:cubicBezTo>
                  <a:lnTo>
                    <a:pt x="16282" y="240"/>
                  </a:lnTo>
                  <a:lnTo>
                    <a:pt x="170" y="240"/>
                  </a:lnTo>
                  <a:lnTo>
                    <a:pt x="170" y="44559"/>
                  </a:lnTo>
                  <a:cubicBezTo>
                    <a:pt x="170" y="48841"/>
                    <a:pt x="821" y="52779"/>
                    <a:pt x="2131" y="56380"/>
                  </a:cubicBezTo>
                  <a:cubicBezTo>
                    <a:pt x="3441" y="59980"/>
                    <a:pt x="5386" y="63102"/>
                    <a:pt x="7975" y="65753"/>
                  </a:cubicBezTo>
                  <a:cubicBezTo>
                    <a:pt x="10548" y="68397"/>
                    <a:pt x="13756" y="70475"/>
                    <a:pt x="17623" y="71966"/>
                  </a:cubicBezTo>
                  <a:cubicBezTo>
                    <a:pt x="21482" y="73456"/>
                    <a:pt x="25954" y="74209"/>
                    <a:pt x="31052" y="74209"/>
                  </a:cubicBezTo>
                  <a:cubicBezTo>
                    <a:pt x="36072" y="74209"/>
                    <a:pt x="40512" y="73456"/>
                    <a:pt x="44379" y="71966"/>
                  </a:cubicBezTo>
                  <a:cubicBezTo>
                    <a:pt x="48231" y="70475"/>
                    <a:pt x="51447" y="68397"/>
                    <a:pt x="54027" y="65753"/>
                  </a:cubicBezTo>
                  <a:cubicBezTo>
                    <a:pt x="56616" y="63102"/>
                    <a:pt x="58553" y="59980"/>
                    <a:pt x="59871" y="56380"/>
                  </a:cubicBezTo>
                  <a:cubicBezTo>
                    <a:pt x="61173" y="52779"/>
                    <a:pt x="61824" y="48841"/>
                    <a:pt x="61824" y="44559"/>
                  </a:cubicBezTo>
                  <a:lnTo>
                    <a:pt x="61824" y="240"/>
                  </a:lnTo>
                  <a:lnTo>
                    <a:pt x="45713" y="240"/>
                  </a:lnTo>
                  <a:lnTo>
                    <a:pt x="45713" y="43947"/>
                  </a:lnTo>
                  <a:close/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675"/>
            </a:p>
          </p:txBody>
        </p:sp>
      </p:grp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D4C86E9F-7114-764F-BBB6-A9CB38C71B1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9092" y="2583849"/>
            <a:ext cx="7498379" cy="1954895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Aft>
                <a:spcPts val="700"/>
              </a:spcAft>
              <a:defRPr lang="fr-FR" sz="4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8466" indent="0">
              <a:tabLst/>
              <a:defRPr lang="fr-FR" sz="2500" kern="1200" dirty="0" smtClean="0">
                <a:solidFill>
                  <a:schemeClr val="bg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>
              <a:spcBef>
                <a:spcPts val="800"/>
              </a:spcBef>
              <a:spcAft>
                <a:spcPts val="0"/>
              </a:spcAft>
              <a:defRPr>
                <a:solidFill>
                  <a:srgbClr val="264FC4"/>
                </a:solidFill>
              </a:defRPr>
            </a:lvl3pPr>
          </a:lstStyle>
          <a:p>
            <a:pPr lvl="0"/>
            <a:r>
              <a:rPr lang="fr-FR"/>
              <a:t>Titre de la présentation </a:t>
            </a:r>
            <a:br>
              <a:rPr lang="fr-FR"/>
            </a:br>
            <a:r>
              <a:rPr lang="fr-FR"/>
              <a:t>plus long</a:t>
            </a:r>
          </a:p>
          <a:p>
            <a:pPr lvl="1"/>
            <a:r>
              <a:rPr lang="fr-FR"/>
              <a:t>Sous-titre sur une</a:t>
            </a:r>
            <a:br>
              <a:rPr lang="fr-FR"/>
            </a:br>
            <a:r>
              <a:rPr lang="fr-FR"/>
              <a:t>ou deux lignes</a:t>
            </a:r>
          </a:p>
        </p:txBody>
      </p:sp>
    </p:spTree>
    <p:extLst>
      <p:ext uri="{BB962C8B-B14F-4D97-AF65-F5344CB8AC3E}">
        <p14:creationId xmlns:p14="http://schemas.microsoft.com/office/powerpoint/2010/main" val="362883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.Pages de titres longs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7886395C-66CB-A38B-EEC9-E71F5056F65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24371300"/>
              <a:gd name="connsiteY0" fmla="*/ 0 h 13716000"/>
              <a:gd name="connsiteX1" fmla="*/ 24371300 w 24371300"/>
              <a:gd name="connsiteY1" fmla="*/ 0 h 13716000"/>
              <a:gd name="connsiteX2" fmla="*/ 24371300 w 24371300"/>
              <a:gd name="connsiteY2" fmla="*/ 13716000 h 13716000"/>
              <a:gd name="connsiteX3" fmla="*/ 3881940 w 24371300"/>
              <a:gd name="connsiteY3" fmla="*/ 13716000 h 13716000"/>
              <a:gd name="connsiteX4" fmla="*/ 20238796 w 24371300"/>
              <a:gd name="connsiteY4" fmla="*/ 4395914 h 13716000"/>
              <a:gd name="connsiteX5" fmla="*/ 20238796 w 24371300"/>
              <a:gd name="connsiteY5" fmla="*/ 3014381 h 13716000"/>
              <a:gd name="connsiteX6" fmla="*/ 7387900 w 24371300"/>
              <a:gd name="connsiteY6" fmla="*/ 1711 h 13716000"/>
              <a:gd name="connsiteX7" fmla="*/ 2524 w 24371300"/>
              <a:gd name="connsiteY7" fmla="*/ 1711 h 13716000"/>
              <a:gd name="connsiteX8" fmla="*/ 2524 w 24371300"/>
              <a:gd name="connsiteY8" fmla="*/ 13716000 h 13716000"/>
              <a:gd name="connsiteX9" fmla="*/ 0 w 24371300"/>
              <a:gd name="connsiteY9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71300" h="13716000">
                <a:moveTo>
                  <a:pt x="0" y="0"/>
                </a:moveTo>
                <a:lnTo>
                  <a:pt x="24371300" y="0"/>
                </a:lnTo>
                <a:lnTo>
                  <a:pt x="24371300" y="13716000"/>
                </a:lnTo>
                <a:lnTo>
                  <a:pt x="3881940" y="13716000"/>
                </a:lnTo>
                <a:lnTo>
                  <a:pt x="20238796" y="4395914"/>
                </a:lnTo>
                <a:lnTo>
                  <a:pt x="20238796" y="3014381"/>
                </a:lnTo>
                <a:lnTo>
                  <a:pt x="7387900" y="1711"/>
                </a:lnTo>
                <a:lnTo>
                  <a:pt x="2524" y="1711"/>
                </a:lnTo>
                <a:lnTo>
                  <a:pt x="2524" y="13716000"/>
                </a:lnTo>
                <a:lnTo>
                  <a:pt x="0" y="1371600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wrap="square" lIns="0" tIns="0" rIns="0" bIns="0" rtlCol="0">
            <a:noAutofit/>
          </a:bodyPr>
          <a:lstStyle>
            <a:lvl1pPr>
              <a:defRPr lang="fr-FR" sz="133">
                <a:noFill/>
              </a:defRPr>
            </a:lvl1pPr>
          </a:lstStyle>
          <a:p>
            <a:pPr lvl="0"/>
            <a:r>
              <a:rPr lang="fr-FR"/>
              <a:t>Cliquez sur l'icône pour ajouter une image4</a:t>
            </a: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078FE1EC-3D6F-6041-A16E-368908D7D26C}"/>
              </a:ext>
            </a:extLst>
          </p:cNvPr>
          <p:cNvSpPr txBox="1">
            <a:spLocks/>
          </p:cNvSpPr>
          <p:nvPr/>
        </p:nvSpPr>
        <p:spPr>
          <a:xfrm>
            <a:off x="12193263" y="2590802"/>
            <a:ext cx="1940719" cy="860"/>
          </a:xfrm>
          <a:custGeom>
            <a:avLst/>
            <a:gdLst>
              <a:gd name="connsiteX0" fmla="*/ 0 w 3879416"/>
              <a:gd name="connsiteY0" fmla="*/ 0 h 1721"/>
              <a:gd name="connsiteX1" fmla="*/ 3879416 w 3879416"/>
              <a:gd name="connsiteY1" fmla="*/ 0 h 1721"/>
              <a:gd name="connsiteX2" fmla="*/ 3876396 w 3879416"/>
              <a:gd name="connsiteY2" fmla="*/ 1721 h 1721"/>
              <a:gd name="connsiteX3" fmla="*/ 0 w 3879416"/>
              <a:gd name="connsiteY3" fmla="*/ 1721 h 1721"/>
              <a:gd name="connsiteX4" fmla="*/ 0 w 3879416"/>
              <a:gd name="connsiteY4" fmla="*/ 0 h 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9416" h="1721">
                <a:moveTo>
                  <a:pt x="0" y="0"/>
                </a:moveTo>
                <a:lnTo>
                  <a:pt x="3879416" y="0"/>
                </a:lnTo>
                <a:lnTo>
                  <a:pt x="3876396" y="1721"/>
                </a:lnTo>
                <a:lnTo>
                  <a:pt x="0" y="1721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00" kern="1200">
                <a:noFill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venir LT Std 65 Medium" panose="020B08030202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33"/>
              <a:t>Cliquez sur l'icône pour ajouter une image44</a:t>
            </a:r>
          </a:p>
        </p:txBody>
      </p:sp>
      <p:sp>
        <p:nvSpPr>
          <p:cNvPr id="15" name="Espace réservé de la date 14">
            <a:extLst>
              <a:ext uri="{FF2B5EF4-FFF2-40B4-BE49-F238E27FC236}">
                <a16:creationId xmlns:a16="http://schemas.microsoft.com/office/drawing/2014/main" id="{B44FE936-971F-25CF-DC79-7844DDEF34B3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599702" y="6434771"/>
            <a:ext cx="953791" cy="115416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 octobre 2024</a:t>
            </a:r>
          </a:p>
        </p:txBody>
      </p:sp>
      <p:sp>
        <p:nvSpPr>
          <p:cNvPr id="17" name="Espace réservé du graphique SmartArt 4">
            <a:extLst>
              <a:ext uri="{FF2B5EF4-FFF2-40B4-BE49-F238E27FC236}">
                <a16:creationId xmlns:a16="http://schemas.microsoft.com/office/drawing/2014/main" id="{6EE31C86-4C69-890C-440C-70464059E835}"/>
              </a:ext>
            </a:extLst>
          </p:cNvPr>
          <p:cNvSpPr>
            <a:spLocks noGrp="1" noChangeAspect="1"/>
          </p:cNvSpPr>
          <p:nvPr>
            <p:ph type="dgm" sz="quarter" idx="15"/>
          </p:nvPr>
        </p:nvSpPr>
        <p:spPr>
          <a:xfrm>
            <a:off x="10262108" y="1514617"/>
            <a:ext cx="1305680" cy="900323"/>
          </a:xfrm>
          <a:custGeom>
            <a:avLst/>
            <a:gdLst>
              <a:gd name="connsiteX0" fmla="*/ 871189 w 1322014"/>
              <a:gd name="connsiteY0" fmla="*/ 826538 h 912061"/>
              <a:gd name="connsiteX1" fmla="*/ 856857 w 1322014"/>
              <a:gd name="connsiteY1" fmla="*/ 862735 h 912061"/>
              <a:gd name="connsiteX2" fmla="*/ 885710 w 1322014"/>
              <a:gd name="connsiteY2" fmla="*/ 862735 h 912061"/>
              <a:gd name="connsiteX3" fmla="*/ 96958 w 1322014"/>
              <a:gd name="connsiteY3" fmla="*/ 814384 h 912061"/>
              <a:gd name="connsiteX4" fmla="*/ 96958 w 1322014"/>
              <a:gd name="connsiteY4" fmla="*/ 840857 h 912061"/>
              <a:gd name="connsiteX5" fmla="*/ 112290 w 1322014"/>
              <a:gd name="connsiteY5" fmla="*/ 840857 h 912061"/>
              <a:gd name="connsiteX6" fmla="*/ 119709 w 1322014"/>
              <a:gd name="connsiteY6" fmla="*/ 840617 h 912061"/>
              <a:gd name="connsiteX7" fmla="*/ 126786 w 1322014"/>
              <a:gd name="connsiteY7" fmla="*/ 839135 h 912061"/>
              <a:gd name="connsiteX8" fmla="*/ 132041 w 1322014"/>
              <a:gd name="connsiteY8" fmla="*/ 835261 h 912061"/>
              <a:gd name="connsiteX9" fmla="*/ 134130 w 1322014"/>
              <a:gd name="connsiteY9" fmla="*/ 827867 h 912061"/>
              <a:gd name="connsiteX10" fmla="*/ 132294 w 1322014"/>
              <a:gd name="connsiteY10" fmla="*/ 820790 h 912061"/>
              <a:gd name="connsiteX11" fmla="*/ 127635 w 1322014"/>
              <a:gd name="connsiteY11" fmla="*/ 816764 h 912061"/>
              <a:gd name="connsiteX12" fmla="*/ 121127 w 1322014"/>
              <a:gd name="connsiteY12" fmla="*/ 814878 h 912061"/>
              <a:gd name="connsiteX13" fmla="*/ 113961 w 1322014"/>
              <a:gd name="connsiteY13" fmla="*/ 814384 h 912061"/>
              <a:gd name="connsiteX14" fmla="*/ 1030307 w 1322014"/>
              <a:gd name="connsiteY14" fmla="*/ 792672 h 912061"/>
              <a:gd name="connsiteX15" fmla="*/ 1056312 w 1322014"/>
              <a:gd name="connsiteY15" fmla="*/ 792672 h 912061"/>
              <a:gd name="connsiteX16" fmla="*/ 1056312 w 1322014"/>
              <a:gd name="connsiteY16" fmla="*/ 863216 h 912061"/>
              <a:gd name="connsiteX17" fmla="*/ 1058047 w 1322014"/>
              <a:gd name="connsiteY17" fmla="*/ 873244 h 912061"/>
              <a:gd name="connsiteX18" fmla="*/ 1062984 w 1322014"/>
              <a:gd name="connsiteY18" fmla="*/ 881220 h 912061"/>
              <a:gd name="connsiteX19" fmla="*/ 1070568 w 1322014"/>
              <a:gd name="connsiteY19" fmla="*/ 886487 h 912061"/>
              <a:gd name="connsiteX20" fmla="*/ 1080152 w 1322014"/>
              <a:gd name="connsiteY20" fmla="*/ 888373 h 912061"/>
              <a:gd name="connsiteX21" fmla="*/ 1089647 w 1322014"/>
              <a:gd name="connsiteY21" fmla="*/ 886487 h 912061"/>
              <a:gd name="connsiteX22" fmla="*/ 1097155 w 1322014"/>
              <a:gd name="connsiteY22" fmla="*/ 881220 h 912061"/>
              <a:gd name="connsiteX23" fmla="*/ 1102055 w 1322014"/>
              <a:gd name="connsiteY23" fmla="*/ 873244 h 912061"/>
              <a:gd name="connsiteX24" fmla="*/ 1103814 w 1322014"/>
              <a:gd name="connsiteY24" fmla="*/ 863216 h 912061"/>
              <a:gd name="connsiteX25" fmla="*/ 1103814 w 1322014"/>
              <a:gd name="connsiteY25" fmla="*/ 792672 h 912061"/>
              <a:gd name="connsiteX26" fmla="*/ 1129819 w 1322014"/>
              <a:gd name="connsiteY26" fmla="*/ 792672 h 912061"/>
              <a:gd name="connsiteX27" fmla="*/ 1129819 w 1322014"/>
              <a:gd name="connsiteY27" fmla="*/ 864204 h 912061"/>
              <a:gd name="connsiteX28" fmla="*/ 1126667 w 1322014"/>
              <a:gd name="connsiteY28" fmla="*/ 883283 h 912061"/>
              <a:gd name="connsiteX29" fmla="*/ 1117235 w 1322014"/>
              <a:gd name="connsiteY29" fmla="*/ 898413 h 912061"/>
              <a:gd name="connsiteX30" fmla="*/ 1101662 w 1322014"/>
              <a:gd name="connsiteY30" fmla="*/ 908440 h 912061"/>
              <a:gd name="connsiteX31" fmla="*/ 1080152 w 1322014"/>
              <a:gd name="connsiteY31" fmla="*/ 912061 h 912061"/>
              <a:gd name="connsiteX32" fmla="*/ 1058477 w 1322014"/>
              <a:gd name="connsiteY32" fmla="*/ 908440 h 912061"/>
              <a:gd name="connsiteX33" fmla="*/ 1042905 w 1322014"/>
              <a:gd name="connsiteY33" fmla="*/ 898413 h 912061"/>
              <a:gd name="connsiteX34" fmla="*/ 1033472 w 1322014"/>
              <a:gd name="connsiteY34" fmla="*/ 883283 h 912061"/>
              <a:gd name="connsiteX35" fmla="*/ 1030307 w 1322014"/>
              <a:gd name="connsiteY35" fmla="*/ 864204 h 912061"/>
              <a:gd name="connsiteX36" fmla="*/ 861199 w 1322014"/>
              <a:gd name="connsiteY36" fmla="*/ 792671 h 912061"/>
              <a:gd name="connsiteX37" fmla="*/ 882710 w 1322014"/>
              <a:gd name="connsiteY37" fmla="*/ 792671 h 912061"/>
              <a:gd name="connsiteX38" fmla="*/ 934048 w 1322014"/>
              <a:gd name="connsiteY38" fmla="*/ 909098 h 912061"/>
              <a:gd name="connsiteX39" fmla="*/ 904714 w 1322014"/>
              <a:gd name="connsiteY39" fmla="*/ 909098 h 912061"/>
              <a:gd name="connsiteX40" fmla="*/ 894547 w 1322014"/>
              <a:gd name="connsiteY40" fmla="*/ 884435 h 912061"/>
              <a:gd name="connsiteX41" fmla="*/ 848691 w 1322014"/>
              <a:gd name="connsiteY41" fmla="*/ 884435 h 912061"/>
              <a:gd name="connsiteX42" fmla="*/ 838854 w 1322014"/>
              <a:gd name="connsiteY42" fmla="*/ 909098 h 912061"/>
              <a:gd name="connsiteX43" fmla="*/ 810190 w 1322014"/>
              <a:gd name="connsiteY43" fmla="*/ 909098 h 912061"/>
              <a:gd name="connsiteX44" fmla="*/ 633918 w 1322014"/>
              <a:gd name="connsiteY44" fmla="*/ 792671 h 912061"/>
              <a:gd name="connsiteX45" fmla="*/ 714110 w 1322014"/>
              <a:gd name="connsiteY45" fmla="*/ 792671 h 912061"/>
              <a:gd name="connsiteX46" fmla="*/ 714110 w 1322014"/>
              <a:gd name="connsiteY46" fmla="*/ 816346 h 912061"/>
              <a:gd name="connsiteX47" fmla="*/ 659923 w 1322014"/>
              <a:gd name="connsiteY47" fmla="*/ 816346 h 912061"/>
              <a:gd name="connsiteX48" fmla="*/ 659923 w 1322014"/>
              <a:gd name="connsiteY48" fmla="*/ 838059 h 912061"/>
              <a:gd name="connsiteX49" fmla="*/ 711109 w 1322014"/>
              <a:gd name="connsiteY49" fmla="*/ 838059 h 912061"/>
              <a:gd name="connsiteX50" fmla="*/ 711109 w 1322014"/>
              <a:gd name="connsiteY50" fmla="*/ 861735 h 912061"/>
              <a:gd name="connsiteX51" fmla="*/ 659923 w 1322014"/>
              <a:gd name="connsiteY51" fmla="*/ 861735 h 912061"/>
              <a:gd name="connsiteX52" fmla="*/ 659923 w 1322014"/>
              <a:gd name="connsiteY52" fmla="*/ 885410 h 912061"/>
              <a:gd name="connsiteX53" fmla="*/ 717110 w 1322014"/>
              <a:gd name="connsiteY53" fmla="*/ 885410 h 912061"/>
              <a:gd name="connsiteX54" fmla="*/ 717110 w 1322014"/>
              <a:gd name="connsiteY54" fmla="*/ 909098 h 912061"/>
              <a:gd name="connsiteX55" fmla="*/ 633918 w 1322014"/>
              <a:gd name="connsiteY55" fmla="*/ 909098 h 912061"/>
              <a:gd name="connsiteX56" fmla="*/ 264378 w 1322014"/>
              <a:gd name="connsiteY56" fmla="*/ 792671 h 912061"/>
              <a:gd name="connsiteX57" fmla="*/ 344570 w 1322014"/>
              <a:gd name="connsiteY57" fmla="*/ 792671 h 912061"/>
              <a:gd name="connsiteX58" fmla="*/ 344570 w 1322014"/>
              <a:gd name="connsiteY58" fmla="*/ 816346 h 912061"/>
              <a:gd name="connsiteX59" fmla="*/ 290395 w 1322014"/>
              <a:gd name="connsiteY59" fmla="*/ 816346 h 912061"/>
              <a:gd name="connsiteX60" fmla="*/ 290395 w 1322014"/>
              <a:gd name="connsiteY60" fmla="*/ 838059 h 912061"/>
              <a:gd name="connsiteX61" fmla="*/ 341569 w 1322014"/>
              <a:gd name="connsiteY61" fmla="*/ 838059 h 912061"/>
              <a:gd name="connsiteX62" fmla="*/ 341569 w 1322014"/>
              <a:gd name="connsiteY62" fmla="*/ 861735 h 912061"/>
              <a:gd name="connsiteX63" fmla="*/ 290395 w 1322014"/>
              <a:gd name="connsiteY63" fmla="*/ 861735 h 912061"/>
              <a:gd name="connsiteX64" fmla="*/ 290395 w 1322014"/>
              <a:gd name="connsiteY64" fmla="*/ 885410 h 912061"/>
              <a:gd name="connsiteX65" fmla="*/ 347570 w 1322014"/>
              <a:gd name="connsiteY65" fmla="*/ 885410 h 912061"/>
              <a:gd name="connsiteX66" fmla="*/ 347570 w 1322014"/>
              <a:gd name="connsiteY66" fmla="*/ 909098 h 912061"/>
              <a:gd name="connsiteX67" fmla="*/ 264378 w 1322014"/>
              <a:gd name="connsiteY67" fmla="*/ 909098 h 912061"/>
              <a:gd name="connsiteX68" fmla="*/ 70941 w 1322014"/>
              <a:gd name="connsiteY68" fmla="*/ 792671 h 912061"/>
              <a:gd name="connsiteX69" fmla="*/ 116620 w 1322014"/>
              <a:gd name="connsiteY69" fmla="*/ 792671 h 912061"/>
              <a:gd name="connsiteX70" fmla="*/ 133712 w 1322014"/>
              <a:gd name="connsiteY70" fmla="*/ 794406 h 912061"/>
              <a:gd name="connsiteX71" fmla="*/ 147892 w 1322014"/>
              <a:gd name="connsiteY71" fmla="*/ 800154 h 912061"/>
              <a:gd name="connsiteX72" fmla="*/ 157552 w 1322014"/>
              <a:gd name="connsiteY72" fmla="*/ 811016 h 912061"/>
              <a:gd name="connsiteX73" fmla="*/ 161134 w 1322014"/>
              <a:gd name="connsiteY73" fmla="*/ 828032 h 912061"/>
              <a:gd name="connsiteX74" fmla="*/ 154640 w 1322014"/>
              <a:gd name="connsiteY74" fmla="*/ 848998 h 912061"/>
              <a:gd name="connsiteX75" fmla="*/ 135636 w 1322014"/>
              <a:gd name="connsiteY75" fmla="*/ 859937 h 912061"/>
              <a:gd name="connsiteX76" fmla="*/ 165642 w 1322014"/>
              <a:gd name="connsiteY76" fmla="*/ 909098 h 912061"/>
              <a:gd name="connsiteX77" fmla="*/ 134459 w 1322014"/>
              <a:gd name="connsiteY77" fmla="*/ 909098 h 912061"/>
              <a:gd name="connsiteX78" fmla="*/ 109783 w 1322014"/>
              <a:gd name="connsiteY78" fmla="*/ 862570 h 912061"/>
              <a:gd name="connsiteX79" fmla="*/ 96958 w 1322014"/>
              <a:gd name="connsiteY79" fmla="*/ 862570 h 912061"/>
              <a:gd name="connsiteX80" fmla="*/ 96958 w 1322014"/>
              <a:gd name="connsiteY80" fmla="*/ 909098 h 912061"/>
              <a:gd name="connsiteX81" fmla="*/ 70941 w 1322014"/>
              <a:gd name="connsiteY81" fmla="*/ 909098 h 912061"/>
              <a:gd name="connsiteX82" fmla="*/ 492832 w 1322014"/>
              <a:gd name="connsiteY82" fmla="*/ 789708 h 912061"/>
              <a:gd name="connsiteX83" fmla="*/ 512165 w 1322014"/>
              <a:gd name="connsiteY83" fmla="*/ 792493 h 912061"/>
              <a:gd name="connsiteX84" fmla="*/ 529003 w 1322014"/>
              <a:gd name="connsiteY84" fmla="*/ 801875 h 912061"/>
              <a:gd name="connsiteX85" fmla="*/ 511165 w 1322014"/>
              <a:gd name="connsiteY85" fmla="*/ 821119 h 912061"/>
              <a:gd name="connsiteX86" fmla="*/ 502581 w 1322014"/>
              <a:gd name="connsiteY86" fmla="*/ 815282 h 912061"/>
              <a:gd name="connsiteX87" fmla="*/ 492326 w 1322014"/>
              <a:gd name="connsiteY87" fmla="*/ 813383 h 912061"/>
              <a:gd name="connsiteX88" fmla="*/ 486502 w 1322014"/>
              <a:gd name="connsiteY88" fmla="*/ 814042 h 912061"/>
              <a:gd name="connsiteX89" fmla="*/ 480830 w 1322014"/>
              <a:gd name="connsiteY89" fmla="*/ 816093 h 912061"/>
              <a:gd name="connsiteX90" fmla="*/ 476487 w 1322014"/>
              <a:gd name="connsiteY90" fmla="*/ 819802 h 912061"/>
              <a:gd name="connsiteX91" fmla="*/ 474829 w 1322014"/>
              <a:gd name="connsiteY91" fmla="*/ 825386 h 912061"/>
              <a:gd name="connsiteX92" fmla="*/ 478830 w 1322014"/>
              <a:gd name="connsiteY92" fmla="*/ 833450 h 912061"/>
              <a:gd name="connsiteX93" fmla="*/ 488907 w 1322014"/>
              <a:gd name="connsiteY93" fmla="*/ 838223 h 912061"/>
              <a:gd name="connsiteX94" fmla="*/ 501986 w 1322014"/>
              <a:gd name="connsiteY94" fmla="*/ 842161 h 912061"/>
              <a:gd name="connsiteX95" fmla="*/ 515089 w 1322014"/>
              <a:gd name="connsiteY95" fmla="*/ 847757 h 912061"/>
              <a:gd name="connsiteX96" fmla="*/ 525180 w 1322014"/>
              <a:gd name="connsiteY96" fmla="*/ 857455 h 912061"/>
              <a:gd name="connsiteX97" fmla="*/ 529168 w 1322014"/>
              <a:gd name="connsiteY97" fmla="*/ 873736 h 912061"/>
              <a:gd name="connsiteX98" fmla="*/ 525496 w 1322014"/>
              <a:gd name="connsiteY98" fmla="*/ 890676 h 912061"/>
              <a:gd name="connsiteX99" fmla="*/ 515583 w 1322014"/>
              <a:gd name="connsiteY99" fmla="*/ 902678 h 912061"/>
              <a:gd name="connsiteX100" fmla="*/ 501087 w 1322014"/>
              <a:gd name="connsiteY100" fmla="*/ 909756 h 912061"/>
              <a:gd name="connsiteX101" fmla="*/ 483653 w 1322014"/>
              <a:gd name="connsiteY101" fmla="*/ 912060 h 912061"/>
              <a:gd name="connsiteX102" fmla="*/ 462320 w 1322014"/>
              <a:gd name="connsiteY102" fmla="*/ 908603 h 912061"/>
              <a:gd name="connsiteX103" fmla="*/ 443988 w 1322014"/>
              <a:gd name="connsiteY103" fmla="*/ 897424 h 912061"/>
              <a:gd name="connsiteX104" fmla="*/ 462485 w 1322014"/>
              <a:gd name="connsiteY104" fmla="*/ 877357 h 912061"/>
              <a:gd name="connsiteX105" fmla="*/ 472575 w 1322014"/>
              <a:gd name="connsiteY105" fmla="*/ 885498 h 912061"/>
              <a:gd name="connsiteX106" fmla="*/ 485160 w 1322014"/>
              <a:gd name="connsiteY106" fmla="*/ 888372 h 912061"/>
              <a:gd name="connsiteX107" fmla="*/ 491579 w 1322014"/>
              <a:gd name="connsiteY107" fmla="*/ 887638 h 912061"/>
              <a:gd name="connsiteX108" fmla="*/ 497415 w 1322014"/>
              <a:gd name="connsiteY108" fmla="*/ 885409 h 912061"/>
              <a:gd name="connsiteX109" fmla="*/ 501581 w 1322014"/>
              <a:gd name="connsiteY109" fmla="*/ 881636 h 912061"/>
              <a:gd name="connsiteX110" fmla="*/ 503151 w 1322014"/>
              <a:gd name="connsiteY110" fmla="*/ 876205 h 912061"/>
              <a:gd name="connsiteX111" fmla="*/ 499087 w 1322014"/>
              <a:gd name="connsiteY111" fmla="*/ 867900 h 912061"/>
              <a:gd name="connsiteX112" fmla="*/ 488819 w 1322014"/>
              <a:gd name="connsiteY112" fmla="*/ 862722 h 912061"/>
              <a:gd name="connsiteX113" fmla="*/ 475487 w 1322014"/>
              <a:gd name="connsiteY113" fmla="*/ 858442 h 912061"/>
              <a:gd name="connsiteX114" fmla="*/ 462156 w 1322014"/>
              <a:gd name="connsiteY114" fmla="*/ 852682 h 912061"/>
              <a:gd name="connsiteX115" fmla="*/ 451901 w 1322014"/>
              <a:gd name="connsiteY115" fmla="*/ 843148 h 912061"/>
              <a:gd name="connsiteX116" fmla="*/ 447811 w 1322014"/>
              <a:gd name="connsiteY116" fmla="*/ 827525 h 912061"/>
              <a:gd name="connsiteX117" fmla="*/ 451559 w 1322014"/>
              <a:gd name="connsiteY117" fmla="*/ 811079 h 912061"/>
              <a:gd name="connsiteX118" fmla="*/ 461573 w 1322014"/>
              <a:gd name="connsiteY118" fmla="*/ 799242 h 912061"/>
              <a:gd name="connsiteX119" fmla="*/ 475981 w 1322014"/>
              <a:gd name="connsiteY119" fmla="*/ 792088 h 912061"/>
              <a:gd name="connsiteX120" fmla="*/ 492832 w 1322014"/>
              <a:gd name="connsiteY120" fmla="*/ 789708 h 912061"/>
              <a:gd name="connsiteX121" fmla="*/ 338284 w 1322014"/>
              <a:gd name="connsiteY121" fmla="*/ 760288 h 912061"/>
              <a:gd name="connsiteX122" fmla="*/ 309432 w 1322014"/>
              <a:gd name="connsiteY122" fmla="*/ 783969 h 912061"/>
              <a:gd name="connsiteX123" fmla="*/ 287416 w 1322014"/>
              <a:gd name="connsiteY123" fmla="*/ 783970 h 912061"/>
              <a:gd name="connsiteX124" fmla="*/ 304257 w 1322014"/>
              <a:gd name="connsiteY124" fmla="*/ 760292 h 912061"/>
              <a:gd name="connsiteX125" fmla="*/ 293396 w 1322014"/>
              <a:gd name="connsiteY125" fmla="*/ 283470 h 912061"/>
              <a:gd name="connsiteX126" fmla="*/ 127733 w 1322014"/>
              <a:gd name="connsiteY126" fmla="*/ 347508 h 912061"/>
              <a:gd name="connsiteX127" fmla="*/ 219370 w 1322014"/>
              <a:gd name="connsiteY127" fmla="*/ 454831 h 912061"/>
              <a:gd name="connsiteX128" fmla="*/ 282495 w 1322014"/>
              <a:gd name="connsiteY128" fmla="*/ 517184 h 912061"/>
              <a:gd name="connsiteX129" fmla="*/ 201050 w 1322014"/>
              <a:gd name="connsiteY129" fmla="*/ 543949 h 912061"/>
              <a:gd name="connsiteX130" fmla="*/ 81053 w 1322014"/>
              <a:gd name="connsiteY130" fmla="*/ 514424 h 912061"/>
              <a:gd name="connsiteX131" fmla="*/ 59340 w 1322014"/>
              <a:gd name="connsiteY131" fmla="*/ 560813 h 912061"/>
              <a:gd name="connsiteX132" fmla="*/ 188820 w 1322014"/>
              <a:gd name="connsiteY132" fmla="*/ 590932 h 912061"/>
              <a:gd name="connsiteX133" fmla="*/ 358003 w 1322014"/>
              <a:gd name="connsiteY133" fmla="*/ 523147 h 912061"/>
              <a:gd name="connsiteX134" fmla="*/ 263454 w 1322014"/>
              <a:gd name="connsiteY134" fmla="*/ 410127 h 912061"/>
              <a:gd name="connsiteX135" fmla="*/ 199062 w 1322014"/>
              <a:gd name="connsiteY135" fmla="*/ 358953 h 912061"/>
              <a:gd name="connsiteX136" fmla="*/ 288712 w 1322014"/>
              <a:gd name="connsiteY136" fmla="*/ 326618 h 912061"/>
              <a:gd name="connsiteX137" fmla="*/ 338050 w 1322014"/>
              <a:gd name="connsiteY137" fmla="*/ 333163 h 912061"/>
              <a:gd name="connsiteX138" fmla="*/ 352078 w 1322014"/>
              <a:gd name="connsiteY138" fmla="*/ 289585 h 912061"/>
              <a:gd name="connsiteX139" fmla="*/ 293396 w 1322014"/>
              <a:gd name="connsiteY139" fmla="*/ 283470 h 912061"/>
              <a:gd name="connsiteX140" fmla="*/ 875212 w 1322014"/>
              <a:gd name="connsiteY140" fmla="*/ 282673 h 912061"/>
              <a:gd name="connsiteX141" fmla="*/ 693407 w 1322014"/>
              <a:gd name="connsiteY141" fmla="*/ 352749 h 912061"/>
              <a:gd name="connsiteX142" fmla="*/ 689912 w 1322014"/>
              <a:gd name="connsiteY142" fmla="*/ 354078 h 912061"/>
              <a:gd name="connsiteX143" fmla="*/ 688102 w 1322014"/>
              <a:gd name="connsiteY143" fmla="*/ 352749 h 912061"/>
              <a:gd name="connsiteX144" fmla="*/ 709220 w 1322014"/>
              <a:gd name="connsiteY144" fmla="*/ 287496 h 912061"/>
              <a:gd name="connsiteX145" fmla="*/ 647474 w 1322014"/>
              <a:gd name="connsiteY145" fmla="*/ 287496 h 912061"/>
              <a:gd name="connsiteX146" fmla="*/ 579981 w 1322014"/>
              <a:gd name="connsiteY146" fmla="*/ 496320 h 912061"/>
              <a:gd name="connsiteX147" fmla="*/ 460288 w 1322014"/>
              <a:gd name="connsiteY147" fmla="*/ 287496 h 912061"/>
              <a:gd name="connsiteX148" fmla="*/ 394098 w 1322014"/>
              <a:gd name="connsiteY148" fmla="*/ 287496 h 912061"/>
              <a:gd name="connsiteX149" fmla="*/ 344570 w 1322014"/>
              <a:gd name="connsiteY149" fmla="*/ 439550 h 912061"/>
              <a:gd name="connsiteX150" fmla="*/ 383830 w 1322014"/>
              <a:gd name="connsiteY150" fmla="*/ 489686 h 912061"/>
              <a:gd name="connsiteX151" fmla="*/ 386198 w 1322014"/>
              <a:gd name="connsiteY151" fmla="*/ 491066 h 912061"/>
              <a:gd name="connsiteX152" fmla="*/ 388300 w 1322014"/>
              <a:gd name="connsiteY152" fmla="*/ 489686 h 912061"/>
              <a:gd name="connsiteX153" fmla="*/ 431536 w 1322014"/>
              <a:gd name="connsiteY153" fmla="*/ 357560 h 912061"/>
              <a:gd name="connsiteX154" fmla="*/ 541492 w 1322014"/>
              <a:gd name="connsiteY154" fmla="*/ 585437 h 912061"/>
              <a:gd name="connsiteX155" fmla="*/ 612594 w 1322014"/>
              <a:gd name="connsiteY155" fmla="*/ 585437 h 912061"/>
              <a:gd name="connsiteX156" fmla="*/ 647689 w 1322014"/>
              <a:gd name="connsiteY156" fmla="*/ 477126 h 912061"/>
              <a:gd name="connsiteX157" fmla="*/ 649994 w 1322014"/>
              <a:gd name="connsiteY157" fmla="*/ 475810 h 912061"/>
              <a:gd name="connsiteX158" fmla="*/ 652133 w 1322014"/>
              <a:gd name="connsiteY158" fmla="*/ 477126 h 912061"/>
              <a:gd name="connsiteX159" fmla="*/ 828482 w 1322014"/>
              <a:gd name="connsiteY159" fmla="*/ 590805 h 912061"/>
              <a:gd name="connsiteX160" fmla="*/ 962178 w 1322014"/>
              <a:gd name="connsiteY160" fmla="*/ 567080 h 912061"/>
              <a:gd name="connsiteX161" fmla="*/ 998931 w 1322014"/>
              <a:gd name="connsiteY161" fmla="*/ 452755 h 912061"/>
              <a:gd name="connsiteX162" fmla="*/ 1140325 w 1322014"/>
              <a:gd name="connsiteY162" fmla="*/ 452755 h 912061"/>
              <a:gd name="connsiteX163" fmla="*/ 1154644 w 1322014"/>
              <a:gd name="connsiteY163" fmla="*/ 408430 h 912061"/>
              <a:gd name="connsiteX164" fmla="*/ 1013314 w 1322014"/>
              <a:gd name="connsiteY164" fmla="*/ 408430 h 912061"/>
              <a:gd name="connsiteX165" fmla="*/ 1037685 w 1322014"/>
              <a:gd name="connsiteY165" fmla="*/ 333404 h 912061"/>
              <a:gd name="connsiteX166" fmla="*/ 1206197 w 1322014"/>
              <a:gd name="connsiteY166" fmla="*/ 333404 h 912061"/>
              <a:gd name="connsiteX167" fmla="*/ 1220808 w 1322014"/>
              <a:gd name="connsiteY167" fmla="*/ 287446 h 912061"/>
              <a:gd name="connsiteX168" fmla="*/ 984207 w 1322014"/>
              <a:gd name="connsiteY168" fmla="*/ 287446 h 912061"/>
              <a:gd name="connsiteX169" fmla="*/ 903939 w 1322014"/>
              <a:gd name="connsiteY169" fmla="*/ 535099 h 912061"/>
              <a:gd name="connsiteX170" fmla="*/ 843839 w 1322014"/>
              <a:gd name="connsiteY170" fmla="*/ 541379 h 912061"/>
              <a:gd name="connsiteX171" fmla="*/ 736908 w 1322014"/>
              <a:gd name="connsiteY171" fmla="*/ 505575 h 912061"/>
              <a:gd name="connsiteX172" fmla="*/ 718323 w 1322014"/>
              <a:gd name="connsiteY172" fmla="*/ 436144 h 912061"/>
              <a:gd name="connsiteX173" fmla="*/ 875187 w 1322014"/>
              <a:gd name="connsiteY173" fmla="*/ 332087 h 912061"/>
              <a:gd name="connsiteX174" fmla="*/ 927526 w 1322014"/>
              <a:gd name="connsiteY174" fmla="*/ 335201 h 912061"/>
              <a:gd name="connsiteX175" fmla="*/ 944200 w 1322014"/>
              <a:gd name="connsiteY175" fmla="*/ 287053 h 912061"/>
              <a:gd name="connsiteX176" fmla="*/ 875212 w 1322014"/>
              <a:gd name="connsiteY176" fmla="*/ 282673 h 912061"/>
              <a:gd name="connsiteX177" fmla="*/ 113895 w 1322014"/>
              <a:gd name="connsiteY177" fmla="*/ 0 h 912061"/>
              <a:gd name="connsiteX178" fmla="*/ 1309811 w 1322014"/>
              <a:gd name="connsiteY178" fmla="*/ 272684 h 912061"/>
              <a:gd name="connsiteX179" fmla="*/ 1320079 w 1322014"/>
              <a:gd name="connsiteY179" fmla="*/ 300752 h 912061"/>
              <a:gd name="connsiteX180" fmla="*/ 1200829 w 1322014"/>
              <a:gd name="connsiteY180" fmla="*/ 669111 h 912061"/>
              <a:gd name="connsiteX181" fmla="*/ 1177243 w 1322014"/>
              <a:gd name="connsiteY181" fmla="*/ 683582 h 912061"/>
              <a:gd name="connsiteX182" fmla="*/ 20498 w 1322014"/>
              <a:gd name="connsiteY182" fmla="*/ 683582 h 912061"/>
              <a:gd name="connsiteX183" fmla="*/ 0 w 1322014"/>
              <a:gd name="connsiteY183" fmla="*/ 662414 h 912061"/>
              <a:gd name="connsiteX184" fmla="*/ 0 w 1322014"/>
              <a:gd name="connsiteY184" fmla="*/ 23233 h 912061"/>
              <a:gd name="connsiteX185" fmla="*/ 24245 w 1322014"/>
              <a:gd name="connsiteY185" fmla="*/ 1608 h 912061"/>
              <a:gd name="connsiteX186" fmla="*/ 113895 w 1322014"/>
              <a:gd name="connsiteY186" fmla="*/ 0 h 91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322014" h="912061">
                <a:moveTo>
                  <a:pt x="871189" y="826538"/>
                </a:moveTo>
                <a:lnTo>
                  <a:pt x="856857" y="862735"/>
                </a:lnTo>
                <a:lnTo>
                  <a:pt x="885710" y="862735"/>
                </a:lnTo>
                <a:close/>
                <a:moveTo>
                  <a:pt x="96958" y="814384"/>
                </a:moveTo>
                <a:lnTo>
                  <a:pt x="96958" y="840857"/>
                </a:lnTo>
                <a:lnTo>
                  <a:pt x="112290" y="840857"/>
                </a:lnTo>
                <a:cubicBezTo>
                  <a:pt x="114620" y="840857"/>
                  <a:pt x="117101" y="840781"/>
                  <a:pt x="119709" y="840617"/>
                </a:cubicBezTo>
                <a:cubicBezTo>
                  <a:pt x="122317" y="840452"/>
                  <a:pt x="124672" y="839958"/>
                  <a:pt x="126786" y="839135"/>
                </a:cubicBezTo>
                <a:cubicBezTo>
                  <a:pt x="128901" y="838312"/>
                  <a:pt x="130661" y="837021"/>
                  <a:pt x="132041" y="835261"/>
                </a:cubicBezTo>
                <a:cubicBezTo>
                  <a:pt x="133433" y="833514"/>
                  <a:pt x="134130" y="831045"/>
                  <a:pt x="134130" y="827867"/>
                </a:cubicBezTo>
                <a:cubicBezTo>
                  <a:pt x="134130" y="824905"/>
                  <a:pt x="133522" y="822550"/>
                  <a:pt x="132294" y="820790"/>
                </a:cubicBezTo>
                <a:cubicBezTo>
                  <a:pt x="131066" y="819043"/>
                  <a:pt x="129508" y="817701"/>
                  <a:pt x="127635" y="816764"/>
                </a:cubicBezTo>
                <a:cubicBezTo>
                  <a:pt x="125736" y="815840"/>
                  <a:pt x="123571" y="815207"/>
                  <a:pt x="121127" y="814878"/>
                </a:cubicBezTo>
                <a:cubicBezTo>
                  <a:pt x="118671" y="814549"/>
                  <a:pt x="116291" y="814384"/>
                  <a:pt x="113961" y="814384"/>
                </a:cubicBezTo>
                <a:close/>
                <a:moveTo>
                  <a:pt x="1030307" y="792672"/>
                </a:moveTo>
                <a:lnTo>
                  <a:pt x="1056312" y="792672"/>
                </a:lnTo>
                <a:lnTo>
                  <a:pt x="1056312" y="863216"/>
                </a:lnTo>
                <a:cubicBezTo>
                  <a:pt x="1056312" y="866837"/>
                  <a:pt x="1056894" y="870180"/>
                  <a:pt x="1058047" y="873244"/>
                </a:cubicBezTo>
                <a:cubicBezTo>
                  <a:pt x="1059224" y="876320"/>
                  <a:pt x="1060857" y="878979"/>
                  <a:pt x="1062984" y="881220"/>
                </a:cubicBezTo>
                <a:cubicBezTo>
                  <a:pt x="1065086" y="883473"/>
                  <a:pt x="1067618" y="885220"/>
                  <a:pt x="1070568" y="886487"/>
                </a:cubicBezTo>
                <a:cubicBezTo>
                  <a:pt x="1073492" y="887753"/>
                  <a:pt x="1076708" y="888373"/>
                  <a:pt x="1080152" y="888373"/>
                </a:cubicBezTo>
                <a:cubicBezTo>
                  <a:pt x="1083595" y="888373"/>
                  <a:pt x="1086773" y="887753"/>
                  <a:pt x="1089647" y="886487"/>
                </a:cubicBezTo>
                <a:cubicBezTo>
                  <a:pt x="1092546" y="885220"/>
                  <a:pt x="1095041" y="883473"/>
                  <a:pt x="1097155" y="881220"/>
                </a:cubicBezTo>
                <a:cubicBezTo>
                  <a:pt x="1099269" y="878979"/>
                  <a:pt x="1100902" y="876320"/>
                  <a:pt x="1102055" y="873244"/>
                </a:cubicBezTo>
                <a:cubicBezTo>
                  <a:pt x="1103245" y="870180"/>
                  <a:pt x="1103814" y="866837"/>
                  <a:pt x="1103814" y="863216"/>
                </a:cubicBezTo>
                <a:lnTo>
                  <a:pt x="1103814" y="792672"/>
                </a:lnTo>
                <a:lnTo>
                  <a:pt x="1129819" y="792672"/>
                </a:lnTo>
                <a:lnTo>
                  <a:pt x="1129819" y="864204"/>
                </a:lnTo>
                <a:cubicBezTo>
                  <a:pt x="1129819" y="871117"/>
                  <a:pt x="1128768" y="877472"/>
                  <a:pt x="1126667" y="883283"/>
                </a:cubicBezTo>
                <a:cubicBezTo>
                  <a:pt x="1124540" y="889095"/>
                  <a:pt x="1121413" y="894133"/>
                  <a:pt x="1117235" y="898413"/>
                </a:cubicBezTo>
                <a:cubicBezTo>
                  <a:pt x="1113069" y="902679"/>
                  <a:pt x="1107878" y="906034"/>
                  <a:pt x="1101662" y="908440"/>
                </a:cubicBezTo>
                <a:cubicBezTo>
                  <a:pt x="1095420" y="910845"/>
                  <a:pt x="1088255" y="912061"/>
                  <a:pt x="1080152" y="912061"/>
                </a:cubicBezTo>
                <a:cubicBezTo>
                  <a:pt x="1071922" y="912061"/>
                  <a:pt x="1064706" y="910845"/>
                  <a:pt x="1058477" y="908440"/>
                </a:cubicBezTo>
                <a:cubicBezTo>
                  <a:pt x="1052235" y="906034"/>
                  <a:pt x="1047057" y="902679"/>
                  <a:pt x="1042905" y="898413"/>
                </a:cubicBezTo>
                <a:cubicBezTo>
                  <a:pt x="1038727" y="894133"/>
                  <a:pt x="1035587" y="889095"/>
                  <a:pt x="1033472" y="883283"/>
                </a:cubicBezTo>
                <a:cubicBezTo>
                  <a:pt x="1031358" y="877472"/>
                  <a:pt x="1030307" y="871117"/>
                  <a:pt x="1030307" y="864204"/>
                </a:cubicBezTo>
                <a:close/>
                <a:moveTo>
                  <a:pt x="861199" y="792671"/>
                </a:moveTo>
                <a:lnTo>
                  <a:pt x="882710" y="792671"/>
                </a:lnTo>
                <a:lnTo>
                  <a:pt x="934048" y="909098"/>
                </a:lnTo>
                <a:lnTo>
                  <a:pt x="904714" y="909098"/>
                </a:lnTo>
                <a:lnTo>
                  <a:pt x="894547" y="884435"/>
                </a:lnTo>
                <a:lnTo>
                  <a:pt x="848691" y="884435"/>
                </a:lnTo>
                <a:lnTo>
                  <a:pt x="838854" y="909098"/>
                </a:lnTo>
                <a:lnTo>
                  <a:pt x="810190" y="909098"/>
                </a:lnTo>
                <a:close/>
                <a:moveTo>
                  <a:pt x="633918" y="792671"/>
                </a:moveTo>
                <a:lnTo>
                  <a:pt x="714110" y="792671"/>
                </a:lnTo>
                <a:lnTo>
                  <a:pt x="714110" y="816346"/>
                </a:lnTo>
                <a:lnTo>
                  <a:pt x="659923" y="816346"/>
                </a:lnTo>
                <a:lnTo>
                  <a:pt x="659923" y="838059"/>
                </a:lnTo>
                <a:lnTo>
                  <a:pt x="711109" y="838059"/>
                </a:lnTo>
                <a:lnTo>
                  <a:pt x="711109" y="861735"/>
                </a:lnTo>
                <a:lnTo>
                  <a:pt x="659923" y="861735"/>
                </a:lnTo>
                <a:lnTo>
                  <a:pt x="659923" y="885410"/>
                </a:lnTo>
                <a:lnTo>
                  <a:pt x="717110" y="885410"/>
                </a:lnTo>
                <a:lnTo>
                  <a:pt x="717110" y="909098"/>
                </a:lnTo>
                <a:lnTo>
                  <a:pt x="633918" y="909098"/>
                </a:lnTo>
                <a:close/>
                <a:moveTo>
                  <a:pt x="264378" y="792671"/>
                </a:moveTo>
                <a:lnTo>
                  <a:pt x="344570" y="792671"/>
                </a:lnTo>
                <a:lnTo>
                  <a:pt x="344570" y="816346"/>
                </a:lnTo>
                <a:lnTo>
                  <a:pt x="290395" y="816346"/>
                </a:lnTo>
                <a:lnTo>
                  <a:pt x="290395" y="838059"/>
                </a:lnTo>
                <a:lnTo>
                  <a:pt x="341569" y="838059"/>
                </a:lnTo>
                <a:lnTo>
                  <a:pt x="341569" y="861735"/>
                </a:lnTo>
                <a:lnTo>
                  <a:pt x="290395" y="861735"/>
                </a:lnTo>
                <a:lnTo>
                  <a:pt x="290395" y="885410"/>
                </a:lnTo>
                <a:lnTo>
                  <a:pt x="347570" y="885410"/>
                </a:lnTo>
                <a:lnTo>
                  <a:pt x="347570" y="909098"/>
                </a:lnTo>
                <a:lnTo>
                  <a:pt x="264378" y="909098"/>
                </a:lnTo>
                <a:close/>
                <a:moveTo>
                  <a:pt x="70941" y="792671"/>
                </a:moveTo>
                <a:lnTo>
                  <a:pt x="116620" y="792671"/>
                </a:lnTo>
                <a:cubicBezTo>
                  <a:pt x="122621" y="792671"/>
                  <a:pt x="128331" y="793254"/>
                  <a:pt x="133712" y="794406"/>
                </a:cubicBezTo>
                <a:cubicBezTo>
                  <a:pt x="139105" y="795545"/>
                  <a:pt x="143828" y="797469"/>
                  <a:pt x="147892" y="800154"/>
                </a:cubicBezTo>
                <a:cubicBezTo>
                  <a:pt x="151943" y="802838"/>
                  <a:pt x="155159" y="806458"/>
                  <a:pt x="157552" y="811016"/>
                </a:cubicBezTo>
                <a:cubicBezTo>
                  <a:pt x="159932" y="815561"/>
                  <a:pt x="161134" y="821233"/>
                  <a:pt x="161134" y="828032"/>
                </a:cubicBezTo>
                <a:cubicBezTo>
                  <a:pt x="161134" y="836249"/>
                  <a:pt x="158970" y="843237"/>
                  <a:pt x="154640" y="848998"/>
                </a:cubicBezTo>
                <a:cubicBezTo>
                  <a:pt x="150297" y="854759"/>
                  <a:pt x="143967" y="858405"/>
                  <a:pt x="135636" y="859937"/>
                </a:cubicBezTo>
                <a:lnTo>
                  <a:pt x="165642" y="909098"/>
                </a:lnTo>
                <a:lnTo>
                  <a:pt x="134459" y="909098"/>
                </a:lnTo>
                <a:lnTo>
                  <a:pt x="109783" y="862570"/>
                </a:lnTo>
                <a:lnTo>
                  <a:pt x="96958" y="862570"/>
                </a:lnTo>
                <a:lnTo>
                  <a:pt x="96958" y="909098"/>
                </a:lnTo>
                <a:lnTo>
                  <a:pt x="70941" y="909098"/>
                </a:lnTo>
                <a:close/>
                <a:moveTo>
                  <a:pt x="492832" y="789708"/>
                </a:moveTo>
                <a:cubicBezTo>
                  <a:pt x="499492" y="789708"/>
                  <a:pt x="505948" y="790632"/>
                  <a:pt x="512165" y="792493"/>
                </a:cubicBezTo>
                <a:cubicBezTo>
                  <a:pt x="518381" y="794367"/>
                  <a:pt x="524015" y="797494"/>
                  <a:pt x="529003" y="801875"/>
                </a:cubicBezTo>
                <a:lnTo>
                  <a:pt x="511165" y="821119"/>
                </a:lnTo>
                <a:cubicBezTo>
                  <a:pt x="509038" y="818486"/>
                  <a:pt x="506189" y="816536"/>
                  <a:pt x="502581" y="815282"/>
                </a:cubicBezTo>
                <a:cubicBezTo>
                  <a:pt x="498960" y="814016"/>
                  <a:pt x="495542" y="813383"/>
                  <a:pt x="492326" y="813383"/>
                </a:cubicBezTo>
                <a:cubicBezTo>
                  <a:pt x="490427" y="813383"/>
                  <a:pt x="488502" y="813611"/>
                  <a:pt x="486502" y="814042"/>
                </a:cubicBezTo>
                <a:cubicBezTo>
                  <a:pt x="484476" y="814485"/>
                  <a:pt x="482602" y="815169"/>
                  <a:pt x="480830" y="816093"/>
                </a:cubicBezTo>
                <a:cubicBezTo>
                  <a:pt x="479058" y="817030"/>
                  <a:pt x="477601" y="818258"/>
                  <a:pt x="476487" y="819802"/>
                </a:cubicBezTo>
                <a:cubicBezTo>
                  <a:pt x="475386" y="821334"/>
                  <a:pt x="474829" y="823195"/>
                  <a:pt x="474829" y="825386"/>
                </a:cubicBezTo>
                <a:cubicBezTo>
                  <a:pt x="474829" y="828905"/>
                  <a:pt x="476146" y="831589"/>
                  <a:pt x="478830" y="833450"/>
                </a:cubicBezTo>
                <a:cubicBezTo>
                  <a:pt x="481476" y="835311"/>
                  <a:pt x="484856" y="836907"/>
                  <a:pt x="488907" y="838223"/>
                </a:cubicBezTo>
                <a:cubicBezTo>
                  <a:pt x="492971" y="839527"/>
                  <a:pt x="497339" y="840844"/>
                  <a:pt x="501986" y="842161"/>
                </a:cubicBezTo>
                <a:cubicBezTo>
                  <a:pt x="506657" y="843478"/>
                  <a:pt x="511025" y="845339"/>
                  <a:pt x="515089" y="847757"/>
                </a:cubicBezTo>
                <a:cubicBezTo>
                  <a:pt x="519141" y="850162"/>
                  <a:pt x="522496" y="853403"/>
                  <a:pt x="525180" y="857455"/>
                </a:cubicBezTo>
                <a:cubicBezTo>
                  <a:pt x="527826" y="861519"/>
                  <a:pt x="529168" y="866938"/>
                  <a:pt x="529168" y="873736"/>
                </a:cubicBezTo>
                <a:cubicBezTo>
                  <a:pt x="529168" y="880206"/>
                  <a:pt x="527940" y="885852"/>
                  <a:pt x="525496" y="890676"/>
                </a:cubicBezTo>
                <a:cubicBezTo>
                  <a:pt x="523066" y="895500"/>
                  <a:pt x="519749" y="899500"/>
                  <a:pt x="515583" y="902678"/>
                </a:cubicBezTo>
                <a:cubicBezTo>
                  <a:pt x="511418" y="905856"/>
                  <a:pt x="506569" y="908224"/>
                  <a:pt x="501087" y="909756"/>
                </a:cubicBezTo>
                <a:cubicBezTo>
                  <a:pt x="495567" y="911288"/>
                  <a:pt x="489768" y="912060"/>
                  <a:pt x="483653" y="912060"/>
                </a:cubicBezTo>
                <a:cubicBezTo>
                  <a:pt x="475981" y="912060"/>
                  <a:pt x="468878" y="910908"/>
                  <a:pt x="462320" y="908603"/>
                </a:cubicBezTo>
                <a:cubicBezTo>
                  <a:pt x="455762" y="906299"/>
                  <a:pt x="449634" y="902577"/>
                  <a:pt x="443988" y="897424"/>
                </a:cubicBezTo>
                <a:lnTo>
                  <a:pt x="462485" y="877357"/>
                </a:lnTo>
                <a:cubicBezTo>
                  <a:pt x="465144" y="880864"/>
                  <a:pt x="468511" y="883574"/>
                  <a:pt x="472575" y="885498"/>
                </a:cubicBezTo>
                <a:cubicBezTo>
                  <a:pt x="476627" y="887410"/>
                  <a:pt x="480830" y="888372"/>
                  <a:pt x="485160" y="888372"/>
                </a:cubicBezTo>
                <a:cubicBezTo>
                  <a:pt x="487274" y="888372"/>
                  <a:pt x="489427" y="888131"/>
                  <a:pt x="491579" y="887638"/>
                </a:cubicBezTo>
                <a:cubicBezTo>
                  <a:pt x="493744" y="887144"/>
                  <a:pt x="495693" y="886397"/>
                  <a:pt x="497415" y="885409"/>
                </a:cubicBezTo>
                <a:cubicBezTo>
                  <a:pt x="499137" y="884422"/>
                  <a:pt x="500530" y="883168"/>
                  <a:pt x="501581" y="881636"/>
                </a:cubicBezTo>
                <a:cubicBezTo>
                  <a:pt x="502619" y="880092"/>
                  <a:pt x="503151" y="878294"/>
                  <a:pt x="503151" y="876205"/>
                </a:cubicBezTo>
                <a:cubicBezTo>
                  <a:pt x="503151" y="872698"/>
                  <a:pt x="501796" y="869925"/>
                  <a:pt x="499087" y="867900"/>
                </a:cubicBezTo>
                <a:cubicBezTo>
                  <a:pt x="496339" y="865874"/>
                  <a:pt x="492933" y="864140"/>
                  <a:pt x="488819" y="862722"/>
                </a:cubicBezTo>
                <a:cubicBezTo>
                  <a:pt x="484704" y="861304"/>
                  <a:pt x="480273" y="859873"/>
                  <a:pt x="475487" y="858442"/>
                </a:cubicBezTo>
                <a:cubicBezTo>
                  <a:pt x="470702" y="857024"/>
                  <a:pt x="466270" y="855100"/>
                  <a:pt x="462156" y="852682"/>
                </a:cubicBezTo>
                <a:cubicBezTo>
                  <a:pt x="458041" y="850276"/>
                  <a:pt x="454623" y="847098"/>
                  <a:pt x="451901" y="843148"/>
                </a:cubicBezTo>
                <a:cubicBezTo>
                  <a:pt x="449179" y="839211"/>
                  <a:pt x="447811" y="833995"/>
                  <a:pt x="447811" y="827525"/>
                </a:cubicBezTo>
                <a:cubicBezTo>
                  <a:pt x="447811" y="821284"/>
                  <a:pt x="449052" y="815802"/>
                  <a:pt x="451559" y="811079"/>
                </a:cubicBezTo>
                <a:cubicBezTo>
                  <a:pt x="454066" y="806369"/>
                  <a:pt x="457408" y="802419"/>
                  <a:pt x="461573" y="799242"/>
                </a:cubicBezTo>
                <a:cubicBezTo>
                  <a:pt x="465726" y="796064"/>
                  <a:pt x="470537" y="793684"/>
                  <a:pt x="475981" y="792088"/>
                </a:cubicBezTo>
                <a:cubicBezTo>
                  <a:pt x="481438" y="790506"/>
                  <a:pt x="487046" y="789708"/>
                  <a:pt x="492832" y="789708"/>
                </a:cubicBezTo>
                <a:close/>
                <a:moveTo>
                  <a:pt x="338284" y="760288"/>
                </a:moveTo>
                <a:lnTo>
                  <a:pt x="309432" y="783969"/>
                </a:lnTo>
                <a:lnTo>
                  <a:pt x="287416" y="783970"/>
                </a:lnTo>
                <a:lnTo>
                  <a:pt x="304257" y="760292"/>
                </a:lnTo>
                <a:close/>
                <a:moveTo>
                  <a:pt x="293396" y="283470"/>
                </a:moveTo>
                <a:cubicBezTo>
                  <a:pt x="215800" y="281673"/>
                  <a:pt x="145660" y="302803"/>
                  <a:pt x="127733" y="347508"/>
                </a:cubicBezTo>
                <a:cubicBezTo>
                  <a:pt x="106311" y="400467"/>
                  <a:pt x="166879" y="430308"/>
                  <a:pt x="219370" y="454831"/>
                </a:cubicBezTo>
                <a:cubicBezTo>
                  <a:pt x="261150" y="474328"/>
                  <a:pt x="294029" y="492838"/>
                  <a:pt x="282495" y="517184"/>
                </a:cubicBezTo>
                <a:cubicBezTo>
                  <a:pt x="273443" y="536011"/>
                  <a:pt x="243969" y="544911"/>
                  <a:pt x="201050" y="543949"/>
                </a:cubicBezTo>
                <a:cubicBezTo>
                  <a:pt x="163929" y="543113"/>
                  <a:pt x="117566" y="532542"/>
                  <a:pt x="81053" y="514424"/>
                </a:cubicBezTo>
                <a:lnTo>
                  <a:pt x="59340" y="560813"/>
                </a:lnTo>
                <a:cubicBezTo>
                  <a:pt x="86206" y="573068"/>
                  <a:pt x="141558" y="589793"/>
                  <a:pt x="188820" y="590932"/>
                </a:cubicBezTo>
                <a:cubicBezTo>
                  <a:pt x="277545" y="592844"/>
                  <a:pt x="335024" y="570916"/>
                  <a:pt x="358003" y="523147"/>
                </a:cubicBezTo>
                <a:cubicBezTo>
                  <a:pt x="385236" y="466808"/>
                  <a:pt x="317717" y="435942"/>
                  <a:pt x="263454" y="410127"/>
                </a:cubicBezTo>
                <a:cubicBezTo>
                  <a:pt x="220990" y="389882"/>
                  <a:pt x="192086" y="379298"/>
                  <a:pt x="199062" y="358953"/>
                </a:cubicBezTo>
                <a:cubicBezTo>
                  <a:pt x="207266" y="334872"/>
                  <a:pt x="250008" y="325769"/>
                  <a:pt x="288712" y="326618"/>
                </a:cubicBezTo>
                <a:cubicBezTo>
                  <a:pt x="308285" y="327099"/>
                  <a:pt x="322161" y="329568"/>
                  <a:pt x="338050" y="333163"/>
                </a:cubicBezTo>
                <a:lnTo>
                  <a:pt x="352078" y="289585"/>
                </a:lnTo>
                <a:cubicBezTo>
                  <a:pt x="331910" y="285914"/>
                  <a:pt x="317515" y="284053"/>
                  <a:pt x="293396" y="283470"/>
                </a:cubicBezTo>
                <a:close/>
                <a:moveTo>
                  <a:pt x="875212" y="282673"/>
                </a:moveTo>
                <a:cubicBezTo>
                  <a:pt x="800452" y="282673"/>
                  <a:pt x="735490" y="308057"/>
                  <a:pt x="693407" y="352749"/>
                </a:cubicBezTo>
                <a:cubicBezTo>
                  <a:pt x="692128" y="354129"/>
                  <a:pt x="690735" y="354078"/>
                  <a:pt x="689912" y="354078"/>
                </a:cubicBezTo>
                <a:cubicBezTo>
                  <a:pt x="688596" y="354078"/>
                  <a:pt x="687773" y="353838"/>
                  <a:pt x="688102" y="352749"/>
                </a:cubicBezTo>
                <a:lnTo>
                  <a:pt x="709220" y="287496"/>
                </a:lnTo>
                <a:lnTo>
                  <a:pt x="647474" y="287496"/>
                </a:lnTo>
                <a:lnTo>
                  <a:pt x="579981" y="496320"/>
                </a:lnTo>
                <a:cubicBezTo>
                  <a:pt x="558521" y="434739"/>
                  <a:pt x="514323" y="353610"/>
                  <a:pt x="460288" y="287496"/>
                </a:cubicBezTo>
                <a:lnTo>
                  <a:pt x="394098" y="287496"/>
                </a:lnTo>
                <a:lnTo>
                  <a:pt x="344570" y="439550"/>
                </a:lnTo>
                <a:cubicBezTo>
                  <a:pt x="369461" y="457642"/>
                  <a:pt x="377323" y="470923"/>
                  <a:pt x="383830" y="489686"/>
                </a:cubicBezTo>
                <a:cubicBezTo>
                  <a:pt x="384261" y="490749"/>
                  <a:pt x="385021" y="491066"/>
                  <a:pt x="386198" y="491066"/>
                </a:cubicBezTo>
                <a:cubicBezTo>
                  <a:pt x="387426" y="491066"/>
                  <a:pt x="387958" y="490698"/>
                  <a:pt x="388300" y="489686"/>
                </a:cubicBezTo>
                <a:cubicBezTo>
                  <a:pt x="388806" y="488179"/>
                  <a:pt x="431536" y="357560"/>
                  <a:pt x="431536" y="357560"/>
                </a:cubicBezTo>
                <a:cubicBezTo>
                  <a:pt x="475126" y="419027"/>
                  <a:pt x="518349" y="499915"/>
                  <a:pt x="541492" y="585437"/>
                </a:cubicBezTo>
                <a:lnTo>
                  <a:pt x="612594" y="585437"/>
                </a:lnTo>
                <a:lnTo>
                  <a:pt x="647689" y="477126"/>
                </a:lnTo>
                <a:cubicBezTo>
                  <a:pt x="648057" y="476063"/>
                  <a:pt x="648867" y="475810"/>
                  <a:pt x="649994" y="475810"/>
                </a:cubicBezTo>
                <a:cubicBezTo>
                  <a:pt x="651146" y="475810"/>
                  <a:pt x="652045" y="476164"/>
                  <a:pt x="652133" y="477126"/>
                </a:cubicBezTo>
                <a:cubicBezTo>
                  <a:pt x="662882" y="545088"/>
                  <a:pt x="731388" y="590805"/>
                  <a:pt x="828482" y="590805"/>
                </a:cubicBezTo>
                <a:cubicBezTo>
                  <a:pt x="891380" y="590805"/>
                  <a:pt x="948061" y="574549"/>
                  <a:pt x="962178" y="567080"/>
                </a:cubicBezTo>
                <a:lnTo>
                  <a:pt x="998931" y="452755"/>
                </a:lnTo>
                <a:lnTo>
                  <a:pt x="1140325" y="452755"/>
                </a:lnTo>
                <a:lnTo>
                  <a:pt x="1154644" y="408430"/>
                </a:lnTo>
                <a:lnTo>
                  <a:pt x="1013314" y="408430"/>
                </a:lnTo>
                <a:lnTo>
                  <a:pt x="1037685" y="333404"/>
                </a:lnTo>
                <a:lnTo>
                  <a:pt x="1206197" y="333404"/>
                </a:lnTo>
                <a:lnTo>
                  <a:pt x="1220808" y="287446"/>
                </a:lnTo>
                <a:lnTo>
                  <a:pt x="984207" y="287446"/>
                </a:lnTo>
                <a:lnTo>
                  <a:pt x="903939" y="535099"/>
                </a:lnTo>
                <a:cubicBezTo>
                  <a:pt x="886885" y="539353"/>
                  <a:pt x="865818" y="541379"/>
                  <a:pt x="843839" y="541379"/>
                </a:cubicBezTo>
                <a:cubicBezTo>
                  <a:pt x="796388" y="541379"/>
                  <a:pt x="758431" y="530313"/>
                  <a:pt x="736908" y="505575"/>
                </a:cubicBezTo>
                <a:cubicBezTo>
                  <a:pt x="720791" y="486938"/>
                  <a:pt x="714385" y="462959"/>
                  <a:pt x="718323" y="436144"/>
                </a:cubicBezTo>
                <a:cubicBezTo>
                  <a:pt x="727856" y="372348"/>
                  <a:pt x="790880" y="332087"/>
                  <a:pt x="875187" y="332087"/>
                </a:cubicBezTo>
                <a:cubicBezTo>
                  <a:pt x="892886" y="332087"/>
                  <a:pt x="911156" y="333125"/>
                  <a:pt x="927526" y="335201"/>
                </a:cubicBezTo>
                <a:lnTo>
                  <a:pt x="944200" y="287053"/>
                </a:lnTo>
                <a:cubicBezTo>
                  <a:pt x="923892" y="284027"/>
                  <a:pt x="899293" y="282673"/>
                  <a:pt x="875212" y="282673"/>
                </a:cubicBezTo>
                <a:close/>
                <a:moveTo>
                  <a:pt x="113895" y="0"/>
                </a:moveTo>
                <a:cubicBezTo>
                  <a:pt x="369701" y="0"/>
                  <a:pt x="933020" y="34614"/>
                  <a:pt x="1309811" y="272684"/>
                </a:cubicBezTo>
                <a:cubicBezTo>
                  <a:pt x="1321649" y="280115"/>
                  <a:pt x="1324422" y="287015"/>
                  <a:pt x="1320079" y="300752"/>
                </a:cubicBezTo>
                <a:cubicBezTo>
                  <a:pt x="1318041" y="307260"/>
                  <a:pt x="1200829" y="669111"/>
                  <a:pt x="1200829" y="669111"/>
                </a:cubicBezTo>
                <a:cubicBezTo>
                  <a:pt x="1195942" y="682670"/>
                  <a:pt x="1187612" y="683582"/>
                  <a:pt x="1177243" y="683582"/>
                </a:cubicBezTo>
                <a:lnTo>
                  <a:pt x="20498" y="683582"/>
                </a:lnTo>
                <a:cubicBezTo>
                  <a:pt x="8065" y="683582"/>
                  <a:pt x="0" y="673530"/>
                  <a:pt x="0" y="662414"/>
                </a:cubicBezTo>
                <a:lnTo>
                  <a:pt x="0" y="23233"/>
                </a:lnTo>
                <a:cubicBezTo>
                  <a:pt x="0" y="8952"/>
                  <a:pt x="9534" y="2254"/>
                  <a:pt x="24245" y="1608"/>
                </a:cubicBezTo>
                <a:cubicBezTo>
                  <a:pt x="46844" y="672"/>
                  <a:pt x="77154" y="0"/>
                  <a:pt x="11389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4719C9B8-82AD-824A-BE2A-677304CF13D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212" y="1576309"/>
            <a:ext cx="7498379" cy="1954895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Aft>
                <a:spcPts val="700"/>
              </a:spcAft>
              <a:defRPr lang="fr-FR" sz="4500" kern="1200" dirty="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1pPr>
            <a:lvl2pPr marL="8466" indent="0">
              <a:tabLst/>
              <a:defRPr lang="fr-FR" sz="2500" kern="1200" dirty="0" smtClean="0">
                <a:solidFill>
                  <a:srgbClr val="800064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>
              <a:spcBef>
                <a:spcPts val="800"/>
              </a:spcBef>
              <a:spcAft>
                <a:spcPts val="0"/>
              </a:spcAft>
              <a:defRPr>
                <a:solidFill>
                  <a:srgbClr val="264FC4"/>
                </a:solidFill>
              </a:defRPr>
            </a:lvl3pPr>
          </a:lstStyle>
          <a:p>
            <a:pPr lvl="0"/>
            <a:r>
              <a:rPr lang="fr-FR"/>
              <a:t>Titre de la présentation </a:t>
            </a:r>
            <a:br>
              <a:rPr lang="fr-FR"/>
            </a:br>
            <a:r>
              <a:rPr lang="fr-FR"/>
              <a:t>plus long</a:t>
            </a:r>
          </a:p>
          <a:p>
            <a:pPr lvl="1"/>
            <a:r>
              <a:rPr lang="fr-FR"/>
              <a:t>Sous-titre sur une</a:t>
            </a:r>
            <a:br>
              <a:rPr lang="fr-FR"/>
            </a:br>
            <a:r>
              <a:rPr lang="fr-FR"/>
              <a:t>ou deux lignes</a:t>
            </a:r>
          </a:p>
        </p:txBody>
      </p:sp>
    </p:spTree>
    <p:extLst>
      <p:ext uri="{BB962C8B-B14F-4D97-AF65-F5344CB8AC3E}">
        <p14:creationId xmlns:p14="http://schemas.microsoft.com/office/powerpoint/2010/main" val="180084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.Sommai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4D479B95-FBF1-FCE3-1D1A-AA503165201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792 w 24371300"/>
              <a:gd name="connsiteY0" fmla="*/ 1717079 h 13716000"/>
              <a:gd name="connsiteX1" fmla="*/ 1792 w 24371300"/>
              <a:gd name="connsiteY1" fmla="*/ 13715981 h 13716000"/>
              <a:gd name="connsiteX2" fmla="*/ 7221818 w 24371300"/>
              <a:gd name="connsiteY2" fmla="*/ 13715981 h 13716000"/>
              <a:gd name="connsiteX3" fmla="*/ 14385856 w 24371300"/>
              <a:gd name="connsiteY3" fmla="*/ 4982872 h 13716000"/>
              <a:gd name="connsiteX4" fmla="*/ 14385856 w 24371300"/>
              <a:gd name="connsiteY4" fmla="*/ 4173196 h 13716000"/>
              <a:gd name="connsiteX5" fmla="*/ 0 w 24371300"/>
              <a:gd name="connsiteY5" fmla="*/ 0 h 13716000"/>
              <a:gd name="connsiteX6" fmla="*/ 24371300 w 24371300"/>
              <a:gd name="connsiteY6" fmla="*/ 0 h 13716000"/>
              <a:gd name="connsiteX7" fmla="*/ 24371300 w 24371300"/>
              <a:gd name="connsiteY7" fmla="*/ 13716000 h 13716000"/>
              <a:gd name="connsiteX8" fmla="*/ 0 w 24371300"/>
              <a:gd name="connsiteY8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71300" h="13716000">
                <a:moveTo>
                  <a:pt x="1792" y="1717079"/>
                </a:moveTo>
                <a:lnTo>
                  <a:pt x="1792" y="13715981"/>
                </a:lnTo>
                <a:lnTo>
                  <a:pt x="7221818" y="13715981"/>
                </a:lnTo>
                <a:lnTo>
                  <a:pt x="14385856" y="4982872"/>
                </a:lnTo>
                <a:lnTo>
                  <a:pt x="14385856" y="4173196"/>
                </a:lnTo>
                <a:close/>
                <a:moveTo>
                  <a:pt x="0" y="0"/>
                </a:moveTo>
                <a:lnTo>
                  <a:pt x="24371300" y="0"/>
                </a:lnTo>
                <a:lnTo>
                  <a:pt x="24371300" y="13716000"/>
                </a:lnTo>
                <a:lnTo>
                  <a:pt x="0" y="1371600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wrap="square" lIns="0" tIns="0" rIns="0" bIns="0" rtlCol="0">
            <a:noAutofit/>
          </a:bodyPr>
          <a:lstStyle>
            <a:lvl1pPr>
              <a:defRPr lang="fr-FR" sz="133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20049AE-51D2-FA6F-33E2-9C2D0804D3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4534" y="2009399"/>
            <a:ext cx="3313385" cy="6294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Sommaire 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FFA00DE-C33A-0CCB-64D0-39D99305F2D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2 octobre 2024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A72017F-0741-AABB-A8DB-FF4458B14CC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L'économie circulaire chez SNCF Réseau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66344F-7EB2-BBA2-5E9D-81B788225CA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8" name="Espace réservé du graphique SmartArt 38">
            <a:extLst>
              <a:ext uri="{FF2B5EF4-FFF2-40B4-BE49-F238E27FC236}">
                <a16:creationId xmlns:a16="http://schemas.microsoft.com/office/drawing/2014/main" id="{D509A0D2-320B-3F59-686A-1FF0C1A82055}"/>
              </a:ext>
            </a:extLst>
          </p:cNvPr>
          <p:cNvSpPr>
            <a:spLocks noGrp="1"/>
          </p:cNvSpPr>
          <p:nvPr>
            <p:ph type="dgm" sz="quarter" idx="18" hasCustomPrompt="1"/>
          </p:nvPr>
        </p:nvSpPr>
        <p:spPr>
          <a:xfrm>
            <a:off x="11139076" y="6383771"/>
            <a:ext cx="413345" cy="285059"/>
          </a:xfrm>
          <a:custGeom>
            <a:avLst/>
            <a:gdLst>
              <a:gd name="connsiteX0" fmla="*/ 544512 w 826259"/>
              <a:gd name="connsiteY0" fmla="*/ 516664 h 570116"/>
              <a:gd name="connsiteX1" fmla="*/ 535554 w 826259"/>
              <a:gd name="connsiteY1" fmla="*/ 539287 h 570116"/>
              <a:gd name="connsiteX2" fmla="*/ 553588 w 826259"/>
              <a:gd name="connsiteY2" fmla="*/ 539287 h 570116"/>
              <a:gd name="connsiteX3" fmla="*/ 60548 w 826259"/>
              <a:gd name="connsiteY3" fmla="*/ 509068 h 570116"/>
              <a:gd name="connsiteX4" fmla="*/ 60548 w 826259"/>
              <a:gd name="connsiteY4" fmla="*/ 525613 h 570116"/>
              <a:gd name="connsiteX5" fmla="*/ 70130 w 826259"/>
              <a:gd name="connsiteY5" fmla="*/ 525613 h 570116"/>
              <a:gd name="connsiteX6" fmla="*/ 74766 w 826259"/>
              <a:gd name="connsiteY6" fmla="*/ 525463 h 570116"/>
              <a:gd name="connsiteX7" fmla="*/ 79190 w 826259"/>
              <a:gd name="connsiteY7" fmla="*/ 524537 h 570116"/>
              <a:gd name="connsiteX8" fmla="*/ 82474 w 826259"/>
              <a:gd name="connsiteY8" fmla="*/ 522116 h 570116"/>
              <a:gd name="connsiteX9" fmla="*/ 83780 w 826259"/>
              <a:gd name="connsiteY9" fmla="*/ 517495 h 570116"/>
              <a:gd name="connsiteX10" fmla="*/ 82632 w 826259"/>
              <a:gd name="connsiteY10" fmla="*/ 513072 h 570116"/>
              <a:gd name="connsiteX11" fmla="*/ 79720 w 826259"/>
              <a:gd name="connsiteY11" fmla="*/ 510555 h 570116"/>
              <a:gd name="connsiteX12" fmla="*/ 75654 w 826259"/>
              <a:gd name="connsiteY12" fmla="*/ 509376 h 570116"/>
              <a:gd name="connsiteX13" fmla="*/ 71174 w 826259"/>
              <a:gd name="connsiteY13" fmla="*/ 509068 h 570116"/>
              <a:gd name="connsiteX14" fmla="*/ 643982 w 826259"/>
              <a:gd name="connsiteY14" fmla="*/ 495498 h 570116"/>
              <a:gd name="connsiteX15" fmla="*/ 660234 w 826259"/>
              <a:gd name="connsiteY15" fmla="*/ 495498 h 570116"/>
              <a:gd name="connsiteX16" fmla="*/ 660234 w 826259"/>
              <a:gd name="connsiteY16" fmla="*/ 539588 h 570116"/>
              <a:gd name="connsiteX17" fmla="*/ 661318 w 826259"/>
              <a:gd name="connsiteY17" fmla="*/ 545855 h 570116"/>
              <a:gd name="connsiteX18" fmla="*/ 664404 w 826259"/>
              <a:gd name="connsiteY18" fmla="*/ 550840 h 570116"/>
              <a:gd name="connsiteX19" fmla="*/ 669144 w 826259"/>
              <a:gd name="connsiteY19" fmla="*/ 554132 h 570116"/>
              <a:gd name="connsiteX20" fmla="*/ 675134 w 826259"/>
              <a:gd name="connsiteY20" fmla="*/ 555311 h 570116"/>
              <a:gd name="connsiteX21" fmla="*/ 681070 w 826259"/>
              <a:gd name="connsiteY21" fmla="*/ 554132 h 570116"/>
              <a:gd name="connsiteX22" fmla="*/ 685762 w 826259"/>
              <a:gd name="connsiteY22" fmla="*/ 550840 h 570116"/>
              <a:gd name="connsiteX23" fmla="*/ 688822 w 826259"/>
              <a:gd name="connsiteY23" fmla="*/ 545855 h 570116"/>
              <a:gd name="connsiteX24" fmla="*/ 689922 w 826259"/>
              <a:gd name="connsiteY24" fmla="*/ 539588 h 570116"/>
              <a:gd name="connsiteX25" fmla="*/ 689922 w 826259"/>
              <a:gd name="connsiteY25" fmla="*/ 495498 h 570116"/>
              <a:gd name="connsiteX26" fmla="*/ 706176 w 826259"/>
              <a:gd name="connsiteY26" fmla="*/ 495498 h 570116"/>
              <a:gd name="connsiteX27" fmla="*/ 706176 w 826259"/>
              <a:gd name="connsiteY27" fmla="*/ 540205 h 570116"/>
              <a:gd name="connsiteX28" fmla="*/ 704206 w 826259"/>
              <a:gd name="connsiteY28" fmla="*/ 552130 h 570116"/>
              <a:gd name="connsiteX29" fmla="*/ 698310 w 826259"/>
              <a:gd name="connsiteY29" fmla="*/ 561586 h 570116"/>
              <a:gd name="connsiteX30" fmla="*/ 688578 w 826259"/>
              <a:gd name="connsiteY30" fmla="*/ 567853 h 570116"/>
              <a:gd name="connsiteX31" fmla="*/ 675134 w 826259"/>
              <a:gd name="connsiteY31" fmla="*/ 570116 h 570116"/>
              <a:gd name="connsiteX32" fmla="*/ 661586 w 826259"/>
              <a:gd name="connsiteY32" fmla="*/ 567853 h 570116"/>
              <a:gd name="connsiteX33" fmla="*/ 651854 w 826259"/>
              <a:gd name="connsiteY33" fmla="*/ 561586 h 570116"/>
              <a:gd name="connsiteX34" fmla="*/ 645958 w 826259"/>
              <a:gd name="connsiteY34" fmla="*/ 552130 h 570116"/>
              <a:gd name="connsiteX35" fmla="*/ 643982 w 826259"/>
              <a:gd name="connsiteY35" fmla="*/ 540205 h 570116"/>
              <a:gd name="connsiteX36" fmla="*/ 538270 w 826259"/>
              <a:gd name="connsiteY36" fmla="*/ 495497 h 570116"/>
              <a:gd name="connsiteX37" fmla="*/ 551714 w 826259"/>
              <a:gd name="connsiteY37" fmla="*/ 495497 h 570116"/>
              <a:gd name="connsiteX38" fmla="*/ 583798 w 826259"/>
              <a:gd name="connsiteY38" fmla="*/ 568264 h 570116"/>
              <a:gd name="connsiteX39" fmla="*/ 565466 w 826259"/>
              <a:gd name="connsiteY39" fmla="*/ 568264 h 570116"/>
              <a:gd name="connsiteX40" fmla="*/ 559110 w 826259"/>
              <a:gd name="connsiteY40" fmla="*/ 552849 h 570116"/>
              <a:gd name="connsiteX41" fmla="*/ 530450 w 826259"/>
              <a:gd name="connsiteY41" fmla="*/ 552849 h 570116"/>
              <a:gd name="connsiteX42" fmla="*/ 524302 w 826259"/>
              <a:gd name="connsiteY42" fmla="*/ 568264 h 570116"/>
              <a:gd name="connsiteX43" fmla="*/ 506388 w 826259"/>
              <a:gd name="connsiteY43" fmla="*/ 568264 h 570116"/>
              <a:gd name="connsiteX44" fmla="*/ 396200 w 826259"/>
              <a:gd name="connsiteY44" fmla="*/ 495497 h 570116"/>
              <a:gd name="connsiteX45" fmla="*/ 446320 w 826259"/>
              <a:gd name="connsiteY45" fmla="*/ 495497 h 570116"/>
              <a:gd name="connsiteX46" fmla="*/ 446320 w 826259"/>
              <a:gd name="connsiteY46" fmla="*/ 510294 h 570116"/>
              <a:gd name="connsiteX47" fmla="*/ 412454 w 826259"/>
              <a:gd name="connsiteY47" fmla="*/ 510294 h 570116"/>
              <a:gd name="connsiteX48" fmla="*/ 412454 w 826259"/>
              <a:gd name="connsiteY48" fmla="*/ 523865 h 570116"/>
              <a:gd name="connsiteX49" fmla="*/ 444446 w 826259"/>
              <a:gd name="connsiteY49" fmla="*/ 523865 h 570116"/>
              <a:gd name="connsiteX50" fmla="*/ 444446 w 826259"/>
              <a:gd name="connsiteY50" fmla="*/ 538662 h 570116"/>
              <a:gd name="connsiteX51" fmla="*/ 412454 w 826259"/>
              <a:gd name="connsiteY51" fmla="*/ 538662 h 570116"/>
              <a:gd name="connsiteX52" fmla="*/ 412454 w 826259"/>
              <a:gd name="connsiteY52" fmla="*/ 553459 h 570116"/>
              <a:gd name="connsiteX53" fmla="*/ 448194 w 826259"/>
              <a:gd name="connsiteY53" fmla="*/ 553459 h 570116"/>
              <a:gd name="connsiteX54" fmla="*/ 448194 w 826259"/>
              <a:gd name="connsiteY54" fmla="*/ 568264 h 570116"/>
              <a:gd name="connsiteX55" fmla="*/ 396200 w 826259"/>
              <a:gd name="connsiteY55" fmla="*/ 568264 h 570116"/>
              <a:gd name="connsiteX56" fmla="*/ 165202 w 826259"/>
              <a:gd name="connsiteY56" fmla="*/ 495497 h 570116"/>
              <a:gd name="connsiteX57" fmla="*/ 215322 w 826259"/>
              <a:gd name="connsiteY57" fmla="*/ 495497 h 570116"/>
              <a:gd name="connsiteX58" fmla="*/ 215322 w 826259"/>
              <a:gd name="connsiteY58" fmla="*/ 510294 h 570116"/>
              <a:gd name="connsiteX59" fmla="*/ 181462 w 826259"/>
              <a:gd name="connsiteY59" fmla="*/ 510294 h 570116"/>
              <a:gd name="connsiteX60" fmla="*/ 181462 w 826259"/>
              <a:gd name="connsiteY60" fmla="*/ 523865 h 570116"/>
              <a:gd name="connsiteX61" fmla="*/ 213446 w 826259"/>
              <a:gd name="connsiteY61" fmla="*/ 523865 h 570116"/>
              <a:gd name="connsiteX62" fmla="*/ 213446 w 826259"/>
              <a:gd name="connsiteY62" fmla="*/ 538662 h 570116"/>
              <a:gd name="connsiteX63" fmla="*/ 181462 w 826259"/>
              <a:gd name="connsiteY63" fmla="*/ 538662 h 570116"/>
              <a:gd name="connsiteX64" fmla="*/ 181462 w 826259"/>
              <a:gd name="connsiteY64" fmla="*/ 553459 h 570116"/>
              <a:gd name="connsiteX65" fmla="*/ 217198 w 826259"/>
              <a:gd name="connsiteY65" fmla="*/ 553459 h 570116"/>
              <a:gd name="connsiteX66" fmla="*/ 217198 w 826259"/>
              <a:gd name="connsiteY66" fmla="*/ 568264 h 570116"/>
              <a:gd name="connsiteX67" fmla="*/ 165202 w 826259"/>
              <a:gd name="connsiteY67" fmla="*/ 568264 h 570116"/>
              <a:gd name="connsiteX68" fmla="*/ 44286 w 826259"/>
              <a:gd name="connsiteY68" fmla="*/ 495497 h 570116"/>
              <a:gd name="connsiteX69" fmla="*/ 72836 w 826259"/>
              <a:gd name="connsiteY69" fmla="*/ 495497 h 570116"/>
              <a:gd name="connsiteX70" fmla="*/ 83518 w 826259"/>
              <a:gd name="connsiteY70" fmla="*/ 496581 h 570116"/>
              <a:gd name="connsiteX71" fmla="*/ 92382 w 826259"/>
              <a:gd name="connsiteY71" fmla="*/ 500174 h 570116"/>
              <a:gd name="connsiteX72" fmla="*/ 98418 w 826259"/>
              <a:gd name="connsiteY72" fmla="*/ 506963 h 570116"/>
              <a:gd name="connsiteX73" fmla="*/ 100658 w 826259"/>
              <a:gd name="connsiteY73" fmla="*/ 517598 h 570116"/>
              <a:gd name="connsiteX74" fmla="*/ 96598 w 826259"/>
              <a:gd name="connsiteY74" fmla="*/ 530701 h 570116"/>
              <a:gd name="connsiteX75" fmla="*/ 84722 w 826259"/>
              <a:gd name="connsiteY75" fmla="*/ 537538 h 570116"/>
              <a:gd name="connsiteX76" fmla="*/ 103474 w 826259"/>
              <a:gd name="connsiteY76" fmla="*/ 568264 h 570116"/>
              <a:gd name="connsiteX77" fmla="*/ 83986 w 826259"/>
              <a:gd name="connsiteY77" fmla="*/ 568264 h 570116"/>
              <a:gd name="connsiteX78" fmla="*/ 68562 w 826259"/>
              <a:gd name="connsiteY78" fmla="*/ 539184 h 570116"/>
              <a:gd name="connsiteX79" fmla="*/ 60548 w 826259"/>
              <a:gd name="connsiteY79" fmla="*/ 539184 h 570116"/>
              <a:gd name="connsiteX80" fmla="*/ 60548 w 826259"/>
              <a:gd name="connsiteY80" fmla="*/ 568264 h 570116"/>
              <a:gd name="connsiteX81" fmla="*/ 44286 w 826259"/>
              <a:gd name="connsiteY81" fmla="*/ 568264 h 570116"/>
              <a:gd name="connsiteX82" fmla="*/ 308004 w 826259"/>
              <a:gd name="connsiteY82" fmla="*/ 493645 h 570116"/>
              <a:gd name="connsiteX83" fmla="*/ 320086 w 826259"/>
              <a:gd name="connsiteY83" fmla="*/ 495386 h 570116"/>
              <a:gd name="connsiteX84" fmla="*/ 330610 w 826259"/>
              <a:gd name="connsiteY84" fmla="*/ 501249 h 570116"/>
              <a:gd name="connsiteX85" fmla="*/ 319462 w 826259"/>
              <a:gd name="connsiteY85" fmla="*/ 513277 h 570116"/>
              <a:gd name="connsiteX86" fmla="*/ 314096 w 826259"/>
              <a:gd name="connsiteY86" fmla="*/ 509629 h 570116"/>
              <a:gd name="connsiteX87" fmla="*/ 307686 w 826259"/>
              <a:gd name="connsiteY87" fmla="*/ 508442 h 570116"/>
              <a:gd name="connsiteX88" fmla="*/ 304046 w 826259"/>
              <a:gd name="connsiteY88" fmla="*/ 508854 h 570116"/>
              <a:gd name="connsiteX89" fmla="*/ 300502 w 826259"/>
              <a:gd name="connsiteY89" fmla="*/ 510136 h 570116"/>
              <a:gd name="connsiteX90" fmla="*/ 297788 w 826259"/>
              <a:gd name="connsiteY90" fmla="*/ 512454 h 570116"/>
              <a:gd name="connsiteX91" fmla="*/ 296750 w 826259"/>
              <a:gd name="connsiteY91" fmla="*/ 515944 h 570116"/>
              <a:gd name="connsiteX92" fmla="*/ 299252 w 826259"/>
              <a:gd name="connsiteY92" fmla="*/ 520984 h 570116"/>
              <a:gd name="connsiteX93" fmla="*/ 305550 w 826259"/>
              <a:gd name="connsiteY93" fmla="*/ 523967 h 570116"/>
              <a:gd name="connsiteX94" fmla="*/ 313726 w 826259"/>
              <a:gd name="connsiteY94" fmla="*/ 526428 h 570116"/>
              <a:gd name="connsiteX95" fmla="*/ 321914 w 826259"/>
              <a:gd name="connsiteY95" fmla="*/ 529926 h 570116"/>
              <a:gd name="connsiteX96" fmla="*/ 328222 w 826259"/>
              <a:gd name="connsiteY96" fmla="*/ 535987 h 570116"/>
              <a:gd name="connsiteX97" fmla="*/ 330714 w 826259"/>
              <a:gd name="connsiteY97" fmla="*/ 546163 h 570116"/>
              <a:gd name="connsiteX98" fmla="*/ 328418 w 826259"/>
              <a:gd name="connsiteY98" fmla="*/ 556750 h 570116"/>
              <a:gd name="connsiteX99" fmla="*/ 322222 w 826259"/>
              <a:gd name="connsiteY99" fmla="*/ 564252 h 570116"/>
              <a:gd name="connsiteX100" fmla="*/ 313162 w 826259"/>
              <a:gd name="connsiteY100" fmla="*/ 568675 h 570116"/>
              <a:gd name="connsiteX101" fmla="*/ 302266 w 826259"/>
              <a:gd name="connsiteY101" fmla="*/ 570115 h 570116"/>
              <a:gd name="connsiteX102" fmla="*/ 288934 w 826259"/>
              <a:gd name="connsiteY102" fmla="*/ 567955 h 570116"/>
              <a:gd name="connsiteX103" fmla="*/ 277476 w 826259"/>
              <a:gd name="connsiteY103" fmla="*/ 560968 h 570116"/>
              <a:gd name="connsiteX104" fmla="*/ 289036 w 826259"/>
              <a:gd name="connsiteY104" fmla="*/ 548426 h 570116"/>
              <a:gd name="connsiteX105" fmla="*/ 295342 w 826259"/>
              <a:gd name="connsiteY105" fmla="*/ 553514 h 570116"/>
              <a:gd name="connsiteX106" fmla="*/ 303208 w 826259"/>
              <a:gd name="connsiteY106" fmla="*/ 555310 h 570116"/>
              <a:gd name="connsiteX107" fmla="*/ 307220 w 826259"/>
              <a:gd name="connsiteY107" fmla="*/ 554851 h 570116"/>
              <a:gd name="connsiteX108" fmla="*/ 310868 w 826259"/>
              <a:gd name="connsiteY108" fmla="*/ 553458 h 570116"/>
              <a:gd name="connsiteX109" fmla="*/ 313470 w 826259"/>
              <a:gd name="connsiteY109" fmla="*/ 551100 h 570116"/>
              <a:gd name="connsiteX110" fmla="*/ 314452 w 826259"/>
              <a:gd name="connsiteY110" fmla="*/ 547706 h 570116"/>
              <a:gd name="connsiteX111" fmla="*/ 311912 w 826259"/>
              <a:gd name="connsiteY111" fmla="*/ 542515 h 570116"/>
              <a:gd name="connsiteX112" fmla="*/ 305494 w 826259"/>
              <a:gd name="connsiteY112" fmla="*/ 539279 h 570116"/>
              <a:gd name="connsiteX113" fmla="*/ 297162 w 826259"/>
              <a:gd name="connsiteY113" fmla="*/ 536604 h 570116"/>
              <a:gd name="connsiteX114" fmla="*/ 288830 w 826259"/>
              <a:gd name="connsiteY114" fmla="*/ 533004 h 570116"/>
              <a:gd name="connsiteX115" fmla="*/ 282422 w 826259"/>
              <a:gd name="connsiteY115" fmla="*/ 527045 h 570116"/>
              <a:gd name="connsiteX116" fmla="*/ 279866 w 826259"/>
              <a:gd name="connsiteY116" fmla="*/ 517281 h 570116"/>
              <a:gd name="connsiteX117" fmla="*/ 282208 w 826259"/>
              <a:gd name="connsiteY117" fmla="*/ 507002 h 570116"/>
              <a:gd name="connsiteX118" fmla="*/ 288466 w 826259"/>
              <a:gd name="connsiteY118" fmla="*/ 499604 h 570116"/>
              <a:gd name="connsiteX119" fmla="*/ 297472 w 826259"/>
              <a:gd name="connsiteY119" fmla="*/ 495133 h 570116"/>
              <a:gd name="connsiteX120" fmla="*/ 308004 w 826259"/>
              <a:gd name="connsiteY120" fmla="*/ 493645 h 570116"/>
              <a:gd name="connsiteX121" fmla="*/ 211470 w 826259"/>
              <a:gd name="connsiteY121" fmla="*/ 475207 h 570116"/>
              <a:gd name="connsiteX122" fmla="*/ 193438 w 826259"/>
              <a:gd name="connsiteY122" fmla="*/ 490007 h 570116"/>
              <a:gd name="connsiteX123" fmla="*/ 179678 w 826259"/>
              <a:gd name="connsiteY123" fmla="*/ 490008 h 570116"/>
              <a:gd name="connsiteX124" fmla="*/ 190204 w 826259"/>
              <a:gd name="connsiteY124" fmla="*/ 475209 h 570116"/>
              <a:gd name="connsiteX125" fmla="*/ 183374 w 826259"/>
              <a:gd name="connsiteY125" fmla="*/ 177169 h 570116"/>
              <a:gd name="connsiteX126" fmla="*/ 79834 w 826259"/>
              <a:gd name="connsiteY126" fmla="*/ 217192 h 570116"/>
              <a:gd name="connsiteX127" fmla="*/ 137106 w 826259"/>
              <a:gd name="connsiteY127" fmla="*/ 284270 h 570116"/>
              <a:gd name="connsiteX128" fmla="*/ 176560 w 826259"/>
              <a:gd name="connsiteY128" fmla="*/ 323241 h 570116"/>
              <a:gd name="connsiteX129" fmla="*/ 125656 w 826259"/>
              <a:gd name="connsiteY129" fmla="*/ 339968 h 570116"/>
              <a:gd name="connsiteX130" fmla="*/ 50658 w 826259"/>
              <a:gd name="connsiteY130" fmla="*/ 321516 h 570116"/>
              <a:gd name="connsiteX131" fmla="*/ 37088 w 826259"/>
              <a:gd name="connsiteY131" fmla="*/ 350508 h 570116"/>
              <a:gd name="connsiteX132" fmla="*/ 118014 w 826259"/>
              <a:gd name="connsiteY132" fmla="*/ 369333 h 570116"/>
              <a:gd name="connsiteX133" fmla="*/ 223752 w 826259"/>
              <a:gd name="connsiteY133" fmla="*/ 326967 h 570116"/>
              <a:gd name="connsiteX134" fmla="*/ 164658 w 826259"/>
              <a:gd name="connsiteY134" fmla="*/ 256329 h 570116"/>
              <a:gd name="connsiteX135" fmla="*/ 124414 w 826259"/>
              <a:gd name="connsiteY135" fmla="*/ 224346 h 570116"/>
              <a:gd name="connsiteX136" fmla="*/ 180446 w 826259"/>
              <a:gd name="connsiteY136" fmla="*/ 204136 h 570116"/>
              <a:gd name="connsiteX137" fmla="*/ 211282 w 826259"/>
              <a:gd name="connsiteY137" fmla="*/ 208227 h 570116"/>
              <a:gd name="connsiteX138" fmla="*/ 220050 w 826259"/>
              <a:gd name="connsiteY138" fmla="*/ 180991 h 570116"/>
              <a:gd name="connsiteX139" fmla="*/ 183374 w 826259"/>
              <a:gd name="connsiteY139" fmla="*/ 177169 h 570116"/>
              <a:gd name="connsiteX140" fmla="*/ 547008 w 826259"/>
              <a:gd name="connsiteY140" fmla="*/ 176671 h 570116"/>
              <a:gd name="connsiteX141" fmla="*/ 433378 w 826259"/>
              <a:gd name="connsiteY141" fmla="*/ 220468 h 570116"/>
              <a:gd name="connsiteX142" fmla="*/ 431194 w 826259"/>
              <a:gd name="connsiteY142" fmla="*/ 221299 h 570116"/>
              <a:gd name="connsiteX143" fmla="*/ 430064 w 826259"/>
              <a:gd name="connsiteY143" fmla="*/ 220468 h 570116"/>
              <a:gd name="connsiteX144" fmla="*/ 443262 w 826259"/>
              <a:gd name="connsiteY144" fmla="*/ 179686 h 570116"/>
              <a:gd name="connsiteX145" fmla="*/ 404670 w 826259"/>
              <a:gd name="connsiteY145" fmla="*/ 179686 h 570116"/>
              <a:gd name="connsiteX146" fmla="*/ 362488 w 826259"/>
              <a:gd name="connsiteY146" fmla="*/ 310200 h 570116"/>
              <a:gd name="connsiteX147" fmla="*/ 287680 w 826259"/>
              <a:gd name="connsiteY147" fmla="*/ 179686 h 570116"/>
              <a:gd name="connsiteX148" fmla="*/ 246312 w 826259"/>
              <a:gd name="connsiteY148" fmla="*/ 179686 h 570116"/>
              <a:gd name="connsiteX149" fmla="*/ 215358 w 826259"/>
              <a:gd name="connsiteY149" fmla="*/ 274719 h 570116"/>
              <a:gd name="connsiteX150" fmla="*/ 239894 w 826259"/>
              <a:gd name="connsiteY150" fmla="*/ 306054 h 570116"/>
              <a:gd name="connsiteX151" fmla="*/ 241374 w 826259"/>
              <a:gd name="connsiteY151" fmla="*/ 306916 h 570116"/>
              <a:gd name="connsiteX152" fmla="*/ 242688 w 826259"/>
              <a:gd name="connsiteY152" fmla="*/ 306054 h 570116"/>
              <a:gd name="connsiteX153" fmla="*/ 269710 w 826259"/>
              <a:gd name="connsiteY153" fmla="*/ 223475 h 570116"/>
              <a:gd name="connsiteX154" fmla="*/ 338434 w 826259"/>
              <a:gd name="connsiteY154" fmla="*/ 365899 h 570116"/>
              <a:gd name="connsiteX155" fmla="*/ 382870 w 826259"/>
              <a:gd name="connsiteY155" fmla="*/ 365899 h 570116"/>
              <a:gd name="connsiteX156" fmla="*/ 404806 w 826259"/>
              <a:gd name="connsiteY156" fmla="*/ 298204 h 570116"/>
              <a:gd name="connsiteX157" fmla="*/ 406246 w 826259"/>
              <a:gd name="connsiteY157" fmla="*/ 297381 h 570116"/>
              <a:gd name="connsiteX158" fmla="*/ 407582 w 826259"/>
              <a:gd name="connsiteY158" fmla="*/ 298204 h 570116"/>
              <a:gd name="connsiteX159" fmla="*/ 517802 w 826259"/>
              <a:gd name="connsiteY159" fmla="*/ 369254 h 570116"/>
              <a:gd name="connsiteX160" fmla="*/ 601362 w 826259"/>
              <a:gd name="connsiteY160" fmla="*/ 354425 h 570116"/>
              <a:gd name="connsiteX161" fmla="*/ 624332 w 826259"/>
              <a:gd name="connsiteY161" fmla="*/ 282972 h 570116"/>
              <a:gd name="connsiteX162" fmla="*/ 712702 w 826259"/>
              <a:gd name="connsiteY162" fmla="*/ 282972 h 570116"/>
              <a:gd name="connsiteX163" fmla="*/ 721652 w 826259"/>
              <a:gd name="connsiteY163" fmla="*/ 255269 h 570116"/>
              <a:gd name="connsiteX164" fmla="*/ 633322 w 826259"/>
              <a:gd name="connsiteY164" fmla="*/ 255269 h 570116"/>
              <a:gd name="connsiteX165" fmla="*/ 648554 w 826259"/>
              <a:gd name="connsiteY165" fmla="*/ 208378 h 570116"/>
              <a:gd name="connsiteX166" fmla="*/ 753874 w 826259"/>
              <a:gd name="connsiteY166" fmla="*/ 208378 h 570116"/>
              <a:gd name="connsiteX167" fmla="*/ 763006 w 826259"/>
              <a:gd name="connsiteY167" fmla="*/ 179654 h 570116"/>
              <a:gd name="connsiteX168" fmla="*/ 615130 w 826259"/>
              <a:gd name="connsiteY168" fmla="*/ 179654 h 570116"/>
              <a:gd name="connsiteX169" fmla="*/ 564962 w 826259"/>
              <a:gd name="connsiteY169" fmla="*/ 334437 h 570116"/>
              <a:gd name="connsiteX170" fmla="*/ 527400 w 826259"/>
              <a:gd name="connsiteY170" fmla="*/ 338362 h 570116"/>
              <a:gd name="connsiteX171" fmla="*/ 460568 w 826259"/>
              <a:gd name="connsiteY171" fmla="*/ 315984 h 570116"/>
              <a:gd name="connsiteX172" fmla="*/ 448952 w 826259"/>
              <a:gd name="connsiteY172" fmla="*/ 272590 h 570116"/>
              <a:gd name="connsiteX173" fmla="*/ 546992 w 826259"/>
              <a:gd name="connsiteY173" fmla="*/ 207555 h 570116"/>
              <a:gd name="connsiteX174" fmla="*/ 579704 w 826259"/>
              <a:gd name="connsiteY174" fmla="*/ 209501 h 570116"/>
              <a:gd name="connsiteX175" fmla="*/ 590126 w 826259"/>
              <a:gd name="connsiteY175" fmla="*/ 179409 h 570116"/>
              <a:gd name="connsiteX176" fmla="*/ 547008 w 826259"/>
              <a:gd name="connsiteY176" fmla="*/ 176671 h 570116"/>
              <a:gd name="connsiteX177" fmla="*/ 71184 w 826259"/>
              <a:gd name="connsiteY177" fmla="*/ 0 h 570116"/>
              <a:gd name="connsiteX178" fmla="*/ 818632 w 826259"/>
              <a:gd name="connsiteY178" fmla="*/ 170427 h 570116"/>
              <a:gd name="connsiteX179" fmla="*/ 825050 w 826259"/>
              <a:gd name="connsiteY179" fmla="*/ 187970 h 570116"/>
              <a:gd name="connsiteX180" fmla="*/ 750518 w 826259"/>
              <a:gd name="connsiteY180" fmla="*/ 418195 h 570116"/>
              <a:gd name="connsiteX181" fmla="*/ 735778 w 826259"/>
              <a:gd name="connsiteY181" fmla="*/ 427239 h 570116"/>
              <a:gd name="connsiteX182" fmla="*/ 12810 w 826259"/>
              <a:gd name="connsiteY182" fmla="*/ 427239 h 570116"/>
              <a:gd name="connsiteX183" fmla="*/ 0 w 826259"/>
              <a:gd name="connsiteY183" fmla="*/ 414009 h 570116"/>
              <a:gd name="connsiteX184" fmla="*/ 0 w 826259"/>
              <a:gd name="connsiteY184" fmla="*/ 14521 h 570116"/>
              <a:gd name="connsiteX185" fmla="*/ 15154 w 826259"/>
              <a:gd name="connsiteY185" fmla="*/ 1005 h 570116"/>
              <a:gd name="connsiteX186" fmla="*/ 71184 w 826259"/>
              <a:gd name="connsiteY186" fmla="*/ 0 h 57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826259" h="570116">
                <a:moveTo>
                  <a:pt x="544512" y="516664"/>
                </a:moveTo>
                <a:lnTo>
                  <a:pt x="535554" y="539287"/>
                </a:lnTo>
                <a:lnTo>
                  <a:pt x="553588" y="539287"/>
                </a:lnTo>
                <a:close/>
                <a:moveTo>
                  <a:pt x="60548" y="509068"/>
                </a:moveTo>
                <a:lnTo>
                  <a:pt x="60548" y="525613"/>
                </a:lnTo>
                <a:lnTo>
                  <a:pt x="70130" y="525613"/>
                </a:lnTo>
                <a:cubicBezTo>
                  <a:pt x="71586" y="525613"/>
                  <a:pt x="73138" y="525566"/>
                  <a:pt x="74766" y="525463"/>
                </a:cubicBezTo>
                <a:cubicBezTo>
                  <a:pt x="76398" y="525360"/>
                  <a:pt x="77870" y="525052"/>
                  <a:pt x="79190" y="524537"/>
                </a:cubicBezTo>
                <a:cubicBezTo>
                  <a:pt x="80512" y="524023"/>
                  <a:pt x="81612" y="523216"/>
                  <a:pt x="82474" y="522116"/>
                </a:cubicBezTo>
                <a:cubicBezTo>
                  <a:pt x="83344" y="521024"/>
                  <a:pt x="83780" y="519481"/>
                  <a:pt x="83780" y="517495"/>
                </a:cubicBezTo>
                <a:cubicBezTo>
                  <a:pt x="83780" y="515643"/>
                  <a:pt x="83400" y="514171"/>
                  <a:pt x="82632" y="513072"/>
                </a:cubicBezTo>
                <a:cubicBezTo>
                  <a:pt x="81866" y="511980"/>
                  <a:pt x="80890" y="511141"/>
                  <a:pt x="79720" y="510555"/>
                </a:cubicBezTo>
                <a:cubicBezTo>
                  <a:pt x="78534" y="509978"/>
                  <a:pt x="77180" y="509582"/>
                  <a:pt x="75654" y="509376"/>
                </a:cubicBezTo>
                <a:cubicBezTo>
                  <a:pt x="74118" y="509171"/>
                  <a:pt x="72630" y="509068"/>
                  <a:pt x="71174" y="509068"/>
                </a:cubicBezTo>
                <a:close/>
                <a:moveTo>
                  <a:pt x="643982" y="495498"/>
                </a:moveTo>
                <a:lnTo>
                  <a:pt x="660234" y="495498"/>
                </a:lnTo>
                <a:lnTo>
                  <a:pt x="660234" y="539588"/>
                </a:lnTo>
                <a:cubicBezTo>
                  <a:pt x="660234" y="541851"/>
                  <a:pt x="660598" y="543940"/>
                  <a:pt x="661318" y="545855"/>
                </a:cubicBezTo>
                <a:cubicBezTo>
                  <a:pt x="662054" y="547778"/>
                  <a:pt x="663074" y="549440"/>
                  <a:pt x="664404" y="550840"/>
                </a:cubicBezTo>
                <a:cubicBezTo>
                  <a:pt x="665718" y="552249"/>
                  <a:pt x="667300" y="553341"/>
                  <a:pt x="669144" y="554132"/>
                </a:cubicBezTo>
                <a:cubicBezTo>
                  <a:pt x="670972" y="554923"/>
                  <a:pt x="672982" y="555311"/>
                  <a:pt x="675134" y="555311"/>
                </a:cubicBezTo>
                <a:cubicBezTo>
                  <a:pt x="677286" y="555311"/>
                  <a:pt x="679272" y="554923"/>
                  <a:pt x="681070" y="554132"/>
                </a:cubicBezTo>
                <a:cubicBezTo>
                  <a:pt x="682882" y="553341"/>
                  <a:pt x="684440" y="552249"/>
                  <a:pt x="685762" y="550840"/>
                </a:cubicBezTo>
                <a:cubicBezTo>
                  <a:pt x="687082" y="549440"/>
                  <a:pt x="688102" y="547778"/>
                  <a:pt x="688822" y="545855"/>
                </a:cubicBezTo>
                <a:cubicBezTo>
                  <a:pt x="689566" y="543940"/>
                  <a:pt x="689922" y="541851"/>
                  <a:pt x="689922" y="539588"/>
                </a:cubicBezTo>
                <a:lnTo>
                  <a:pt x="689922" y="495498"/>
                </a:lnTo>
                <a:lnTo>
                  <a:pt x="706176" y="495498"/>
                </a:lnTo>
                <a:lnTo>
                  <a:pt x="706176" y="540205"/>
                </a:lnTo>
                <a:cubicBezTo>
                  <a:pt x="706176" y="544526"/>
                  <a:pt x="705518" y="548498"/>
                  <a:pt x="704206" y="552130"/>
                </a:cubicBezTo>
                <a:cubicBezTo>
                  <a:pt x="702878" y="555762"/>
                  <a:pt x="700922" y="558911"/>
                  <a:pt x="698310" y="561586"/>
                </a:cubicBezTo>
                <a:cubicBezTo>
                  <a:pt x="695706" y="564253"/>
                  <a:pt x="692462" y="566349"/>
                  <a:pt x="688578" y="567853"/>
                </a:cubicBezTo>
                <a:cubicBezTo>
                  <a:pt x="684678" y="569356"/>
                  <a:pt x="680198" y="570116"/>
                  <a:pt x="675134" y="570116"/>
                </a:cubicBezTo>
                <a:cubicBezTo>
                  <a:pt x="669990" y="570116"/>
                  <a:pt x="665480" y="569356"/>
                  <a:pt x="661586" y="567853"/>
                </a:cubicBezTo>
                <a:cubicBezTo>
                  <a:pt x="657686" y="566349"/>
                  <a:pt x="654450" y="564253"/>
                  <a:pt x="651854" y="561586"/>
                </a:cubicBezTo>
                <a:cubicBezTo>
                  <a:pt x="649242" y="558911"/>
                  <a:pt x="647282" y="555762"/>
                  <a:pt x="645958" y="552130"/>
                </a:cubicBezTo>
                <a:cubicBezTo>
                  <a:pt x="644638" y="548498"/>
                  <a:pt x="643982" y="544526"/>
                  <a:pt x="643982" y="540205"/>
                </a:cubicBezTo>
                <a:close/>
                <a:moveTo>
                  <a:pt x="538270" y="495497"/>
                </a:moveTo>
                <a:lnTo>
                  <a:pt x="551714" y="495497"/>
                </a:lnTo>
                <a:lnTo>
                  <a:pt x="583798" y="568264"/>
                </a:lnTo>
                <a:lnTo>
                  <a:pt x="565466" y="568264"/>
                </a:lnTo>
                <a:lnTo>
                  <a:pt x="559110" y="552849"/>
                </a:lnTo>
                <a:lnTo>
                  <a:pt x="530450" y="552849"/>
                </a:lnTo>
                <a:lnTo>
                  <a:pt x="524302" y="568264"/>
                </a:lnTo>
                <a:lnTo>
                  <a:pt x="506388" y="568264"/>
                </a:lnTo>
                <a:close/>
                <a:moveTo>
                  <a:pt x="396200" y="495497"/>
                </a:moveTo>
                <a:lnTo>
                  <a:pt x="446320" y="495497"/>
                </a:lnTo>
                <a:lnTo>
                  <a:pt x="446320" y="510294"/>
                </a:lnTo>
                <a:lnTo>
                  <a:pt x="412454" y="510294"/>
                </a:lnTo>
                <a:lnTo>
                  <a:pt x="412454" y="523865"/>
                </a:lnTo>
                <a:lnTo>
                  <a:pt x="444446" y="523865"/>
                </a:lnTo>
                <a:lnTo>
                  <a:pt x="444446" y="538662"/>
                </a:lnTo>
                <a:lnTo>
                  <a:pt x="412454" y="538662"/>
                </a:lnTo>
                <a:lnTo>
                  <a:pt x="412454" y="553459"/>
                </a:lnTo>
                <a:lnTo>
                  <a:pt x="448194" y="553459"/>
                </a:lnTo>
                <a:lnTo>
                  <a:pt x="448194" y="568264"/>
                </a:lnTo>
                <a:lnTo>
                  <a:pt x="396200" y="568264"/>
                </a:lnTo>
                <a:close/>
                <a:moveTo>
                  <a:pt x="165202" y="495497"/>
                </a:moveTo>
                <a:lnTo>
                  <a:pt x="215322" y="495497"/>
                </a:lnTo>
                <a:lnTo>
                  <a:pt x="215322" y="510294"/>
                </a:lnTo>
                <a:lnTo>
                  <a:pt x="181462" y="510294"/>
                </a:lnTo>
                <a:lnTo>
                  <a:pt x="181462" y="523865"/>
                </a:lnTo>
                <a:lnTo>
                  <a:pt x="213446" y="523865"/>
                </a:lnTo>
                <a:lnTo>
                  <a:pt x="213446" y="538662"/>
                </a:lnTo>
                <a:lnTo>
                  <a:pt x="181462" y="538662"/>
                </a:lnTo>
                <a:lnTo>
                  <a:pt x="181462" y="553459"/>
                </a:lnTo>
                <a:lnTo>
                  <a:pt x="217198" y="553459"/>
                </a:lnTo>
                <a:lnTo>
                  <a:pt x="217198" y="568264"/>
                </a:lnTo>
                <a:lnTo>
                  <a:pt x="165202" y="568264"/>
                </a:lnTo>
                <a:close/>
                <a:moveTo>
                  <a:pt x="44286" y="495497"/>
                </a:moveTo>
                <a:lnTo>
                  <a:pt x="72836" y="495497"/>
                </a:lnTo>
                <a:cubicBezTo>
                  <a:pt x="76586" y="495497"/>
                  <a:pt x="80156" y="495861"/>
                  <a:pt x="83518" y="496581"/>
                </a:cubicBezTo>
                <a:cubicBezTo>
                  <a:pt x="86890" y="497293"/>
                  <a:pt x="89842" y="498496"/>
                  <a:pt x="92382" y="500174"/>
                </a:cubicBezTo>
                <a:cubicBezTo>
                  <a:pt x="94914" y="501851"/>
                  <a:pt x="96922" y="504114"/>
                  <a:pt x="98418" y="506963"/>
                </a:cubicBezTo>
                <a:cubicBezTo>
                  <a:pt x="99906" y="509804"/>
                  <a:pt x="100658" y="513349"/>
                  <a:pt x="100658" y="517598"/>
                </a:cubicBezTo>
                <a:cubicBezTo>
                  <a:pt x="100658" y="522733"/>
                  <a:pt x="99306" y="527101"/>
                  <a:pt x="96598" y="530701"/>
                </a:cubicBezTo>
                <a:cubicBezTo>
                  <a:pt x="93884" y="534302"/>
                  <a:pt x="89928" y="536581"/>
                  <a:pt x="84722" y="537538"/>
                </a:cubicBezTo>
                <a:lnTo>
                  <a:pt x="103474" y="568264"/>
                </a:lnTo>
                <a:lnTo>
                  <a:pt x="83986" y="568264"/>
                </a:lnTo>
                <a:lnTo>
                  <a:pt x="68562" y="539184"/>
                </a:lnTo>
                <a:lnTo>
                  <a:pt x="60548" y="539184"/>
                </a:lnTo>
                <a:lnTo>
                  <a:pt x="60548" y="568264"/>
                </a:lnTo>
                <a:lnTo>
                  <a:pt x="44286" y="568264"/>
                </a:lnTo>
                <a:close/>
                <a:moveTo>
                  <a:pt x="308004" y="493645"/>
                </a:moveTo>
                <a:cubicBezTo>
                  <a:pt x="312166" y="493645"/>
                  <a:pt x="316202" y="494223"/>
                  <a:pt x="320086" y="495386"/>
                </a:cubicBezTo>
                <a:cubicBezTo>
                  <a:pt x="323972" y="496557"/>
                  <a:pt x="327494" y="498512"/>
                  <a:pt x="330610" y="501249"/>
                </a:cubicBezTo>
                <a:lnTo>
                  <a:pt x="319462" y="513277"/>
                </a:lnTo>
                <a:cubicBezTo>
                  <a:pt x="318132" y="511631"/>
                  <a:pt x="316352" y="510412"/>
                  <a:pt x="314096" y="509629"/>
                </a:cubicBezTo>
                <a:cubicBezTo>
                  <a:pt x="311834" y="508838"/>
                  <a:pt x="309698" y="508442"/>
                  <a:pt x="307686" y="508442"/>
                </a:cubicBezTo>
                <a:cubicBezTo>
                  <a:pt x="306500" y="508442"/>
                  <a:pt x="305298" y="508585"/>
                  <a:pt x="304046" y="508854"/>
                </a:cubicBezTo>
                <a:cubicBezTo>
                  <a:pt x="302782" y="509131"/>
                  <a:pt x="301610" y="509558"/>
                  <a:pt x="300502" y="510136"/>
                </a:cubicBezTo>
                <a:cubicBezTo>
                  <a:pt x="299394" y="510721"/>
                  <a:pt x="298484" y="511489"/>
                  <a:pt x="297788" y="512454"/>
                </a:cubicBezTo>
                <a:cubicBezTo>
                  <a:pt x="297100" y="513411"/>
                  <a:pt x="296750" y="514575"/>
                  <a:pt x="296750" y="515944"/>
                </a:cubicBezTo>
                <a:cubicBezTo>
                  <a:pt x="296750" y="518143"/>
                  <a:pt x="297574" y="519821"/>
                  <a:pt x="299252" y="520984"/>
                </a:cubicBezTo>
                <a:cubicBezTo>
                  <a:pt x="300906" y="522147"/>
                  <a:pt x="303018" y="523144"/>
                  <a:pt x="305550" y="523967"/>
                </a:cubicBezTo>
                <a:cubicBezTo>
                  <a:pt x="308090" y="524782"/>
                  <a:pt x="310822" y="525605"/>
                  <a:pt x="313726" y="526428"/>
                </a:cubicBezTo>
                <a:cubicBezTo>
                  <a:pt x="316644" y="527251"/>
                  <a:pt x="319374" y="528414"/>
                  <a:pt x="321914" y="529926"/>
                </a:cubicBezTo>
                <a:cubicBezTo>
                  <a:pt x="324446" y="531429"/>
                  <a:pt x="326542" y="533455"/>
                  <a:pt x="328222" y="535987"/>
                </a:cubicBezTo>
                <a:cubicBezTo>
                  <a:pt x="329874" y="538527"/>
                  <a:pt x="330714" y="541914"/>
                  <a:pt x="330714" y="546163"/>
                </a:cubicBezTo>
                <a:cubicBezTo>
                  <a:pt x="330714" y="550206"/>
                  <a:pt x="329946" y="553735"/>
                  <a:pt x="328418" y="556750"/>
                </a:cubicBezTo>
                <a:cubicBezTo>
                  <a:pt x="326898" y="559765"/>
                  <a:pt x="324826" y="562265"/>
                  <a:pt x="322222" y="564252"/>
                </a:cubicBezTo>
                <a:cubicBezTo>
                  <a:pt x="319620" y="566238"/>
                  <a:pt x="316590" y="567717"/>
                  <a:pt x="313162" y="568675"/>
                </a:cubicBezTo>
                <a:cubicBezTo>
                  <a:pt x="309714" y="569632"/>
                  <a:pt x="306090" y="570115"/>
                  <a:pt x="302266" y="570115"/>
                </a:cubicBezTo>
                <a:cubicBezTo>
                  <a:pt x="297472" y="570115"/>
                  <a:pt x="293032" y="569395"/>
                  <a:pt x="288934" y="567955"/>
                </a:cubicBezTo>
                <a:cubicBezTo>
                  <a:pt x="284834" y="566515"/>
                  <a:pt x="281006" y="564188"/>
                  <a:pt x="277476" y="560968"/>
                </a:cubicBezTo>
                <a:lnTo>
                  <a:pt x="289036" y="548426"/>
                </a:lnTo>
                <a:cubicBezTo>
                  <a:pt x="290698" y="550618"/>
                  <a:pt x="292802" y="552311"/>
                  <a:pt x="295342" y="553514"/>
                </a:cubicBezTo>
                <a:cubicBezTo>
                  <a:pt x="297874" y="554709"/>
                  <a:pt x="300502" y="555310"/>
                  <a:pt x="303208" y="555310"/>
                </a:cubicBezTo>
                <a:cubicBezTo>
                  <a:pt x="304530" y="555310"/>
                  <a:pt x="305874" y="555160"/>
                  <a:pt x="307220" y="554851"/>
                </a:cubicBezTo>
                <a:cubicBezTo>
                  <a:pt x="308574" y="554542"/>
                  <a:pt x="309792" y="554076"/>
                  <a:pt x="310868" y="553458"/>
                </a:cubicBezTo>
                <a:cubicBezTo>
                  <a:pt x="311944" y="552841"/>
                  <a:pt x="312814" y="552058"/>
                  <a:pt x="313470" y="551100"/>
                </a:cubicBezTo>
                <a:cubicBezTo>
                  <a:pt x="314120" y="550135"/>
                  <a:pt x="314452" y="549011"/>
                  <a:pt x="314452" y="547706"/>
                </a:cubicBezTo>
                <a:cubicBezTo>
                  <a:pt x="314452" y="545514"/>
                  <a:pt x="313606" y="543781"/>
                  <a:pt x="311912" y="542515"/>
                </a:cubicBezTo>
                <a:cubicBezTo>
                  <a:pt x="310194" y="541249"/>
                  <a:pt x="308066" y="540165"/>
                  <a:pt x="305494" y="539279"/>
                </a:cubicBezTo>
                <a:cubicBezTo>
                  <a:pt x="302922" y="538392"/>
                  <a:pt x="300154" y="537498"/>
                  <a:pt x="297162" y="536604"/>
                </a:cubicBezTo>
                <a:cubicBezTo>
                  <a:pt x="294172" y="535718"/>
                  <a:pt x="291402" y="534515"/>
                  <a:pt x="288830" y="533004"/>
                </a:cubicBezTo>
                <a:cubicBezTo>
                  <a:pt x="286258" y="531500"/>
                  <a:pt x="284122" y="529514"/>
                  <a:pt x="282422" y="527045"/>
                </a:cubicBezTo>
                <a:cubicBezTo>
                  <a:pt x="280720" y="524584"/>
                  <a:pt x="279866" y="521324"/>
                  <a:pt x="279866" y="517281"/>
                </a:cubicBezTo>
                <a:cubicBezTo>
                  <a:pt x="279866" y="513380"/>
                  <a:pt x="280642" y="509954"/>
                  <a:pt x="282208" y="507002"/>
                </a:cubicBezTo>
                <a:cubicBezTo>
                  <a:pt x="283774" y="504058"/>
                  <a:pt x="285862" y="501590"/>
                  <a:pt x="288466" y="499604"/>
                </a:cubicBezTo>
                <a:cubicBezTo>
                  <a:pt x="291062" y="497617"/>
                  <a:pt x="294070" y="496130"/>
                  <a:pt x="297472" y="495133"/>
                </a:cubicBezTo>
                <a:cubicBezTo>
                  <a:pt x="300882" y="494144"/>
                  <a:pt x="304386" y="493645"/>
                  <a:pt x="308004" y="493645"/>
                </a:cubicBezTo>
                <a:close/>
                <a:moveTo>
                  <a:pt x="211470" y="475207"/>
                </a:moveTo>
                <a:lnTo>
                  <a:pt x="193438" y="490007"/>
                </a:lnTo>
                <a:lnTo>
                  <a:pt x="179678" y="490008"/>
                </a:lnTo>
                <a:lnTo>
                  <a:pt x="190204" y="475209"/>
                </a:lnTo>
                <a:close/>
                <a:moveTo>
                  <a:pt x="183374" y="177169"/>
                </a:moveTo>
                <a:cubicBezTo>
                  <a:pt x="134874" y="176046"/>
                  <a:pt x="91038" y="189252"/>
                  <a:pt x="79834" y="217192"/>
                </a:cubicBezTo>
                <a:cubicBezTo>
                  <a:pt x="66446" y="250292"/>
                  <a:pt x="104300" y="268943"/>
                  <a:pt x="137106" y="284270"/>
                </a:cubicBezTo>
                <a:cubicBezTo>
                  <a:pt x="163218" y="296456"/>
                  <a:pt x="183768" y="308024"/>
                  <a:pt x="176560" y="323241"/>
                </a:cubicBezTo>
                <a:cubicBezTo>
                  <a:pt x="170902" y="335007"/>
                  <a:pt x="152482" y="340570"/>
                  <a:pt x="125656" y="339968"/>
                </a:cubicBezTo>
                <a:cubicBezTo>
                  <a:pt x="102456" y="339446"/>
                  <a:pt x="73478" y="332839"/>
                  <a:pt x="50658" y="321516"/>
                </a:cubicBezTo>
                <a:lnTo>
                  <a:pt x="37088" y="350508"/>
                </a:lnTo>
                <a:cubicBezTo>
                  <a:pt x="53878" y="358168"/>
                  <a:pt x="88474" y="368621"/>
                  <a:pt x="118014" y="369333"/>
                </a:cubicBezTo>
                <a:cubicBezTo>
                  <a:pt x="173466" y="370528"/>
                  <a:pt x="209390" y="356823"/>
                  <a:pt x="223752" y="326967"/>
                </a:cubicBezTo>
                <a:cubicBezTo>
                  <a:pt x="240774" y="291755"/>
                  <a:pt x="198574" y="272464"/>
                  <a:pt x="164658" y="256329"/>
                </a:cubicBezTo>
                <a:cubicBezTo>
                  <a:pt x="138118" y="243677"/>
                  <a:pt x="120054" y="237062"/>
                  <a:pt x="124414" y="224346"/>
                </a:cubicBezTo>
                <a:cubicBezTo>
                  <a:pt x="129542" y="209295"/>
                  <a:pt x="156254" y="203606"/>
                  <a:pt x="180446" y="204136"/>
                </a:cubicBezTo>
                <a:cubicBezTo>
                  <a:pt x="192678" y="204437"/>
                  <a:pt x="201350" y="205980"/>
                  <a:pt x="211282" y="208227"/>
                </a:cubicBezTo>
                <a:lnTo>
                  <a:pt x="220050" y="180991"/>
                </a:lnTo>
                <a:cubicBezTo>
                  <a:pt x="207444" y="178696"/>
                  <a:pt x="198446" y="177533"/>
                  <a:pt x="183374" y="177169"/>
                </a:cubicBezTo>
                <a:close/>
                <a:moveTo>
                  <a:pt x="547008" y="176671"/>
                </a:moveTo>
                <a:cubicBezTo>
                  <a:pt x="500282" y="176671"/>
                  <a:pt x="459682" y="192536"/>
                  <a:pt x="433378" y="220468"/>
                </a:cubicBezTo>
                <a:cubicBezTo>
                  <a:pt x="432580" y="221331"/>
                  <a:pt x="431710" y="221299"/>
                  <a:pt x="431194" y="221299"/>
                </a:cubicBezTo>
                <a:cubicBezTo>
                  <a:pt x="430372" y="221299"/>
                  <a:pt x="429858" y="221149"/>
                  <a:pt x="430064" y="220468"/>
                </a:cubicBezTo>
                <a:lnTo>
                  <a:pt x="443262" y="179686"/>
                </a:lnTo>
                <a:lnTo>
                  <a:pt x="404670" y="179686"/>
                </a:lnTo>
                <a:lnTo>
                  <a:pt x="362488" y="310200"/>
                </a:lnTo>
                <a:cubicBezTo>
                  <a:pt x="349076" y="271712"/>
                  <a:pt x="321452" y="221006"/>
                  <a:pt x="287680" y="179686"/>
                </a:cubicBezTo>
                <a:lnTo>
                  <a:pt x="246312" y="179686"/>
                </a:lnTo>
                <a:lnTo>
                  <a:pt x="215358" y="274719"/>
                </a:lnTo>
                <a:cubicBezTo>
                  <a:pt x="230914" y="286026"/>
                  <a:pt x="235826" y="294327"/>
                  <a:pt x="239894" y="306054"/>
                </a:cubicBezTo>
                <a:cubicBezTo>
                  <a:pt x="240162" y="306718"/>
                  <a:pt x="240638" y="306916"/>
                  <a:pt x="241374" y="306916"/>
                </a:cubicBezTo>
                <a:cubicBezTo>
                  <a:pt x="242142" y="306916"/>
                  <a:pt x="242474" y="306687"/>
                  <a:pt x="242688" y="306054"/>
                </a:cubicBezTo>
                <a:cubicBezTo>
                  <a:pt x="243004" y="305112"/>
                  <a:pt x="269710" y="223475"/>
                  <a:pt x="269710" y="223475"/>
                </a:cubicBezTo>
                <a:cubicBezTo>
                  <a:pt x="296954" y="261892"/>
                  <a:pt x="323968" y="312447"/>
                  <a:pt x="338434" y="365899"/>
                </a:cubicBezTo>
                <a:lnTo>
                  <a:pt x="382870" y="365899"/>
                </a:lnTo>
                <a:lnTo>
                  <a:pt x="404806" y="298204"/>
                </a:lnTo>
                <a:cubicBezTo>
                  <a:pt x="405034" y="297540"/>
                  <a:pt x="405542" y="297381"/>
                  <a:pt x="406246" y="297381"/>
                </a:cubicBezTo>
                <a:cubicBezTo>
                  <a:pt x="406966" y="297381"/>
                  <a:pt x="407528" y="297603"/>
                  <a:pt x="407582" y="298204"/>
                </a:cubicBezTo>
                <a:cubicBezTo>
                  <a:pt x="414302" y="340680"/>
                  <a:pt x="457118" y="369254"/>
                  <a:pt x="517802" y="369254"/>
                </a:cubicBezTo>
                <a:cubicBezTo>
                  <a:pt x="557112" y="369254"/>
                  <a:pt x="592538" y="359094"/>
                  <a:pt x="601362" y="354425"/>
                </a:cubicBezTo>
                <a:lnTo>
                  <a:pt x="624332" y="282972"/>
                </a:lnTo>
                <a:lnTo>
                  <a:pt x="712702" y="282972"/>
                </a:lnTo>
                <a:lnTo>
                  <a:pt x="721652" y="255269"/>
                </a:lnTo>
                <a:lnTo>
                  <a:pt x="633322" y="255269"/>
                </a:lnTo>
                <a:lnTo>
                  <a:pt x="648554" y="208378"/>
                </a:lnTo>
                <a:lnTo>
                  <a:pt x="753874" y="208378"/>
                </a:lnTo>
                <a:lnTo>
                  <a:pt x="763006" y="179654"/>
                </a:lnTo>
                <a:lnTo>
                  <a:pt x="615130" y="179654"/>
                </a:lnTo>
                <a:lnTo>
                  <a:pt x="564962" y="334437"/>
                </a:lnTo>
                <a:cubicBezTo>
                  <a:pt x="554302" y="337096"/>
                  <a:pt x="541136" y="338362"/>
                  <a:pt x="527400" y="338362"/>
                </a:cubicBezTo>
                <a:cubicBezTo>
                  <a:pt x="497742" y="338362"/>
                  <a:pt x="474020" y="331446"/>
                  <a:pt x="460568" y="315984"/>
                </a:cubicBezTo>
                <a:cubicBezTo>
                  <a:pt x="450494" y="304337"/>
                  <a:pt x="446490" y="289350"/>
                  <a:pt x="448952" y="272590"/>
                </a:cubicBezTo>
                <a:cubicBezTo>
                  <a:pt x="454910" y="232717"/>
                  <a:pt x="494300" y="207555"/>
                  <a:pt x="546992" y="207555"/>
                </a:cubicBezTo>
                <a:cubicBezTo>
                  <a:pt x="558054" y="207555"/>
                  <a:pt x="569472" y="208203"/>
                  <a:pt x="579704" y="209501"/>
                </a:cubicBezTo>
                <a:lnTo>
                  <a:pt x="590126" y="179409"/>
                </a:lnTo>
                <a:cubicBezTo>
                  <a:pt x="577434" y="177517"/>
                  <a:pt x="562058" y="176671"/>
                  <a:pt x="547008" y="176671"/>
                </a:cubicBezTo>
                <a:close/>
                <a:moveTo>
                  <a:pt x="71184" y="0"/>
                </a:moveTo>
                <a:cubicBezTo>
                  <a:pt x="231062" y="0"/>
                  <a:pt x="583138" y="21634"/>
                  <a:pt x="818632" y="170427"/>
                </a:cubicBezTo>
                <a:cubicBezTo>
                  <a:pt x="826030" y="175072"/>
                  <a:pt x="827764" y="179385"/>
                  <a:pt x="825050" y="187970"/>
                </a:cubicBezTo>
                <a:cubicBezTo>
                  <a:pt x="823776" y="192038"/>
                  <a:pt x="750518" y="418195"/>
                  <a:pt x="750518" y="418195"/>
                </a:cubicBezTo>
                <a:cubicBezTo>
                  <a:pt x="747464" y="426669"/>
                  <a:pt x="742258" y="427239"/>
                  <a:pt x="735778" y="427239"/>
                </a:cubicBezTo>
                <a:lnTo>
                  <a:pt x="12810" y="427239"/>
                </a:lnTo>
                <a:cubicBezTo>
                  <a:pt x="5042" y="427239"/>
                  <a:pt x="0" y="420956"/>
                  <a:pt x="0" y="414009"/>
                </a:cubicBezTo>
                <a:lnTo>
                  <a:pt x="0" y="14521"/>
                </a:lnTo>
                <a:cubicBezTo>
                  <a:pt x="0" y="5595"/>
                  <a:pt x="5958" y="1409"/>
                  <a:pt x="15154" y="1005"/>
                </a:cubicBezTo>
                <a:cubicBezTo>
                  <a:pt x="29278" y="420"/>
                  <a:pt x="48222" y="0"/>
                  <a:pt x="7118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/>
              <a:t>Cliquez sur l'icône pour ajouter un graphique SmartArt07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0066F845-EC60-2C40-9DE0-A0B2CC9749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1549" y="2057874"/>
            <a:ext cx="3442179" cy="2857192"/>
          </a:xfrm>
          <a:prstGeom prst="rect">
            <a:avLst/>
          </a:prstGeom>
        </p:spPr>
        <p:txBody>
          <a:bodyPr/>
          <a:lstStyle>
            <a:lvl1pPr algn="l" rtl="0">
              <a:lnSpc>
                <a:spcPct val="100000"/>
              </a:lnSpc>
              <a:spcBef>
                <a:spcPts val="1333"/>
              </a:spcBef>
              <a:buFont typeface="+mj-lt"/>
              <a:buAutoNum type="arabicPeriod"/>
              <a:defRPr lang="fr-FR" sz="2051" kern="1200" dirty="0" smtClean="0">
                <a:solidFill>
                  <a:srgbClr val="C80E0E"/>
                </a:solidFill>
                <a:latin typeface="+mj-lt"/>
                <a:ea typeface="+mn-ea"/>
                <a:cs typeface="+mn-cs"/>
              </a:defRPr>
            </a:lvl1pPr>
            <a:lvl2pPr marL="679434" indent="-256111" algn="l" rtl="0">
              <a:tabLst/>
              <a:defRPr lang="fr-FR" sz="1700" kern="1200" dirty="0" smtClean="0">
                <a:solidFill>
                  <a:srgbClr val="C80E0E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/>
              <a:t>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1"/>
            <a:r>
              <a:rPr lang="fr-FR"/>
              <a:t>Sous-partie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marL="679434" marR="0" lvl="1" indent="-256111" algn="l" defTabSz="457189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Sous-partie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0"/>
            <a:r>
              <a:rPr lang="fr-FR"/>
              <a:t> </a:t>
            </a:r>
            <a:r>
              <a:rPr lang="fr-FR" err="1"/>
              <a:t>Soloremquas</a:t>
            </a:r>
            <a:r>
              <a:rPr lang="fr-FR"/>
              <a:t> qui</a:t>
            </a:r>
          </a:p>
          <a:p>
            <a:pPr lvl="1"/>
            <a:r>
              <a:rPr lang="fr-FR"/>
              <a:t>Sous-partie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marL="679434" marR="0" lvl="1" indent="-256111" algn="l" defTabSz="457189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Sous-partie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0"/>
            <a:r>
              <a:rPr lang="fr-FR"/>
              <a:t> </a:t>
            </a:r>
            <a:r>
              <a:rPr lang="fr-FR" err="1"/>
              <a:t>Dolutem</a:t>
            </a:r>
            <a:r>
              <a:rPr lang="fr-FR"/>
              <a:t> </a:t>
            </a:r>
            <a:r>
              <a:rPr lang="fr-FR" err="1"/>
              <a:t>persper</a:t>
            </a:r>
            <a:endParaRPr lang="fr-FR"/>
          </a:p>
          <a:p>
            <a:pPr lvl="1"/>
            <a:r>
              <a:rPr lang="fr-FR"/>
              <a:t>Sous-partie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marL="679434" marR="0" lvl="1" indent="-256111" algn="l" defTabSz="457189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Sous-partie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35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.Sommaire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36">
            <a:extLst>
              <a:ext uri="{FF2B5EF4-FFF2-40B4-BE49-F238E27FC236}">
                <a16:creationId xmlns:a16="http://schemas.microsoft.com/office/drawing/2014/main" id="{929CA4D8-270B-7166-94C9-29DC8D81EFA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B080F2"/>
              </a:gs>
              <a:gs pos="50000">
                <a:srgbClr val="9F52F6"/>
              </a:gs>
              <a:gs pos="100000">
                <a:srgbClr val="8F24FA"/>
              </a:gs>
            </a:gsLst>
            <a:lin ang="0" scaled="1"/>
          </a:gradFill>
        </p:spPr>
        <p:txBody>
          <a:bodyPr vert="horz" lIns="0" tIns="0" rIns="0" bIns="0" rtlCol="0">
            <a:noAutofit/>
          </a:bodyPr>
          <a:lstStyle>
            <a:lvl1pPr>
              <a:defRPr lang="fr-FR" sz="133">
                <a:noFill/>
              </a:defRPr>
            </a:lvl1pPr>
          </a:lstStyle>
          <a:p>
            <a:pPr lvl="0"/>
            <a:r>
              <a:rPr lang="fr-FR"/>
              <a:t>Cliquez sur l'icône pour ajouter une image4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20049AE-51D2-FA6F-33E2-9C2D0804D3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38" y="552073"/>
            <a:ext cx="3313385" cy="6294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Sommaire 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FFA00DE-C33A-0CCB-64D0-39D99305F2D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 octobre 2024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A72017F-0741-AABB-A8DB-FF4458B14CC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L'économie circulaire chez SNCF Réseau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66344F-7EB2-BBA2-5E9D-81B788225CA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graphique SmartArt 38">
            <a:extLst>
              <a:ext uri="{FF2B5EF4-FFF2-40B4-BE49-F238E27FC236}">
                <a16:creationId xmlns:a16="http://schemas.microsoft.com/office/drawing/2014/main" id="{416F84CE-6A32-E682-A5E1-77A92AEFF5AF}"/>
              </a:ext>
            </a:extLst>
          </p:cNvPr>
          <p:cNvSpPr>
            <a:spLocks noGrp="1"/>
          </p:cNvSpPr>
          <p:nvPr>
            <p:ph type="dgm" sz="quarter" idx="19" hasCustomPrompt="1"/>
          </p:nvPr>
        </p:nvSpPr>
        <p:spPr>
          <a:xfrm>
            <a:off x="11139076" y="6383771"/>
            <a:ext cx="413345" cy="285059"/>
          </a:xfrm>
          <a:custGeom>
            <a:avLst/>
            <a:gdLst>
              <a:gd name="connsiteX0" fmla="*/ 544512 w 826259"/>
              <a:gd name="connsiteY0" fmla="*/ 516664 h 570116"/>
              <a:gd name="connsiteX1" fmla="*/ 535554 w 826259"/>
              <a:gd name="connsiteY1" fmla="*/ 539287 h 570116"/>
              <a:gd name="connsiteX2" fmla="*/ 553588 w 826259"/>
              <a:gd name="connsiteY2" fmla="*/ 539287 h 570116"/>
              <a:gd name="connsiteX3" fmla="*/ 60548 w 826259"/>
              <a:gd name="connsiteY3" fmla="*/ 509068 h 570116"/>
              <a:gd name="connsiteX4" fmla="*/ 60548 w 826259"/>
              <a:gd name="connsiteY4" fmla="*/ 525613 h 570116"/>
              <a:gd name="connsiteX5" fmla="*/ 70130 w 826259"/>
              <a:gd name="connsiteY5" fmla="*/ 525613 h 570116"/>
              <a:gd name="connsiteX6" fmla="*/ 74766 w 826259"/>
              <a:gd name="connsiteY6" fmla="*/ 525463 h 570116"/>
              <a:gd name="connsiteX7" fmla="*/ 79190 w 826259"/>
              <a:gd name="connsiteY7" fmla="*/ 524537 h 570116"/>
              <a:gd name="connsiteX8" fmla="*/ 82474 w 826259"/>
              <a:gd name="connsiteY8" fmla="*/ 522116 h 570116"/>
              <a:gd name="connsiteX9" fmla="*/ 83780 w 826259"/>
              <a:gd name="connsiteY9" fmla="*/ 517495 h 570116"/>
              <a:gd name="connsiteX10" fmla="*/ 82632 w 826259"/>
              <a:gd name="connsiteY10" fmla="*/ 513072 h 570116"/>
              <a:gd name="connsiteX11" fmla="*/ 79720 w 826259"/>
              <a:gd name="connsiteY11" fmla="*/ 510555 h 570116"/>
              <a:gd name="connsiteX12" fmla="*/ 75654 w 826259"/>
              <a:gd name="connsiteY12" fmla="*/ 509376 h 570116"/>
              <a:gd name="connsiteX13" fmla="*/ 71174 w 826259"/>
              <a:gd name="connsiteY13" fmla="*/ 509068 h 570116"/>
              <a:gd name="connsiteX14" fmla="*/ 643982 w 826259"/>
              <a:gd name="connsiteY14" fmla="*/ 495498 h 570116"/>
              <a:gd name="connsiteX15" fmla="*/ 660234 w 826259"/>
              <a:gd name="connsiteY15" fmla="*/ 495498 h 570116"/>
              <a:gd name="connsiteX16" fmla="*/ 660234 w 826259"/>
              <a:gd name="connsiteY16" fmla="*/ 539588 h 570116"/>
              <a:gd name="connsiteX17" fmla="*/ 661318 w 826259"/>
              <a:gd name="connsiteY17" fmla="*/ 545855 h 570116"/>
              <a:gd name="connsiteX18" fmla="*/ 664404 w 826259"/>
              <a:gd name="connsiteY18" fmla="*/ 550840 h 570116"/>
              <a:gd name="connsiteX19" fmla="*/ 669144 w 826259"/>
              <a:gd name="connsiteY19" fmla="*/ 554132 h 570116"/>
              <a:gd name="connsiteX20" fmla="*/ 675134 w 826259"/>
              <a:gd name="connsiteY20" fmla="*/ 555311 h 570116"/>
              <a:gd name="connsiteX21" fmla="*/ 681070 w 826259"/>
              <a:gd name="connsiteY21" fmla="*/ 554132 h 570116"/>
              <a:gd name="connsiteX22" fmla="*/ 685762 w 826259"/>
              <a:gd name="connsiteY22" fmla="*/ 550840 h 570116"/>
              <a:gd name="connsiteX23" fmla="*/ 688822 w 826259"/>
              <a:gd name="connsiteY23" fmla="*/ 545855 h 570116"/>
              <a:gd name="connsiteX24" fmla="*/ 689922 w 826259"/>
              <a:gd name="connsiteY24" fmla="*/ 539588 h 570116"/>
              <a:gd name="connsiteX25" fmla="*/ 689922 w 826259"/>
              <a:gd name="connsiteY25" fmla="*/ 495498 h 570116"/>
              <a:gd name="connsiteX26" fmla="*/ 706176 w 826259"/>
              <a:gd name="connsiteY26" fmla="*/ 495498 h 570116"/>
              <a:gd name="connsiteX27" fmla="*/ 706176 w 826259"/>
              <a:gd name="connsiteY27" fmla="*/ 540205 h 570116"/>
              <a:gd name="connsiteX28" fmla="*/ 704206 w 826259"/>
              <a:gd name="connsiteY28" fmla="*/ 552130 h 570116"/>
              <a:gd name="connsiteX29" fmla="*/ 698310 w 826259"/>
              <a:gd name="connsiteY29" fmla="*/ 561586 h 570116"/>
              <a:gd name="connsiteX30" fmla="*/ 688578 w 826259"/>
              <a:gd name="connsiteY30" fmla="*/ 567853 h 570116"/>
              <a:gd name="connsiteX31" fmla="*/ 675134 w 826259"/>
              <a:gd name="connsiteY31" fmla="*/ 570116 h 570116"/>
              <a:gd name="connsiteX32" fmla="*/ 661586 w 826259"/>
              <a:gd name="connsiteY32" fmla="*/ 567853 h 570116"/>
              <a:gd name="connsiteX33" fmla="*/ 651854 w 826259"/>
              <a:gd name="connsiteY33" fmla="*/ 561586 h 570116"/>
              <a:gd name="connsiteX34" fmla="*/ 645958 w 826259"/>
              <a:gd name="connsiteY34" fmla="*/ 552130 h 570116"/>
              <a:gd name="connsiteX35" fmla="*/ 643982 w 826259"/>
              <a:gd name="connsiteY35" fmla="*/ 540205 h 570116"/>
              <a:gd name="connsiteX36" fmla="*/ 538270 w 826259"/>
              <a:gd name="connsiteY36" fmla="*/ 495497 h 570116"/>
              <a:gd name="connsiteX37" fmla="*/ 551714 w 826259"/>
              <a:gd name="connsiteY37" fmla="*/ 495497 h 570116"/>
              <a:gd name="connsiteX38" fmla="*/ 583798 w 826259"/>
              <a:gd name="connsiteY38" fmla="*/ 568264 h 570116"/>
              <a:gd name="connsiteX39" fmla="*/ 565466 w 826259"/>
              <a:gd name="connsiteY39" fmla="*/ 568264 h 570116"/>
              <a:gd name="connsiteX40" fmla="*/ 559110 w 826259"/>
              <a:gd name="connsiteY40" fmla="*/ 552849 h 570116"/>
              <a:gd name="connsiteX41" fmla="*/ 530450 w 826259"/>
              <a:gd name="connsiteY41" fmla="*/ 552849 h 570116"/>
              <a:gd name="connsiteX42" fmla="*/ 524302 w 826259"/>
              <a:gd name="connsiteY42" fmla="*/ 568264 h 570116"/>
              <a:gd name="connsiteX43" fmla="*/ 506388 w 826259"/>
              <a:gd name="connsiteY43" fmla="*/ 568264 h 570116"/>
              <a:gd name="connsiteX44" fmla="*/ 396200 w 826259"/>
              <a:gd name="connsiteY44" fmla="*/ 495497 h 570116"/>
              <a:gd name="connsiteX45" fmla="*/ 446320 w 826259"/>
              <a:gd name="connsiteY45" fmla="*/ 495497 h 570116"/>
              <a:gd name="connsiteX46" fmla="*/ 446320 w 826259"/>
              <a:gd name="connsiteY46" fmla="*/ 510294 h 570116"/>
              <a:gd name="connsiteX47" fmla="*/ 412454 w 826259"/>
              <a:gd name="connsiteY47" fmla="*/ 510294 h 570116"/>
              <a:gd name="connsiteX48" fmla="*/ 412454 w 826259"/>
              <a:gd name="connsiteY48" fmla="*/ 523865 h 570116"/>
              <a:gd name="connsiteX49" fmla="*/ 444446 w 826259"/>
              <a:gd name="connsiteY49" fmla="*/ 523865 h 570116"/>
              <a:gd name="connsiteX50" fmla="*/ 444446 w 826259"/>
              <a:gd name="connsiteY50" fmla="*/ 538662 h 570116"/>
              <a:gd name="connsiteX51" fmla="*/ 412454 w 826259"/>
              <a:gd name="connsiteY51" fmla="*/ 538662 h 570116"/>
              <a:gd name="connsiteX52" fmla="*/ 412454 w 826259"/>
              <a:gd name="connsiteY52" fmla="*/ 553459 h 570116"/>
              <a:gd name="connsiteX53" fmla="*/ 448194 w 826259"/>
              <a:gd name="connsiteY53" fmla="*/ 553459 h 570116"/>
              <a:gd name="connsiteX54" fmla="*/ 448194 w 826259"/>
              <a:gd name="connsiteY54" fmla="*/ 568264 h 570116"/>
              <a:gd name="connsiteX55" fmla="*/ 396200 w 826259"/>
              <a:gd name="connsiteY55" fmla="*/ 568264 h 570116"/>
              <a:gd name="connsiteX56" fmla="*/ 165202 w 826259"/>
              <a:gd name="connsiteY56" fmla="*/ 495497 h 570116"/>
              <a:gd name="connsiteX57" fmla="*/ 215322 w 826259"/>
              <a:gd name="connsiteY57" fmla="*/ 495497 h 570116"/>
              <a:gd name="connsiteX58" fmla="*/ 215322 w 826259"/>
              <a:gd name="connsiteY58" fmla="*/ 510294 h 570116"/>
              <a:gd name="connsiteX59" fmla="*/ 181462 w 826259"/>
              <a:gd name="connsiteY59" fmla="*/ 510294 h 570116"/>
              <a:gd name="connsiteX60" fmla="*/ 181462 w 826259"/>
              <a:gd name="connsiteY60" fmla="*/ 523865 h 570116"/>
              <a:gd name="connsiteX61" fmla="*/ 213446 w 826259"/>
              <a:gd name="connsiteY61" fmla="*/ 523865 h 570116"/>
              <a:gd name="connsiteX62" fmla="*/ 213446 w 826259"/>
              <a:gd name="connsiteY62" fmla="*/ 538662 h 570116"/>
              <a:gd name="connsiteX63" fmla="*/ 181462 w 826259"/>
              <a:gd name="connsiteY63" fmla="*/ 538662 h 570116"/>
              <a:gd name="connsiteX64" fmla="*/ 181462 w 826259"/>
              <a:gd name="connsiteY64" fmla="*/ 553459 h 570116"/>
              <a:gd name="connsiteX65" fmla="*/ 217198 w 826259"/>
              <a:gd name="connsiteY65" fmla="*/ 553459 h 570116"/>
              <a:gd name="connsiteX66" fmla="*/ 217198 w 826259"/>
              <a:gd name="connsiteY66" fmla="*/ 568264 h 570116"/>
              <a:gd name="connsiteX67" fmla="*/ 165202 w 826259"/>
              <a:gd name="connsiteY67" fmla="*/ 568264 h 570116"/>
              <a:gd name="connsiteX68" fmla="*/ 44286 w 826259"/>
              <a:gd name="connsiteY68" fmla="*/ 495497 h 570116"/>
              <a:gd name="connsiteX69" fmla="*/ 72836 w 826259"/>
              <a:gd name="connsiteY69" fmla="*/ 495497 h 570116"/>
              <a:gd name="connsiteX70" fmla="*/ 83518 w 826259"/>
              <a:gd name="connsiteY70" fmla="*/ 496581 h 570116"/>
              <a:gd name="connsiteX71" fmla="*/ 92382 w 826259"/>
              <a:gd name="connsiteY71" fmla="*/ 500174 h 570116"/>
              <a:gd name="connsiteX72" fmla="*/ 98418 w 826259"/>
              <a:gd name="connsiteY72" fmla="*/ 506963 h 570116"/>
              <a:gd name="connsiteX73" fmla="*/ 100658 w 826259"/>
              <a:gd name="connsiteY73" fmla="*/ 517598 h 570116"/>
              <a:gd name="connsiteX74" fmla="*/ 96598 w 826259"/>
              <a:gd name="connsiteY74" fmla="*/ 530701 h 570116"/>
              <a:gd name="connsiteX75" fmla="*/ 84722 w 826259"/>
              <a:gd name="connsiteY75" fmla="*/ 537538 h 570116"/>
              <a:gd name="connsiteX76" fmla="*/ 103474 w 826259"/>
              <a:gd name="connsiteY76" fmla="*/ 568264 h 570116"/>
              <a:gd name="connsiteX77" fmla="*/ 83986 w 826259"/>
              <a:gd name="connsiteY77" fmla="*/ 568264 h 570116"/>
              <a:gd name="connsiteX78" fmla="*/ 68562 w 826259"/>
              <a:gd name="connsiteY78" fmla="*/ 539184 h 570116"/>
              <a:gd name="connsiteX79" fmla="*/ 60548 w 826259"/>
              <a:gd name="connsiteY79" fmla="*/ 539184 h 570116"/>
              <a:gd name="connsiteX80" fmla="*/ 60548 w 826259"/>
              <a:gd name="connsiteY80" fmla="*/ 568264 h 570116"/>
              <a:gd name="connsiteX81" fmla="*/ 44286 w 826259"/>
              <a:gd name="connsiteY81" fmla="*/ 568264 h 570116"/>
              <a:gd name="connsiteX82" fmla="*/ 308004 w 826259"/>
              <a:gd name="connsiteY82" fmla="*/ 493645 h 570116"/>
              <a:gd name="connsiteX83" fmla="*/ 320086 w 826259"/>
              <a:gd name="connsiteY83" fmla="*/ 495386 h 570116"/>
              <a:gd name="connsiteX84" fmla="*/ 330610 w 826259"/>
              <a:gd name="connsiteY84" fmla="*/ 501249 h 570116"/>
              <a:gd name="connsiteX85" fmla="*/ 319462 w 826259"/>
              <a:gd name="connsiteY85" fmla="*/ 513277 h 570116"/>
              <a:gd name="connsiteX86" fmla="*/ 314096 w 826259"/>
              <a:gd name="connsiteY86" fmla="*/ 509629 h 570116"/>
              <a:gd name="connsiteX87" fmla="*/ 307686 w 826259"/>
              <a:gd name="connsiteY87" fmla="*/ 508442 h 570116"/>
              <a:gd name="connsiteX88" fmla="*/ 304046 w 826259"/>
              <a:gd name="connsiteY88" fmla="*/ 508854 h 570116"/>
              <a:gd name="connsiteX89" fmla="*/ 300502 w 826259"/>
              <a:gd name="connsiteY89" fmla="*/ 510136 h 570116"/>
              <a:gd name="connsiteX90" fmla="*/ 297788 w 826259"/>
              <a:gd name="connsiteY90" fmla="*/ 512454 h 570116"/>
              <a:gd name="connsiteX91" fmla="*/ 296750 w 826259"/>
              <a:gd name="connsiteY91" fmla="*/ 515944 h 570116"/>
              <a:gd name="connsiteX92" fmla="*/ 299252 w 826259"/>
              <a:gd name="connsiteY92" fmla="*/ 520984 h 570116"/>
              <a:gd name="connsiteX93" fmla="*/ 305550 w 826259"/>
              <a:gd name="connsiteY93" fmla="*/ 523967 h 570116"/>
              <a:gd name="connsiteX94" fmla="*/ 313726 w 826259"/>
              <a:gd name="connsiteY94" fmla="*/ 526428 h 570116"/>
              <a:gd name="connsiteX95" fmla="*/ 321914 w 826259"/>
              <a:gd name="connsiteY95" fmla="*/ 529926 h 570116"/>
              <a:gd name="connsiteX96" fmla="*/ 328222 w 826259"/>
              <a:gd name="connsiteY96" fmla="*/ 535987 h 570116"/>
              <a:gd name="connsiteX97" fmla="*/ 330714 w 826259"/>
              <a:gd name="connsiteY97" fmla="*/ 546163 h 570116"/>
              <a:gd name="connsiteX98" fmla="*/ 328418 w 826259"/>
              <a:gd name="connsiteY98" fmla="*/ 556750 h 570116"/>
              <a:gd name="connsiteX99" fmla="*/ 322222 w 826259"/>
              <a:gd name="connsiteY99" fmla="*/ 564252 h 570116"/>
              <a:gd name="connsiteX100" fmla="*/ 313162 w 826259"/>
              <a:gd name="connsiteY100" fmla="*/ 568675 h 570116"/>
              <a:gd name="connsiteX101" fmla="*/ 302266 w 826259"/>
              <a:gd name="connsiteY101" fmla="*/ 570115 h 570116"/>
              <a:gd name="connsiteX102" fmla="*/ 288934 w 826259"/>
              <a:gd name="connsiteY102" fmla="*/ 567955 h 570116"/>
              <a:gd name="connsiteX103" fmla="*/ 277476 w 826259"/>
              <a:gd name="connsiteY103" fmla="*/ 560968 h 570116"/>
              <a:gd name="connsiteX104" fmla="*/ 289036 w 826259"/>
              <a:gd name="connsiteY104" fmla="*/ 548426 h 570116"/>
              <a:gd name="connsiteX105" fmla="*/ 295342 w 826259"/>
              <a:gd name="connsiteY105" fmla="*/ 553514 h 570116"/>
              <a:gd name="connsiteX106" fmla="*/ 303208 w 826259"/>
              <a:gd name="connsiteY106" fmla="*/ 555310 h 570116"/>
              <a:gd name="connsiteX107" fmla="*/ 307220 w 826259"/>
              <a:gd name="connsiteY107" fmla="*/ 554851 h 570116"/>
              <a:gd name="connsiteX108" fmla="*/ 310868 w 826259"/>
              <a:gd name="connsiteY108" fmla="*/ 553458 h 570116"/>
              <a:gd name="connsiteX109" fmla="*/ 313470 w 826259"/>
              <a:gd name="connsiteY109" fmla="*/ 551100 h 570116"/>
              <a:gd name="connsiteX110" fmla="*/ 314452 w 826259"/>
              <a:gd name="connsiteY110" fmla="*/ 547706 h 570116"/>
              <a:gd name="connsiteX111" fmla="*/ 311912 w 826259"/>
              <a:gd name="connsiteY111" fmla="*/ 542515 h 570116"/>
              <a:gd name="connsiteX112" fmla="*/ 305494 w 826259"/>
              <a:gd name="connsiteY112" fmla="*/ 539279 h 570116"/>
              <a:gd name="connsiteX113" fmla="*/ 297162 w 826259"/>
              <a:gd name="connsiteY113" fmla="*/ 536604 h 570116"/>
              <a:gd name="connsiteX114" fmla="*/ 288830 w 826259"/>
              <a:gd name="connsiteY114" fmla="*/ 533004 h 570116"/>
              <a:gd name="connsiteX115" fmla="*/ 282422 w 826259"/>
              <a:gd name="connsiteY115" fmla="*/ 527045 h 570116"/>
              <a:gd name="connsiteX116" fmla="*/ 279866 w 826259"/>
              <a:gd name="connsiteY116" fmla="*/ 517281 h 570116"/>
              <a:gd name="connsiteX117" fmla="*/ 282208 w 826259"/>
              <a:gd name="connsiteY117" fmla="*/ 507002 h 570116"/>
              <a:gd name="connsiteX118" fmla="*/ 288466 w 826259"/>
              <a:gd name="connsiteY118" fmla="*/ 499604 h 570116"/>
              <a:gd name="connsiteX119" fmla="*/ 297472 w 826259"/>
              <a:gd name="connsiteY119" fmla="*/ 495133 h 570116"/>
              <a:gd name="connsiteX120" fmla="*/ 308004 w 826259"/>
              <a:gd name="connsiteY120" fmla="*/ 493645 h 570116"/>
              <a:gd name="connsiteX121" fmla="*/ 211470 w 826259"/>
              <a:gd name="connsiteY121" fmla="*/ 475207 h 570116"/>
              <a:gd name="connsiteX122" fmla="*/ 193438 w 826259"/>
              <a:gd name="connsiteY122" fmla="*/ 490007 h 570116"/>
              <a:gd name="connsiteX123" fmla="*/ 179678 w 826259"/>
              <a:gd name="connsiteY123" fmla="*/ 490008 h 570116"/>
              <a:gd name="connsiteX124" fmla="*/ 190204 w 826259"/>
              <a:gd name="connsiteY124" fmla="*/ 475209 h 570116"/>
              <a:gd name="connsiteX125" fmla="*/ 183374 w 826259"/>
              <a:gd name="connsiteY125" fmla="*/ 177169 h 570116"/>
              <a:gd name="connsiteX126" fmla="*/ 79834 w 826259"/>
              <a:gd name="connsiteY126" fmla="*/ 217192 h 570116"/>
              <a:gd name="connsiteX127" fmla="*/ 137106 w 826259"/>
              <a:gd name="connsiteY127" fmla="*/ 284270 h 570116"/>
              <a:gd name="connsiteX128" fmla="*/ 176560 w 826259"/>
              <a:gd name="connsiteY128" fmla="*/ 323241 h 570116"/>
              <a:gd name="connsiteX129" fmla="*/ 125656 w 826259"/>
              <a:gd name="connsiteY129" fmla="*/ 339968 h 570116"/>
              <a:gd name="connsiteX130" fmla="*/ 50658 w 826259"/>
              <a:gd name="connsiteY130" fmla="*/ 321516 h 570116"/>
              <a:gd name="connsiteX131" fmla="*/ 37088 w 826259"/>
              <a:gd name="connsiteY131" fmla="*/ 350508 h 570116"/>
              <a:gd name="connsiteX132" fmla="*/ 118014 w 826259"/>
              <a:gd name="connsiteY132" fmla="*/ 369333 h 570116"/>
              <a:gd name="connsiteX133" fmla="*/ 223752 w 826259"/>
              <a:gd name="connsiteY133" fmla="*/ 326967 h 570116"/>
              <a:gd name="connsiteX134" fmla="*/ 164658 w 826259"/>
              <a:gd name="connsiteY134" fmla="*/ 256329 h 570116"/>
              <a:gd name="connsiteX135" fmla="*/ 124414 w 826259"/>
              <a:gd name="connsiteY135" fmla="*/ 224346 h 570116"/>
              <a:gd name="connsiteX136" fmla="*/ 180446 w 826259"/>
              <a:gd name="connsiteY136" fmla="*/ 204136 h 570116"/>
              <a:gd name="connsiteX137" fmla="*/ 211282 w 826259"/>
              <a:gd name="connsiteY137" fmla="*/ 208227 h 570116"/>
              <a:gd name="connsiteX138" fmla="*/ 220050 w 826259"/>
              <a:gd name="connsiteY138" fmla="*/ 180991 h 570116"/>
              <a:gd name="connsiteX139" fmla="*/ 183374 w 826259"/>
              <a:gd name="connsiteY139" fmla="*/ 177169 h 570116"/>
              <a:gd name="connsiteX140" fmla="*/ 547008 w 826259"/>
              <a:gd name="connsiteY140" fmla="*/ 176671 h 570116"/>
              <a:gd name="connsiteX141" fmla="*/ 433378 w 826259"/>
              <a:gd name="connsiteY141" fmla="*/ 220468 h 570116"/>
              <a:gd name="connsiteX142" fmla="*/ 431194 w 826259"/>
              <a:gd name="connsiteY142" fmla="*/ 221299 h 570116"/>
              <a:gd name="connsiteX143" fmla="*/ 430064 w 826259"/>
              <a:gd name="connsiteY143" fmla="*/ 220468 h 570116"/>
              <a:gd name="connsiteX144" fmla="*/ 443262 w 826259"/>
              <a:gd name="connsiteY144" fmla="*/ 179686 h 570116"/>
              <a:gd name="connsiteX145" fmla="*/ 404670 w 826259"/>
              <a:gd name="connsiteY145" fmla="*/ 179686 h 570116"/>
              <a:gd name="connsiteX146" fmla="*/ 362488 w 826259"/>
              <a:gd name="connsiteY146" fmla="*/ 310200 h 570116"/>
              <a:gd name="connsiteX147" fmla="*/ 287680 w 826259"/>
              <a:gd name="connsiteY147" fmla="*/ 179686 h 570116"/>
              <a:gd name="connsiteX148" fmla="*/ 246312 w 826259"/>
              <a:gd name="connsiteY148" fmla="*/ 179686 h 570116"/>
              <a:gd name="connsiteX149" fmla="*/ 215358 w 826259"/>
              <a:gd name="connsiteY149" fmla="*/ 274719 h 570116"/>
              <a:gd name="connsiteX150" fmla="*/ 239894 w 826259"/>
              <a:gd name="connsiteY150" fmla="*/ 306054 h 570116"/>
              <a:gd name="connsiteX151" fmla="*/ 241374 w 826259"/>
              <a:gd name="connsiteY151" fmla="*/ 306916 h 570116"/>
              <a:gd name="connsiteX152" fmla="*/ 242688 w 826259"/>
              <a:gd name="connsiteY152" fmla="*/ 306054 h 570116"/>
              <a:gd name="connsiteX153" fmla="*/ 269710 w 826259"/>
              <a:gd name="connsiteY153" fmla="*/ 223475 h 570116"/>
              <a:gd name="connsiteX154" fmla="*/ 338434 w 826259"/>
              <a:gd name="connsiteY154" fmla="*/ 365899 h 570116"/>
              <a:gd name="connsiteX155" fmla="*/ 382870 w 826259"/>
              <a:gd name="connsiteY155" fmla="*/ 365899 h 570116"/>
              <a:gd name="connsiteX156" fmla="*/ 404806 w 826259"/>
              <a:gd name="connsiteY156" fmla="*/ 298204 h 570116"/>
              <a:gd name="connsiteX157" fmla="*/ 406246 w 826259"/>
              <a:gd name="connsiteY157" fmla="*/ 297381 h 570116"/>
              <a:gd name="connsiteX158" fmla="*/ 407582 w 826259"/>
              <a:gd name="connsiteY158" fmla="*/ 298204 h 570116"/>
              <a:gd name="connsiteX159" fmla="*/ 517802 w 826259"/>
              <a:gd name="connsiteY159" fmla="*/ 369254 h 570116"/>
              <a:gd name="connsiteX160" fmla="*/ 601362 w 826259"/>
              <a:gd name="connsiteY160" fmla="*/ 354425 h 570116"/>
              <a:gd name="connsiteX161" fmla="*/ 624332 w 826259"/>
              <a:gd name="connsiteY161" fmla="*/ 282972 h 570116"/>
              <a:gd name="connsiteX162" fmla="*/ 712702 w 826259"/>
              <a:gd name="connsiteY162" fmla="*/ 282972 h 570116"/>
              <a:gd name="connsiteX163" fmla="*/ 721652 w 826259"/>
              <a:gd name="connsiteY163" fmla="*/ 255269 h 570116"/>
              <a:gd name="connsiteX164" fmla="*/ 633322 w 826259"/>
              <a:gd name="connsiteY164" fmla="*/ 255269 h 570116"/>
              <a:gd name="connsiteX165" fmla="*/ 648554 w 826259"/>
              <a:gd name="connsiteY165" fmla="*/ 208378 h 570116"/>
              <a:gd name="connsiteX166" fmla="*/ 753874 w 826259"/>
              <a:gd name="connsiteY166" fmla="*/ 208378 h 570116"/>
              <a:gd name="connsiteX167" fmla="*/ 763006 w 826259"/>
              <a:gd name="connsiteY167" fmla="*/ 179654 h 570116"/>
              <a:gd name="connsiteX168" fmla="*/ 615130 w 826259"/>
              <a:gd name="connsiteY168" fmla="*/ 179654 h 570116"/>
              <a:gd name="connsiteX169" fmla="*/ 564962 w 826259"/>
              <a:gd name="connsiteY169" fmla="*/ 334437 h 570116"/>
              <a:gd name="connsiteX170" fmla="*/ 527400 w 826259"/>
              <a:gd name="connsiteY170" fmla="*/ 338362 h 570116"/>
              <a:gd name="connsiteX171" fmla="*/ 460568 w 826259"/>
              <a:gd name="connsiteY171" fmla="*/ 315984 h 570116"/>
              <a:gd name="connsiteX172" fmla="*/ 448952 w 826259"/>
              <a:gd name="connsiteY172" fmla="*/ 272590 h 570116"/>
              <a:gd name="connsiteX173" fmla="*/ 546992 w 826259"/>
              <a:gd name="connsiteY173" fmla="*/ 207555 h 570116"/>
              <a:gd name="connsiteX174" fmla="*/ 579704 w 826259"/>
              <a:gd name="connsiteY174" fmla="*/ 209501 h 570116"/>
              <a:gd name="connsiteX175" fmla="*/ 590126 w 826259"/>
              <a:gd name="connsiteY175" fmla="*/ 179409 h 570116"/>
              <a:gd name="connsiteX176" fmla="*/ 547008 w 826259"/>
              <a:gd name="connsiteY176" fmla="*/ 176671 h 570116"/>
              <a:gd name="connsiteX177" fmla="*/ 71184 w 826259"/>
              <a:gd name="connsiteY177" fmla="*/ 0 h 570116"/>
              <a:gd name="connsiteX178" fmla="*/ 818632 w 826259"/>
              <a:gd name="connsiteY178" fmla="*/ 170427 h 570116"/>
              <a:gd name="connsiteX179" fmla="*/ 825050 w 826259"/>
              <a:gd name="connsiteY179" fmla="*/ 187970 h 570116"/>
              <a:gd name="connsiteX180" fmla="*/ 750518 w 826259"/>
              <a:gd name="connsiteY180" fmla="*/ 418195 h 570116"/>
              <a:gd name="connsiteX181" fmla="*/ 735778 w 826259"/>
              <a:gd name="connsiteY181" fmla="*/ 427239 h 570116"/>
              <a:gd name="connsiteX182" fmla="*/ 12810 w 826259"/>
              <a:gd name="connsiteY182" fmla="*/ 427239 h 570116"/>
              <a:gd name="connsiteX183" fmla="*/ 0 w 826259"/>
              <a:gd name="connsiteY183" fmla="*/ 414009 h 570116"/>
              <a:gd name="connsiteX184" fmla="*/ 0 w 826259"/>
              <a:gd name="connsiteY184" fmla="*/ 14521 h 570116"/>
              <a:gd name="connsiteX185" fmla="*/ 15154 w 826259"/>
              <a:gd name="connsiteY185" fmla="*/ 1005 h 570116"/>
              <a:gd name="connsiteX186" fmla="*/ 71184 w 826259"/>
              <a:gd name="connsiteY186" fmla="*/ 0 h 57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826259" h="570116">
                <a:moveTo>
                  <a:pt x="544512" y="516664"/>
                </a:moveTo>
                <a:lnTo>
                  <a:pt x="535554" y="539287"/>
                </a:lnTo>
                <a:lnTo>
                  <a:pt x="553588" y="539287"/>
                </a:lnTo>
                <a:close/>
                <a:moveTo>
                  <a:pt x="60548" y="509068"/>
                </a:moveTo>
                <a:lnTo>
                  <a:pt x="60548" y="525613"/>
                </a:lnTo>
                <a:lnTo>
                  <a:pt x="70130" y="525613"/>
                </a:lnTo>
                <a:cubicBezTo>
                  <a:pt x="71586" y="525613"/>
                  <a:pt x="73138" y="525566"/>
                  <a:pt x="74766" y="525463"/>
                </a:cubicBezTo>
                <a:cubicBezTo>
                  <a:pt x="76398" y="525360"/>
                  <a:pt x="77870" y="525052"/>
                  <a:pt x="79190" y="524537"/>
                </a:cubicBezTo>
                <a:cubicBezTo>
                  <a:pt x="80512" y="524023"/>
                  <a:pt x="81612" y="523216"/>
                  <a:pt x="82474" y="522116"/>
                </a:cubicBezTo>
                <a:cubicBezTo>
                  <a:pt x="83344" y="521024"/>
                  <a:pt x="83780" y="519481"/>
                  <a:pt x="83780" y="517495"/>
                </a:cubicBezTo>
                <a:cubicBezTo>
                  <a:pt x="83780" y="515643"/>
                  <a:pt x="83400" y="514171"/>
                  <a:pt x="82632" y="513072"/>
                </a:cubicBezTo>
                <a:cubicBezTo>
                  <a:pt x="81866" y="511980"/>
                  <a:pt x="80890" y="511141"/>
                  <a:pt x="79720" y="510555"/>
                </a:cubicBezTo>
                <a:cubicBezTo>
                  <a:pt x="78534" y="509978"/>
                  <a:pt x="77180" y="509582"/>
                  <a:pt x="75654" y="509376"/>
                </a:cubicBezTo>
                <a:cubicBezTo>
                  <a:pt x="74118" y="509171"/>
                  <a:pt x="72630" y="509068"/>
                  <a:pt x="71174" y="509068"/>
                </a:cubicBezTo>
                <a:close/>
                <a:moveTo>
                  <a:pt x="643982" y="495498"/>
                </a:moveTo>
                <a:lnTo>
                  <a:pt x="660234" y="495498"/>
                </a:lnTo>
                <a:lnTo>
                  <a:pt x="660234" y="539588"/>
                </a:lnTo>
                <a:cubicBezTo>
                  <a:pt x="660234" y="541851"/>
                  <a:pt x="660598" y="543940"/>
                  <a:pt x="661318" y="545855"/>
                </a:cubicBezTo>
                <a:cubicBezTo>
                  <a:pt x="662054" y="547778"/>
                  <a:pt x="663074" y="549440"/>
                  <a:pt x="664404" y="550840"/>
                </a:cubicBezTo>
                <a:cubicBezTo>
                  <a:pt x="665718" y="552249"/>
                  <a:pt x="667300" y="553341"/>
                  <a:pt x="669144" y="554132"/>
                </a:cubicBezTo>
                <a:cubicBezTo>
                  <a:pt x="670972" y="554923"/>
                  <a:pt x="672982" y="555311"/>
                  <a:pt x="675134" y="555311"/>
                </a:cubicBezTo>
                <a:cubicBezTo>
                  <a:pt x="677286" y="555311"/>
                  <a:pt x="679272" y="554923"/>
                  <a:pt x="681070" y="554132"/>
                </a:cubicBezTo>
                <a:cubicBezTo>
                  <a:pt x="682882" y="553341"/>
                  <a:pt x="684440" y="552249"/>
                  <a:pt x="685762" y="550840"/>
                </a:cubicBezTo>
                <a:cubicBezTo>
                  <a:pt x="687082" y="549440"/>
                  <a:pt x="688102" y="547778"/>
                  <a:pt x="688822" y="545855"/>
                </a:cubicBezTo>
                <a:cubicBezTo>
                  <a:pt x="689566" y="543940"/>
                  <a:pt x="689922" y="541851"/>
                  <a:pt x="689922" y="539588"/>
                </a:cubicBezTo>
                <a:lnTo>
                  <a:pt x="689922" y="495498"/>
                </a:lnTo>
                <a:lnTo>
                  <a:pt x="706176" y="495498"/>
                </a:lnTo>
                <a:lnTo>
                  <a:pt x="706176" y="540205"/>
                </a:lnTo>
                <a:cubicBezTo>
                  <a:pt x="706176" y="544526"/>
                  <a:pt x="705518" y="548498"/>
                  <a:pt x="704206" y="552130"/>
                </a:cubicBezTo>
                <a:cubicBezTo>
                  <a:pt x="702878" y="555762"/>
                  <a:pt x="700922" y="558911"/>
                  <a:pt x="698310" y="561586"/>
                </a:cubicBezTo>
                <a:cubicBezTo>
                  <a:pt x="695706" y="564253"/>
                  <a:pt x="692462" y="566349"/>
                  <a:pt x="688578" y="567853"/>
                </a:cubicBezTo>
                <a:cubicBezTo>
                  <a:pt x="684678" y="569356"/>
                  <a:pt x="680198" y="570116"/>
                  <a:pt x="675134" y="570116"/>
                </a:cubicBezTo>
                <a:cubicBezTo>
                  <a:pt x="669990" y="570116"/>
                  <a:pt x="665480" y="569356"/>
                  <a:pt x="661586" y="567853"/>
                </a:cubicBezTo>
                <a:cubicBezTo>
                  <a:pt x="657686" y="566349"/>
                  <a:pt x="654450" y="564253"/>
                  <a:pt x="651854" y="561586"/>
                </a:cubicBezTo>
                <a:cubicBezTo>
                  <a:pt x="649242" y="558911"/>
                  <a:pt x="647282" y="555762"/>
                  <a:pt x="645958" y="552130"/>
                </a:cubicBezTo>
                <a:cubicBezTo>
                  <a:pt x="644638" y="548498"/>
                  <a:pt x="643982" y="544526"/>
                  <a:pt x="643982" y="540205"/>
                </a:cubicBezTo>
                <a:close/>
                <a:moveTo>
                  <a:pt x="538270" y="495497"/>
                </a:moveTo>
                <a:lnTo>
                  <a:pt x="551714" y="495497"/>
                </a:lnTo>
                <a:lnTo>
                  <a:pt x="583798" y="568264"/>
                </a:lnTo>
                <a:lnTo>
                  <a:pt x="565466" y="568264"/>
                </a:lnTo>
                <a:lnTo>
                  <a:pt x="559110" y="552849"/>
                </a:lnTo>
                <a:lnTo>
                  <a:pt x="530450" y="552849"/>
                </a:lnTo>
                <a:lnTo>
                  <a:pt x="524302" y="568264"/>
                </a:lnTo>
                <a:lnTo>
                  <a:pt x="506388" y="568264"/>
                </a:lnTo>
                <a:close/>
                <a:moveTo>
                  <a:pt x="396200" y="495497"/>
                </a:moveTo>
                <a:lnTo>
                  <a:pt x="446320" y="495497"/>
                </a:lnTo>
                <a:lnTo>
                  <a:pt x="446320" y="510294"/>
                </a:lnTo>
                <a:lnTo>
                  <a:pt x="412454" y="510294"/>
                </a:lnTo>
                <a:lnTo>
                  <a:pt x="412454" y="523865"/>
                </a:lnTo>
                <a:lnTo>
                  <a:pt x="444446" y="523865"/>
                </a:lnTo>
                <a:lnTo>
                  <a:pt x="444446" y="538662"/>
                </a:lnTo>
                <a:lnTo>
                  <a:pt x="412454" y="538662"/>
                </a:lnTo>
                <a:lnTo>
                  <a:pt x="412454" y="553459"/>
                </a:lnTo>
                <a:lnTo>
                  <a:pt x="448194" y="553459"/>
                </a:lnTo>
                <a:lnTo>
                  <a:pt x="448194" y="568264"/>
                </a:lnTo>
                <a:lnTo>
                  <a:pt x="396200" y="568264"/>
                </a:lnTo>
                <a:close/>
                <a:moveTo>
                  <a:pt x="165202" y="495497"/>
                </a:moveTo>
                <a:lnTo>
                  <a:pt x="215322" y="495497"/>
                </a:lnTo>
                <a:lnTo>
                  <a:pt x="215322" y="510294"/>
                </a:lnTo>
                <a:lnTo>
                  <a:pt x="181462" y="510294"/>
                </a:lnTo>
                <a:lnTo>
                  <a:pt x="181462" y="523865"/>
                </a:lnTo>
                <a:lnTo>
                  <a:pt x="213446" y="523865"/>
                </a:lnTo>
                <a:lnTo>
                  <a:pt x="213446" y="538662"/>
                </a:lnTo>
                <a:lnTo>
                  <a:pt x="181462" y="538662"/>
                </a:lnTo>
                <a:lnTo>
                  <a:pt x="181462" y="553459"/>
                </a:lnTo>
                <a:lnTo>
                  <a:pt x="217198" y="553459"/>
                </a:lnTo>
                <a:lnTo>
                  <a:pt x="217198" y="568264"/>
                </a:lnTo>
                <a:lnTo>
                  <a:pt x="165202" y="568264"/>
                </a:lnTo>
                <a:close/>
                <a:moveTo>
                  <a:pt x="44286" y="495497"/>
                </a:moveTo>
                <a:lnTo>
                  <a:pt x="72836" y="495497"/>
                </a:lnTo>
                <a:cubicBezTo>
                  <a:pt x="76586" y="495497"/>
                  <a:pt x="80156" y="495861"/>
                  <a:pt x="83518" y="496581"/>
                </a:cubicBezTo>
                <a:cubicBezTo>
                  <a:pt x="86890" y="497293"/>
                  <a:pt x="89842" y="498496"/>
                  <a:pt x="92382" y="500174"/>
                </a:cubicBezTo>
                <a:cubicBezTo>
                  <a:pt x="94914" y="501851"/>
                  <a:pt x="96922" y="504114"/>
                  <a:pt x="98418" y="506963"/>
                </a:cubicBezTo>
                <a:cubicBezTo>
                  <a:pt x="99906" y="509804"/>
                  <a:pt x="100658" y="513349"/>
                  <a:pt x="100658" y="517598"/>
                </a:cubicBezTo>
                <a:cubicBezTo>
                  <a:pt x="100658" y="522733"/>
                  <a:pt x="99306" y="527101"/>
                  <a:pt x="96598" y="530701"/>
                </a:cubicBezTo>
                <a:cubicBezTo>
                  <a:pt x="93884" y="534302"/>
                  <a:pt x="89928" y="536581"/>
                  <a:pt x="84722" y="537538"/>
                </a:cubicBezTo>
                <a:lnTo>
                  <a:pt x="103474" y="568264"/>
                </a:lnTo>
                <a:lnTo>
                  <a:pt x="83986" y="568264"/>
                </a:lnTo>
                <a:lnTo>
                  <a:pt x="68562" y="539184"/>
                </a:lnTo>
                <a:lnTo>
                  <a:pt x="60548" y="539184"/>
                </a:lnTo>
                <a:lnTo>
                  <a:pt x="60548" y="568264"/>
                </a:lnTo>
                <a:lnTo>
                  <a:pt x="44286" y="568264"/>
                </a:lnTo>
                <a:close/>
                <a:moveTo>
                  <a:pt x="308004" y="493645"/>
                </a:moveTo>
                <a:cubicBezTo>
                  <a:pt x="312166" y="493645"/>
                  <a:pt x="316202" y="494223"/>
                  <a:pt x="320086" y="495386"/>
                </a:cubicBezTo>
                <a:cubicBezTo>
                  <a:pt x="323972" y="496557"/>
                  <a:pt x="327494" y="498512"/>
                  <a:pt x="330610" y="501249"/>
                </a:cubicBezTo>
                <a:lnTo>
                  <a:pt x="319462" y="513277"/>
                </a:lnTo>
                <a:cubicBezTo>
                  <a:pt x="318132" y="511631"/>
                  <a:pt x="316352" y="510412"/>
                  <a:pt x="314096" y="509629"/>
                </a:cubicBezTo>
                <a:cubicBezTo>
                  <a:pt x="311834" y="508838"/>
                  <a:pt x="309698" y="508442"/>
                  <a:pt x="307686" y="508442"/>
                </a:cubicBezTo>
                <a:cubicBezTo>
                  <a:pt x="306500" y="508442"/>
                  <a:pt x="305298" y="508585"/>
                  <a:pt x="304046" y="508854"/>
                </a:cubicBezTo>
                <a:cubicBezTo>
                  <a:pt x="302782" y="509131"/>
                  <a:pt x="301610" y="509558"/>
                  <a:pt x="300502" y="510136"/>
                </a:cubicBezTo>
                <a:cubicBezTo>
                  <a:pt x="299394" y="510721"/>
                  <a:pt x="298484" y="511489"/>
                  <a:pt x="297788" y="512454"/>
                </a:cubicBezTo>
                <a:cubicBezTo>
                  <a:pt x="297100" y="513411"/>
                  <a:pt x="296750" y="514575"/>
                  <a:pt x="296750" y="515944"/>
                </a:cubicBezTo>
                <a:cubicBezTo>
                  <a:pt x="296750" y="518143"/>
                  <a:pt x="297574" y="519821"/>
                  <a:pt x="299252" y="520984"/>
                </a:cubicBezTo>
                <a:cubicBezTo>
                  <a:pt x="300906" y="522147"/>
                  <a:pt x="303018" y="523144"/>
                  <a:pt x="305550" y="523967"/>
                </a:cubicBezTo>
                <a:cubicBezTo>
                  <a:pt x="308090" y="524782"/>
                  <a:pt x="310822" y="525605"/>
                  <a:pt x="313726" y="526428"/>
                </a:cubicBezTo>
                <a:cubicBezTo>
                  <a:pt x="316644" y="527251"/>
                  <a:pt x="319374" y="528414"/>
                  <a:pt x="321914" y="529926"/>
                </a:cubicBezTo>
                <a:cubicBezTo>
                  <a:pt x="324446" y="531429"/>
                  <a:pt x="326542" y="533455"/>
                  <a:pt x="328222" y="535987"/>
                </a:cubicBezTo>
                <a:cubicBezTo>
                  <a:pt x="329874" y="538527"/>
                  <a:pt x="330714" y="541914"/>
                  <a:pt x="330714" y="546163"/>
                </a:cubicBezTo>
                <a:cubicBezTo>
                  <a:pt x="330714" y="550206"/>
                  <a:pt x="329946" y="553735"/>
                  <a:pt x="328418" y="556750"/>
                </a:cubicBezTo>
                <a:cubicBezTo>
                  <a:pt x="326898" y="559765"/>
                  <a:pt x="324826" y="562265"/>
                  <a:pt x="322222" y="564252"/>
                </a:cubicBezTo>
                <a:cubicBezTo>
                  <a:pt x="319620" y="566238"/>
                  <a:pt x="316590" y="567717"/>
                  <a:pt x="313162" y="568675"/>
                </a:cubicBezTo>
                <a:cubicBezTo>
                  <a:pt x="309714" y="569632"/>
                  <a:pt x="306090" y="570115"/>
                  <a:pt x="302266" y="570115"/>
                </a:cubicBezTo>
                <a:cubicBezTo>
                  <a:pt x="297472" y="570115"/>
                  <a:pt x="293032" y="569395"/>
                  <a:pt x="288934" y="567955"/>
                </a:cubicBezTo>
                <a:cubicBezTo>
                  <a:pt x="284834" y="566515"/>
                  <a:pt x="281006" y="564188"/>
                  <a:pt x="277476" y="560968"/>
                </a:cubicBezTo>
                <a:lnTo>
                  <a:pt x="289036" y="548426"/>
                </a:lnTo>
                <a:cubicBezTo>
                  <a:pt x="290698" y="550618"/>
                  <a:pt x="292802" y="552311"/>
                  <a:pt x="295342" y="553514"/>
                </a:cubicBezTo>
                <a:cubicBezTo>
                  <a:pt x="297874" y="554709"/>
                  <a:pt x="300502" y="555310"/>
                  <a:pt x="303208" y="555310"/>
                </a:cubicBezTo>
                <a:cubicBezTo>
                  <a:pt x="304530" y="555310"/>
                  <a:pt x="305874" y="555160"/>
                  <a:pt x="307220" y="554851"/>
                </a:cubicBezTo>
                <a:cubicBezTo>
                  <a:pt x="308574" y="554542"/>
                  <a:pt x="309792" y="554076"/>
                  <a:pt x="310868" y="553458"/>
                </a:cubicBezTo>
                <a:cubicBezTo>
                  <a:pt x="311944" y="552841"/>
                  <a:pt x="312814" y="552058"/>
                  <a:pt x="313470" y="551100"/>
                </a:cubicBezTo>
                <a:cubicBezTo>
                  <a:pt x="314120" y="550135"/>
                  <a:pt x="314452" y="549011"/>
                  <a:pt x="314452" y="547706"/>
                </a:cubicBezTo>
                <a:cubicBezTo>
                  <a:pt x="314452" y="545514"/>
                  <a:pt x="313606" y="543781"/>
                  <a:pt x="311912" y="542515"/>
                </a:cubicBezTo>
                <a:cubicBezTo>
                  <a:pt x="310194" y="541249"/>
                  <a:pt x="308066" y="540165"/>
                  <a:pt x="305494" y="539279"/>
                </a:cubicBezTo>
                <a:cubicBezTo>
                  <a:pt x="302922" y="538392"/>
                  <a:pt x="300154" y="537498"/>
                  <a:pt x="297162" y="536604"/>
                </a:cubicBezTo>
                <a:cubicBezTo>
                  <a:pt x="294172" y="535718"/>
                  <a:pt x="291402" y="534515"/>
                  <a:pt x="288830" y="533004"/>
                </a:cubicBezTo>
                <a:cubicBezTo>
                  <a:pt x="286258" y="531500"/>
                  <a:pt x="284122" y="529514"/>
                  <a:pt x="282422" y="527045"/>
                </a:cubicBezTo>
                <a:cubicBezTo>
                  <a:pt x="280720" y="524584"/>
                  <a:pt x="279866" y="521324"/>
                  <a:pt x="279866" y="517281"/>
                </a:cubicBezTo>
                <a:cubicBezTo>
                  <a:pt x="279866" y="513380"/>
                  <a:pt x="280642" y="509954"/>
                  <a:pt x="282208" y="507002"/>
                </a:cubicBezTo>
                <a:cubicBezTo>
                  <a:pt x="283774" y="504058"/>
                  <a:pt x="285862" y="501590"/>
                  <a:pt x="288466" y="499604"/>
                </a:cubicBezTo>
                <a:cubicBezTo>
                  <a:pt x="291062" y="497617"/>
                  <a:pt x="294070" y="496130"/>
                  <a:pt x="297472" y="495133"/>
                </a:cubicBezTo>
                <a:cubicBezTo>
                  <a:pt x="300882" y="494144"/>
                  <a:pt x="304386" y="493645"/>
                  <a:pt x="308004" y="493645"/>
                </a:cubicBezTo>
                <a:close/>
                <a:moveTo>
                  <a:pt x="211470" y="475207"/>
                </a:moveTo>
                <a:lnTo>
                  <a:pt x="193438" y="490007"/>
                </a:lnTo>
                <a:lnTo>
                  <a:pt x="179678" y="490008"/>
                </a:lnTo>
                <a:lnTo>
                  <a:pt x="190204" y="475209"/>
                </a:lnTo>
                <a:close/>
                <a:moveTo>
                  <a:pt x="183374" y="177169"/>
                </a:moveTo>
                <a:cubicBezTo>
                  <a:pt x="134874" y="176046"/>
                  <a:pt x="91038" y="189252"/>
                  <a:pt x="79834" y="217192"/>
                </a:cubicBezTo>
                <a:cubicBezTo>
                  <a:pt x="66446" y="250292"/>
                  <a:pt x="104300" y="268943"/>
                  <a:pt x="137106" y="284270"/>
                </a:cubicBezTo>
                <a:cubicBezTo>
                  <a:pt x="163218" y="296456"/>
                  <a:pt x="183768" y="308024"/>
                  <a:pt x="176560" y="323241"/>
                </a:cubicBezTo>
                <a:cubicBezTo>
                  <a:pt x="170902" y="335007"/>
                  <a:pt x="152482" y="340570"/>
                  <a:pt x="125656" y="339968"/>
                </a:cubicBezTo>
                <a:cubicBezTo>
                  <a:pt x="102456" y="339446"/>
                  <a:pt x="73478" y="332839"/>
                  <a:pt x="50658" y="321516"/>
                </a:cubicBezTo>
                <a:lnTo>
                  <a:pt x="37088" y="350508"/>
                </a:lnTo>
                <a:cubicBezTo>
                  <a:pt x="53878" y="358168"/>
                  <a:pt x="88474" y="368621"/>
                  <a:pt x="118014" y="369333"/>
                </a:cubicBezTo>
                <a:cubicBezTo>
                  <a:pt x="173466" y="370528"/>
                  <a:pt x="209390" y="356823"/>
                  <a:pt x="223752" y="326967"/>
                </a:cubicBezTo>
                <a:cubicBezTo>
                  <a:pt x="240774" y="291755"/>
                  <a:pt x="198574" y="272464"/>
                  <a:pt x="164658" y="256329"/>
                </a:cubicBezTo>
                <a:cubicBezTo>
                  <a:pt x="138118" y="243677"/>
                  <a:pt x="120054" y="237062"/>
                  <a:pt x="124414" y="224346"/>
                </a:cubicBezTo>
                <a:cubicBezTo>
                  <a:pt x="129542" y="209295"/>
                  <a:pt x="156254" y="203606"/>
                  <a:pt x="180446" y="204136"/>
                </a:cubicBezTo>
                <a:cubicBezTo>
                  <a:pt x="192678" y="204437"/>
                  <a:pt x="201350" y="205980"/>
                  <a:pt x="211282" y="208227"/>
                </a:cubicBezTo>
                <a:lnTo>
                  <a:pt x="220050" y="180991"/>
                </a:lnTo>
                <a:cubicBezTo>
                  <a:pt x="207444" y="178696"/>
                  <a:pt x="198446" y="177533"/>
                  <a:pt x="183374" y="177169"/>
                </a:cubicBezTo>
                <a:close/>
                <a:moveTo>
                  <a:pt x="547008" y="176671"/>
                </a:moveTo>
                <a:cubicBezTo>
                  <a:pt x="500282" y="176671"/>
                  <a:pt x="459682" y="192536"/>
                  <a:pt x="433378" y="220468"/>
                </a:cubicBezTo>
                <a:cubicBezTo>
                  <a:pt x="432580" y="221331"/>
                  <a:pt x="431710" y="221299"/>
                  <a:pt x="431194" y="221299"/>
                </a:cubicBezTo>
                <a:cubicBezTo>
                  <a:pt x="430372" y="221299"/>
                  <a:pt x="429858" y="221149"/>
                  <a:pt x="430064" y="220468"/>
                </a:cubicBezTo>
                <a:lnTo>
                  <a:pt x="443262" y="179686"/>
                </a:lnTo>
                <a:lnTo>
                  <a:pt x="404670" y="179686"/>
                </a:lnTo>
                <a:lnTo>
                  <a:pt x="362488" y="310200"/>
                </a:lnTo>
                <a:cubicBezTo>
                  <a:pt x="349076" y="271712"/>
                  <a:pt x="321452" y="221006"/>
                  <a:pt x="287680" y="179686"/>
                </a:cubicBezTo>
                <a:lnTo>
                  <a:pt x="246312" y="179686"/>
                </a:lnTo>
                <a:lnTo>
                  <a:pt x="215358" y="274719"/>
                </a:lnTo>
                <a:cubicBezTo>
                  <a:pt x="230914" y="286026"/>
                  <a:pt x="235826" y="294327"/>
                  <a:pt x="239894" y="306054"/>
                </a:cubicBezTo>
                <a:cubicBezTo>
                  <a:pt x="240162" y="306718"/>
                  <a:pt x="240638" y="306916"/>
                  <a:pt x="241374" y="306916"/>
                </a:cubicBezTo>
                <a:cubicBezTo>
                  <a:pt x="242142" y="306916"/>
                  <a:pt x="242474" y="306687"/>
                  <a:pt x="242688" y="306054"/>
                </a:cubicBezTo>
                <a:cubicBezTo>
                  <a:pt x="243004" y="305112"/>
                  <a:pt x="269710" y="223475"/>
                  <a:pt x="269710" y="223475"/>
                </a:cubicBezTo>
                <a:cubicBezTo>
                  <a:pt x="296954" y="261892"/>
                  <a:pt x="323968" y="312447"/>
                  <a:pt x="338434" y="365899"/>
                </a:cubicBezTo>
                <a:lnTo>
                  <a:pt x="382870" y="365899"/>
                </a:lnTo>
                <a:lnTo>
                  <a:pt x="404806" y="298204"/>
                </a:lnTo>
                <a:cubicBezTo>
                  <a:pt x="405034" y="297540"/>
                  <a:pt x="405542" y="297381"/>
                  <a:pt x="406246" y="297381"/>
                </a:cubicBezTo>
                <a:cubicBezTo>
                  <a:pt x="406966" y="297381"/>
                  <a:pt x="407528" y="297603"/>
                  <a:pt x="407582" y="298204"/>
                </a:cubicBezTo>
                <a:cubicBezTo>
                  <a:pt x="414302" y="340680"/>
                  <a:pt x="457118" y="369254"/>
                  <a:pt x="517802" y="369254"/>
                </a:cubicBezTo>
                <a:cubicBezTo>
                  <a:pt x="557112" y="369254"/>
                  <a:pt x="592538" y="359094"/>
                  <a:pt x="601362" y="354425"/>
                </a:cubicBezTo>
                <a:lnTo>
                  <a:pt x="624332" y="282972"/>
                </a:lnTo>
                <a:lnTo>
                  <a:pt x="712702" y="282972"/>
                </a:lnTo>
                <a:lnTo>
                  <a:pt x="721652" y="255269"/>
                </a:lnTo>
                <a:lnTo>
                  <a:pt x="633322" y="255269"/>
                </a:lnTo>
                <a:lnTo>
                  <a:pt x="648554" y="208378"/>
                </a:lnTo>
                <a:lnTo>
                  <a:pt x="753874" y="208378"/>
                </a:lnTo>
                <a:lnTo>
                  <a:pt x="763006" y="179654"/>
                </a:lnTo>
                <a:lnTo>
                  <a:pt x="615130" y="179654"/>
                </a:lnTo>
                <a:lnTo>
                  <a:pt x="564962" y="334437"/>
                </a:lnTo>
                <a:cubicBezTo>
                  <a:pt x="554302" y="337096"/>
                  <a:pt x="541136" y="338362"/>
                  <a:pt x="527400" y="338362"/>
                </a:cubicBezTo>
                <a:cubicBezTo>
                  <a:pt x="497742" y="338362"/>
                  <a:pt x="474020" y="331446"/>
                  <a:pt x="460568" y="315984"/>
                </a:cubicBezTo>
                <a:cubicBezTo>
                  <a:pt x="450494" y="304337"/>
                  <a:pt x="446490" y="289350"/>
                  <a:pt x="448952" y="272590"/>
                </a:cubicBezTo>
                <a:cubicBezTo>
                  <a:pt x="454910" y="232717"/>
                  <a:pt x="494300" y="207555"/>
                  <a:pt x="546992" y="207555"/>
                </a:cubicBezTo>
                <a:cubicBezTo>
                  <a:pt x="558054" y="207555"/>
                  <a:pt x="569472" y="208203"/>
                  <a:pt x="579704" y="209501"/>
                </a:cubicBezTo>
                <a:lnTo>
                  <a:pt x="590126" y="179409"/>
                </a:lnTo>
                <a:cubicBezTo>
                  <a:pt x="577434" y="177517"/>
                  <a:pt x="562058" y="176671"/>
                  <a:pt x="547008" y="176671"/>
                </a:cubicBezTo>
                <a:close/>
                <a:moveTo>
                  <a:pt x="71184" y="0"/>
                </a:moveTo>
                <a:cubicBezTo>
                  <a:pt x="231062" y="0"/>
                  <a:pt x="583138" y="21634"/>
                  <a:pt x="818632" y="170427"/>
                </a:cubicBezTo>
                <a:cubicBezTo>
                  <a:pt x="826030" y="175072"/>
                  <a:pt x="827764" y="179385"/>
                  <a:pt x="825050" y="187970"/>
                </a:cubicBezTo>
                <a:cubicBezTo>
                  <a:pt x="823776" y="192038"/>
                  <a:pt x="750518" y="418195"/>
                  <a:pt x="750518" y="418195"/>
                </a:cubicBezTo>
                <a:cubicBezTo>
                  <a:pt x="747464" y="426669"/>
                  <a:pt x="742258" y="427239"/>
                  <a:pt x="735778" y="427239"/>
                </a:cubicBezTo>
                <a:lnTo>
                  <a:pt x="12810" y="427239"/>
                </a:lnTo>
                <a:cubicBezTo>
                  <a:pt x="5042" y="427239"/>
                  <a:pt x="0" y="420956"/>
                  <a:pt x="0" y="414009"/>
                </a:cubicBezTo>
                <a:lnTo>
                  <a:pt x="0" y="14521"/>
                </a:lnTo>
                <a:cubicBezTo>
                  <a:pt x="0" y="5595"/>
                  <a:pt x="5958" y="1409"/>
                  <a:pt x="15154" y="1005"/>
                </a:cubicBezTo>
                <a:cubicBezTo>
                  <a:pt x="29278" y="420"/>
                  <a:pt x="48222" y="0"/>
                  <a:pt x="7118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/>
              <a:t>Cliquez sur l'icône pour ajouter un graphique SmartArt07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A2508E40-8DD4-4E4E-854A-7781296612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8038" y="1545061"/>
            <a:ext cx="3964465" cy="3867982"/>
          </a:xfrm>
          <a:prstGeom prst="rect">
            <a:avLst/>
          </a:prstGeom>
        </p:spPr>
        <p:txBody>
          <a:bodyPr/>
          <a:lstStyle>
            <a:lvl1pPr algn="l" rtl="0">
              <a:lnSpc>
                <a:spcPct val="100000"/>
              </a:lnSpc>
              <a:spcBef>
                <a:spcPts val="1333"/>
              </a:spcBef>
              <a:buFontTx/>
              <a:buNone/>
              <a:defRPr lang="fr-FR" sz="205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79434" indent="-256111" algn="l" rtl="0">
              <a:buFontTx/>
              <a:buNone/>
              <a:tabLst/>
              <a:defRPr lang="fr-FR" sz="1700" kern="1200" dirty="0" smtClean="0">
                <a:solidFill>
                  <a:schemeClr val="bg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/>
              <a:t>1.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1"/>
            <a:r>
              <a:rPr lang="fr-FR"/>
              <a:t>Sous-partie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marL="679434" marR="0" lvl="1" indent="-256111" algn="l" defTabSz="457189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Sous-partie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0"/>
            <a:r>
              <a:rPr lang="fr-FR"/>
              <a:t>2. </a:t>
            </a:r>
            <a:r>
              <a:rPr lang="fr-FR" err="1"/>
              <a:t>Soloremquas</a:t>
            </a:r>
            <a:r>
              <a:rPr lang="fr-FR"/>
              <a:t> qui</a:t>
            </a:r>
          </a:p>
          <a:p>
            <a:pPr lvl="1"/>
            <a:r>
              <a:rPr lang="fr-FR"/>
              <a:t>Sous-partie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marL="679434" marR="0" lvl="1" indent="-256111" algn="l" defTabSz="457189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Sous-partie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0"/>
            <a:r>
              <a:rPr lang="fr-FR"/>
              <a:t>3. </a:t>
            </a:r>
            <a:r>
              <a:rPr lang="fr-FR" err="1"/>
              <a:t>Dolutem</a:t>
            </a:r>
            <a:r>
              <a:rPr lang="fr-FR"/>
              <a:t> </a:t>
            </a:r>
            <a:r>
              <a:rPr lang="fr-FR" err="1"/>
              <a:t>persper</a:t>
            </a:r>
            <a:endParaRPr lang="fr-FR"/>
          </a:p>
          <a:p>
            <a:pPr lvl="1"/>
            <a:r>
              <a:rPr lang="fr-FR"/>
              <a:t>Sous-partie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marL="679434" marR="0" lvl="1" indent="-256111" algn="l" defTabSz="457189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Sous-partie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0"/>
            <a:r>
              <a:rPr lang="fr-FR"/>
              <a:t>4. </a:t>
            </a:r>
            <a:r>
              <a:rPr lang="fr-FR" err="1"/>
              <a:t>Dolutem</a:t>
            </a:r>
            <a:r>
              <a:rPr lang="fr-FR"/>
              <a:t> </a:t>
            </a:r>
            <a:r>
              <a:rPr lang="fr-FR" err="1"/>
              <a:t>persper</a:t>
            </a:r>
            <a:endParaRPr lang="fr-FR"/>
          </a:p>
          <a:p>
            <a:pPr lvl="1"/>
            <a:r>
              <a:rPr lang="fr-FR"/>
              <a:t>Sous-partie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marL="679434" marR="0" lvl="1" indent="-256111" algn="l" defTabSz="457189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Sous-partie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F7BB13C9-3FB2-C242-9577-1B6AC45890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87704" y="1545061"/>
            <a:ext cx="3964465" cy="3867982"/>
          </a:xfrm>
          <a:prstGeom prst="rect">
            <a:avLst/>
          </a:prstGeom>
        </p:spPr>
        <p:txBody>
          <a:bodyPr/>
          <a:lstStyle>
            <a:lvl1pPr algn="l" rtl="0">
              <a:lnSpc>
                <a:spcPct val="100000"/>
              </a:lnSpc>
              <a:spcBef>
                <a:spcPts val="1333"/>
              </a:spcBef>
              <a:buFontTx/>
              <a:buNone/>
              <a:defRPr lang="fr-FR" sz="205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79434" indent="-256111" algn="l" rtl="0">
              <a:buFontTx/>
              <a:buNone/>
              <a:tabLst/>
              <a:defRPr lang="fr-FR" sz="1700" kern="1200" dirty="0" smtClean="0">
                <a:solidFill>
                  <a:schemeClr val="bg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/>
              <a:t>5.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1"/>
            <a:r>
              <a:rPr lang="fr-FR"/>
              <a:t>Sous-partie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marL="679434" marR="0" lvl="1" indent="-256111" algn="l" defTabSz="457189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Sous-partie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0"/>
            <a:r>
              <a:rPr lang="fr-FR"/>
              <a:t>6. </a:t>
            </a:r>
            <a:r>
              <a:rPr lang="fr-FR" err="1"/>
              <a:t>Soloremquas</a:t>
            </a:r>
            <a:r>
              <a:rPr lang="fr-FR"/>
              <a:t> qui</a:t>
            </a:r>
          </a:p>
          <a:p>
            <a:pPr lvl="1"/>
            <a:r>
              <a:rPr lang="fr-FR"/>
              <a:t>Sous-partie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marL="679434" marR="0" lvl="1" indent="-256111" algn="l" defTabSz="457189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Sous-partie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0"/>
            <a:r>
              <a:rPr lang="fr-FR"/>
              <a:t>7. </a:t>
            </a:r>
            <a:r>
              <a:rPr lang="fr-FR" err="1"/>
              <a:t>Dolutem</a:t>
            </a:r>
            <a:r>
              <a:rPr lang="fr-FR"/>
              <a:t> </a:t>
            </a:r>
            <a:r>
              <a:rPr lang="fr-FR" err="1"/>
              <a:t>persper</a:t>
            </a:r>
            <a:endParaRPr lang="fr-FR"/>
          </a:p>
          <a:p>
            <a:pPr lvl="1"/>
            <a:r>
              <a:rPr lang="fr-FR"/>
              <a:t>Sous-partie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marL="679434" marR="0" lvl="1" indent="-256111" algn="l" defTabSz="457189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Sous-partie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0"/>
            <a:r>
              <a:rPr lang="fr-FR"/>
              <a:t>8. </a:t>
            </a:r>
            <a:r>
              <a:rPr lang="fr-FR" err="1"/>
              <a:t>Dolutem</a:t>
            </a:r>
            <a:r>
              <a:rPr lang="fr-FR"/>
              <a:t> </a:t>
            </a:r>
            <a:r>
              <a:rPr lang="fr-FR" err="1"/>
              <a:t>persper</a:t>
            </a:r>
            <a:endParaRPr lang="fr-FR"/>
          </a:p>
          <a:p>
            <a:pPr lvl="1"/>
            <a:r>
              <a:rPr lang="fr-FR"/>
              <a:t>Sous-partie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marL="679434" marR="0" lvl="1" indent="-256111" algn="l" defTabSz="457189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Sous-partie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136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.Transitions Chiff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5AC17C6-5739-90B4-0CFB-8AB96F723EEA}"/>
              </a:ext>
            </a:extLst>
          </p:cNvPr>
          <p:cNvSpPr/>
          <p:nvPr/>
        </p:nvSpPr>
        <p:spPr>
          <a:xfrm flipV="1">
            <a:off x="11142875" y="6384706"/>
            <a:ext cx="410383" cy="214649"/>
          </a:xfrm>
          <a:custGeom>
            <a:avLst/>
            <a:gdLst>
              <a:gd name="connsiteX0" fmla="*/ 15193 w 820338"/>
              <a:gd name="connsiteY0" fmla="*/ 428714 h 429299"/>
              <a:gd name="connsiteX1" fmla="*/ 446 w 820338"/>
              <a:gd name="connsiteY1" fmla="*/ 415606 h 429299"/>
              <a:gd name="connsiteX2" fmla="*/ 446 w 820338"/>
              <a:gd name="connsiteY2" fmla="*/ 13343 h 429299"/>
              <a:gd name="connsiteX3" fmla="*/ 13555 w 820338"/>
              <a:gd name="connsiteY3" fmla="*/ 234 h 429299"/>
              <a:gd name="connsiteX4" fmla="*/ 731238 w 820338"/>
              <a:gd name="connsiteY4" fmla="*/ 234 h 429299"/>
              <a:gd name="connsiteX5" fmla="*/ 745166 w 820338"/>
              <a:gd name="connsiteY5" fmla="*/ 9246 h 429299"/>
              <a:gd name="connsiteX6" fmla="*/ 819720 w 820338"/>
              <a:gd name="connsiteY6" fmla="*/ 241101 h 429299"/>
              <a:gd name="connsiteX7" fmla="*/ 813165 w 820338"/>
              <a:gd name="connsiteY7" fmla="*/ 258305 h 429299"/>
              <a:gd name="connsiteX8" fmla="*/ 70904 w 820338"/>
              <a:gd name="connsiteY8" fmla="*/ 429533 h 429299"/>
              <a:gd name="connsiteX9" fmla="*/ 15193 w 820338"/>
              <a:gd name="connsiteY9" fmla="*/ 428714 h 42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0338" h="429299">
                <a:moveTo>
                  <a:pt x="15193" y="428714"/>
                </a:moveTo>
                <a:cubicBezTo>
                  <a:pt x="6181" y="428714"/>
                  <a:pt x="446" y="424618"/>
                  <a:pt x="446" y="415606"/>
                </a:cubicBezTo>
                <a:lnTo>
                  <a:pt x="446" y="13343"/>
                </a:lnTo>
                <a:cubicBezTo>
                  <a:pt x="446" y="5969"/>
                  <a:pt x="5362" y="234"/>
                  <a:pt x="13555" y="234"/>
                </a:cubicBezTo>
                <a:lnTo>
                  <a:pt x="731238" y="234"/>
                </a:lnTo>
                <a:cubicBezTo>
                  <a:pt x="736973" y="234"/>
                  <a:pt x="742708" y="234"/>
                  <a:pt x="745166" y="9246"/>
                </a:cubicBezTo>
                <a:cubicBezTo>
                  <a:pt x="745166" y="9246"/>
                  <a:pt x="818081" y="237004"/>
                  <a:pt x="819720" y="241101"/>
                </a:cubicBezTo>
                <a:cubicBezTo>
                  <a:pt x="822177" y="249293"/>
                  <a:pt x="820539" y="253390"/>
                  <a:pt x="813165" y="258305"/>
                </a:cubicBezTo>
                <a:cubicBezTo>
                  <a:pt x="579672" y="408232"/>
                  <a:pt x="229843" y="429533"/>
                  <a:pt x="70904" y="429533"/>
                </a:cubicBezTo>
                <a:cubicBezTo>
                  <a:pt x="47964" y="429533"/>
                  <a:pt x="29121" y="429533"/>
                  <a:pt x="15193" y="428714"/>
                </a:cubicBezTo>
                <a:close/>
              </a:path>
            </a:pathLst>
          </a:custGeom>
          <a:gradFill>
            <a:gsLst>
              <a:gs pos="0">
                <a:srgbClr val="802266"/>
              </a:gs>
              <a:gs pos="25000">
                <a:srgbClr val="AC1173"/>
              </a:gs>
              <a:gs pos="81000">
                <a:srgbClr val="D90E0E"/>
              </a:gs>
              <a:gs pos="100000">
                <a:srgbClr val="D90E0E"/>
              </a:gs>
            </a:gsLst>
            <a:lin ang="0" scaled="1"/>
          </a:gradFill>
          <a:ln w="817381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ADFC03F8-1254-77E0-026C-0D853D546AA8}"/>
              </a:ext>
            </a:extLst>
          </p:cNvPr>
          <p:cNvSpPr/>
          <p:nvPr/>
        </p:nvSpPr>
        <p:spPr>
          <a:xfrm>
            <a:off x="11161312" y="6473652"/>
            <a:ext cx="94641" cy="96776"/>
          </a:xfrm>
          <a:custGeom>
            <a:avLst/>
            <a:gdLst>
              <a:gd name="connsiteX0" fmla="*/ 126801 w 189185"/>
              <a:gd name="connsiteY0" fmla="*/ 80049 h 193551"/>
              <a:gd name="connsiteX1" fmla="*/ 86847 w 189185"/>
              <a:gd name="connsiteY1" fmla="*/ 47861 h 193551"/>
              <a:gd name="connsiteX2" fmla="*/ 142475 w 189185"/>
              <a:gd name="connsiteY2" fmla="*/ 27515 h 193551"/>
              <a:gd name="connsiteX3" fmla="*/ 173086 w 189185"/>
              <a:gd name="connsiteY3" fmla="*/ 31636 h 193551"/>
              <a:gd name="connsiteX4" fmla="*/ 181790 w 189185"/>
              <a:gd name="connsiteY4" fmla="*/ 4224 h 193551"/>
              <a:gd name="connsiteX5" fmla="*/ 145384 w 189185"/>
              <a:gd name="connsiteY5" fmla="*/ 373 h 193551"/>
              <a:gd name="connsiteX6" fmla="*/ 42586 w 189185"/>
              <a:gd name="connsiteY6" fmla="*/ 40658 h 193551"/>
              <a:gd name="connsiteX7" fmla="*/ 99438 w 189185"/>
              <a:gd name="connsiteY7" fmla="*/ 108168 h 193551"/>
              <a:gd name="connsiteX8" fmla="*/ 138614 w 189185"/>
              <a:gd name="connsiteY8" fmla="*/ 147395 h 193551"/>
              <a:gd name="connsiteX9" fmla="*/ 88078 w 189185"/>
              <a:gd name="connsiteY9" fmla="*/ 164230 h 193551"/>
              <a:gd name="connsiteX10" fmla="*/ 13620 w 189185"/>
              <a:gd name="connsiteY10" fmla="*/ 145657 h 193551"/>
              <a:gd name="connsiteX11" fmla="*/ 156 w 189185"/>
              <a:gd name="connsiteY11" fmla="*/ 174841 h 193551"/>
              <a:gd name="connsiteX12" fmla="*/ 80483 w 189185"/>
              <a:gd name="connsiteY12" fmla="*/ 193786 h 193551"/>
              <a:gd name="connsiteX13" fmla="*/ 185475 w 189185"/>
              <a:gd name="connsiteY13" fmla="*/ 151146 h 193551"/>
              <a:gd name="connsiteX14" fmla="*/ 126801 w 189185"/>
              <a:gd name="connsiteY14" fmla="*/ 80049 h 1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185" h="193551">
                <a:moveTo>
                  <a:pt x="126801" y="80049"/>
                </a:moveTo>
                <a:cubicBezTo>
                  <a:pt x="100449" y="67313"/>
                  <a:pt x="82523" y="60661"/>
                  <a:pt x="86847" y="47861"/>
                </a:cubicBezTo>
                <a:cubicBezTo>
                  <a:pt x="91939" y="32708"/>
                  <a:pt x="118459" y="26984"/>
                  <a:pt x="142475" y="27515"/>
                </a:cubicBezTo>
                <a:cubicBezTo>
                  <a:pt x="154614" y="27819"/>
                  <a:pt x="163220" y="29376"/>
                  <a:pt x="173086" y="31636"/>
                </a:cubicBezTo>
                <a:lnTo>
                  <a:pt x="181790" y="4224"/>
                </a:lnTo>
                <a:cubicBezTo>
                  <a:pt x="169274" y="1913"/>
                  <a:pt x="160343" y="745"/>
                  <a:pt x="145384" y="373"/>
                </a:cubicBezTo>
                <a:cubicBezTo>
                  <a:pt x="97230" y="-758"/>
                  <a:pt x="53713" y="12539"/>
                  <a:pt x="42586" y="40658"/>
                </a:cubicBezTo>
                <a:cubicBezTo>
                  <a:pt x="29291" y="73970"/>
                  <a:pt x="66878" y="92748"/>
                  <a:pt x="99438" y="108168"/>
                </a:cubicBezTo>
                <a:cubicBezTo>
                  <a:pt x="125369" y="120436"/>
                  <a:pt x="145773" y="132083"/>
                  <a:pt x="138614" y="147395"/>
                </a:cubicBezTo>
                <a:cubicBezTo>
                  <a:pt x="132995" y="159235"/>
                  <a:pt x="114706" y="164834"/>
                  <a:pt x="88078" y="164230"/>
                </a:cubicBezTo>
                <a:cubicBezTo>
                  <a:pt x="65044" y="163708"/>
                  <a:pt x="36281" y="157054"/>
                  <a:pt x="13620" y="145657"/>
                </a:cubicBezTo>
                <a:lnTo>
                  <a:pt x="156" y="174841"/>
                </a:lnTo>
                <a:cubicBezTo>
                  <a:pt x="16812" y="182548"/>
                  <a:pt x="51160" y="193068"/>
                  <a:pt x="80483" y="193786"/>
                </a:cubicBezTo>
                <a:cubicBezTo>
                  <a:pt x="135546" y="194990"/>
                  <a:pt x="171206" y="181197"/>
                  <a:pt x="185475" y="151146"/>
                </a:cubicBezTo>
                <a:cubicBezTo>
                  <a:pt x="202363" y="115704"/>
                  <a:pt x="160465" y="96289"/>
                  <a:pt x="126801" y="80049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409AAB88-3413-EC77-4C36-6413261D61F0}"/>
              </a:ext>
            </a:extLst>
          </p:cNvPr>
          <p:cNvSpPr/>
          <p:nvPr/>
        </p:nvSpPr>
        <p:spPr>
          <a:xfrm>
            <a:off x="11249837" y="6473435"/>
            <a:ext cx="271992" cy="96919"/>
          </a:xfrm>
          <a:custGeom>
            <a:avLst/>
            <a:gdLst>
              <a:gd name="connsiteX0" fmla="*/ 24786 w 543702"/>
              <a:gd name="connsiteY0" fmla="*/ 130510 h 193836"/>
              <a:gd name="connsiteX1" fmla="*/ 26265 w 543702"/>
              <a:gd name="connsiteY1" fmla="*/ 131371 h 193836"/>
              <a:gd name="connsiteX2" fmla="*/ 27570 w 543702"/>
              <a:gd name="connsiteY2" fmla="*/ 130510 h 193836"/>
              <a:gd name="connsiteX3" fmla="*/ 54389 w 543702"/>
              <a:gd name="connsiteY3" fmla="*/ 47391 h 193836"/>
              <a:gd name="connsiteX4" fmla="*/ 122624 w 543702"/>
              <a:gd name="connsiteY4" fmla="*/ 190743 h 193836"/>
              <a:gd name="connsiteX5" fmla="*/ 166730 w 543702"/>
              <a:gd name="connsiteY5" fmla="*/ 190743 h 193836"/>
              <a:gd name="connsiteX6" fmla="*/ 188518 w 543702"/>
              <a:gd name="connsiteY6" fmla="*/ 122604 h 193836"/>
              <a:gd name="connsiteX7" fmla="*/ 189941 w 543702"/>
              <a:gd name="connsiteY7" fmla="*/ 121776 h 193836"/>
              <a:gd name="connsiteX8" fmla="*/ 191272 w 543702"/>
              <a:gd name="connsiteY8" fmla="*/ 122604 h 193836"/>
              <a:gd name="connsiteX9" fmla="*/ 300695 w 543702"/>
              <a:gd name="connsiteY9" fmla="*/ 194122 h 193836"/>
              <a:gd name="connsiteX10" fmla="*/ 383645 w 543702"/>
              <a:gd name="connsiteY10" fmla="*/ 179190 h 193836"/>
              <a:gd name="connsiteX11" fmla="*/ 406456 w 543702"/>
              <a:gd name="connsiteY11" fmla="*/ 107273 h 193836"/>
              <a:gd name="connsiteX12" fmla="*/ 494196 w 543702"/>
              <a:gd name="connsiteY12" fmla="*/ 107273 h 193836"/>
              <a:gd name="connsiteX13" fmla="*/ 503086 w 543702"/>
              <a:gd name="connsiteY13" fmla="*/ 79396 h 193836"/>
              <a:gd name="connsiteX14" fmla="*/ 415382 w 543702"/>
              <a:gd name="connsiteY14" fmla="*/ 79396 h 193836"/>
              <a:gd name="connsiteX15" fmla="*/ 430501 w 543702"/>
              <a:gd name="connsiteY15" fmla="*/ 32192 h 193836"/>
              <a:gd name="connsiteX16" fmla="*/ 535074 w 543702"/>
              <a:gd name="connsiteY16" fmla="*/ 32192 h 193836"/>
              <a:gd name="connsiteX17" fmla="*/ 544130 w 543702"/>
              <a:gd name="connsiteY17" fmla="*/ 3282 h 193836"/>
              <a:gd name="connsiteX18" fmla="*/ 397326 w 543702"/>
              <a:gd name="connsiteY18" fmla="*/ 3282 h 193836"/>
              <a:gd name="connsiteX19" fmla="*/ 347512 w 543702"/>
              <a:gd name="connsiteY19" fmla="*/ 159077 h 193836"/>
              <a:gd name="connsiteX20" fmla="*/ 310222 w 543702"/>
              <a:gd name="connsiteY20" fmla="*/ 163028 h 193836"/>
              <a:gd name="connsiteX21" fmla="*/ 243880 w 543702"/>
              <a:gd name="connsiteY21" fmla="*/ 140499 h 193836"/>
              <a:gd name="connsiteX22" fmla="*/ 232348 w 543702"/>
              <a:gd name="connsiteY22" fmla="*/ 96830 h 193836"/>
              <a:gd name="connsiteX23" fmla="*/ 329674 w 543702"/>
              <a:gd name="connsiteY23" fmla="*/ 31370 h 193836"/>
              <a:gd name="connsiteX24" fmla="*/ 362158 w 543702"/>
              <a:gd name="connsiteY24" fmla="*/ 33328 h 193836"/>
              <a:gd name="connsiteX25" fmla="*/ 372488 w 543702"/>
              <a:gd name="connsiteY25" fmla="*/ 3040 h 193836"/>
              <a:gd name="connsiteX26" fmla="*/ 329693 w 543702"/>
              <a:gd name="connsiteY26" fmla="*/ 286 h 193836"/>
              <a:gd name="connsiteX27" fmla="*/ 216882 w 543702"/>
              <a:gd name="connsiteY27" fmla="*/ 44365 h 193836"/>
              <a:gd name="connsiteX28" fmla="*/ 214713 w 543702"/>
              <a:gd name="connsiteY28" fmla="*/ 45208 h 193836"/>
              <a:gd name="connsiteX29" fmla="*/ 213579 w 543702"/>
              <a:gd name="connsiteY29" fmla="*/ 44365 h 193836"/>
              <a:gd name="connsiteX30" fmla="*/ 226687 w 543702"/>
              <a:gd name="connsiteY30" fmla="*/ 3322 h 193836"/>
              <a:gd name="connsiteX31" fmla="*/ 188381 w 543702"/>
              <a:gd name="connsiteY31" fmla="*/ 3322 h 193836"/>
              <a:gd name="connsiteX32" fmla="*/ 146497 w 543702"/>
              <a:gd name="connsiteY32" fmla="*/ 134679 h 193836"/>
              <a:gd name="connsiteX33" fmla="*/ 72225 w 543702"/>
              <a:gd name="connsiteY33" fmla="*/ 3322 h 193836"/>
              <a:gd name="connsiteX34" fmla="*/ 31152 w 543702"/>
              <a:gd name="connsiteY34" fmla="*/ 3322 h 193836"/>
              <a:gd name="connsiteX35" fmla="*/ 428 w 543702"/>
              <a:gd name="connsiteY35" fmla="*/ 98970 h 193836"/>
              <a:gd name="connsiteX36" fmla="*/ 24786 w 543702"/>
              <a:gd name="connsiteY36" fmla="*/ 130510 h 19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43702" h="193836">
                <a:moveTo>
                  <a:pt x="24786" y="130510"/>
                </a:moveTo>
                <a:cubicBezTo>
                  <a:pt x="25053" y="131180"/>
                  <a:pt x="25533" y="131371"/>
                  <a:pt x="26265" y="131371"/>
                </a:cubicBezTo>
                <a:cubicBezTo>
                  <a:pt x="27026" y="131371"/>
                  <a:pt x="27355" y="131146"/>
                  <a:pt x="27570" y="130510"/>
                </a:cubicBezTo>
                <a:cubicBezTo>
                  <a:pt x="27883" y="129560"/>
                  <a:pt x="54389" y="47391"/>
                  <a:pt x="54389" y="47391"/>
                </a:cubicBezTo>
                <a:cubicBezTo>
                  <a:pt x="81438" y="86058"/>
                  <a:pt x="108257" y="136941"/>
                  <a:pt x="122624" y="190743"/>
                </a:cubicBezTo>
                <a:lnTo>
                  <a:pt x="166730" y="190743"/>
                </a:lnTo>
                <a:lnTo>
                  <a:pt x="188518" y="122604"/>
                </a:lnTo>
                <a:cubicBezTo>
                  <a:pt x="188741" y="121936"/>
                  <a:pt x="189238" y="121776"/>
                  <a:pt x="189941" y="121776"/>
                </a:cubicBezTo>
                <a:cubicBezTo>
                  <a:pt x="190651" y="121776"/>
                  <a:pt x="191214" y="122002"/>
                  <a:pt x="191272" y="122604"/>
                </a:cubicBezTo>
                <a:cubicBezTo>
                  <a:pt x="197937" y="165357"/>
                  <a:pt x="240454" y="194122"/>
                  <a:pt x="300695" y="194122"/>
                </a:cubicBezTo>
                <a:cubicBezTo>
                  <a:pt x="339717" y="194122"/>
                  <a:pt x="374887" y="183893"/>
                  <a:pt x="383645" y="179190"/>
                </a:cubicBezTo>
                <a:lnTo>
                  <a:pt x="406456" y="107273"/>
                </a:lnTo>
                <a:lnTo>
                  <a:pt x="494196" y="107273"/>
                </a:lnTo>
                <a:lnTo>
                  <a:pt x="503086" y="79396"/>
                </a:lnTo>
                <a:lnTo>
                  <a:pt x="415382" y="79396"/>
                </a:lnTo>
                <a:lnTo>
                  <a:pt x="430501" y="32192"/>
                </a:lnTo>
                <a:lnTo>
                  <a:pt x="535074" y="32192"/>
                </a:lnTo>
                <a:lnTo>
                  <a:pt x="544130" y="3282"/>
                </a:lnTo>
                <a:lnTo>
                  <a:pt x="397326" y="3282"/>
                </a:lnTo>
                <a:lnTo>
                  <a:pt x="347512" y="159077"/>
                </a:lnTo>
                <a:cubicBezTo>
                  <a:pt x="336926" y="161748"/>
                  <a:pt x="323854" y="163028"/>
                  <a:pt x="310222" y="163028"/>
                </a:cubicBezTo>
                <a:cubicBezTo>
                  <a:pt x="280783" y="163028"/>
                  <a:pt x="257228" y="156063"/>
                  <a:pt x="243880" y="140499"/>
                </a:cubicBezTo>
                <a:cubicBezTo>
                  <a:pt x="233881" y="128781"/>
                  <a:pt x="229895" y="113695"/>
                  <a:pt x="232348" y="96830"/>
                </a:cubicBezTo>
                <a:cubicBezTo>
                  <a:pt x="238253" y="56690"/>
                  <a:pt x="277363" y="31370"/>
                  <a:pt x="329674" y="31370"/>
                </a:cubicBezTo>
                <a:cubicBezTo>
                  <a:pt x="340652" y="31370"/>
                  <a:pt x="351993" y="32018"/>
                  <a:pt x="362158" y="33328"/>
                </a:cubicBezTo>
                <a:lnTo>
                  <a:pt x="372488" y="3040"/>
                </a:lnTo>
                <a:cubicBezTo>
                  <a:pt x="359898" y="1140"/>
                  <a:pt x="344633" y="286"/>
                  <a:pt x="329693" y="286"/>
                </a:cubicBezTo>
                <a:cubicBezTo>
                  <a:pt x="283307" y="286"/>
                  <a:pt x="242993" y="16254"/>
                  <a:pt x="216882" y="44365"/>
                </a:cubicBezTo>
                <a:cubicBezTo>
                  <a:pt x="216091" y="45234"/>
                  <a:pt x="215212" y="45208"/>
                  <a:pt x="214713" y="45208"/>
                </a:cubicBezTo>
                <a:cubicBezTo>
                  <a:pt x="213892" y="45208"/>
                  <a:pt x="213378" y="45051"/>
                  <a:pt x="213579" y="44365"/>
                </a:cubicBezTo>
                <a:lnTo>
                  <a:pt x="226687" y="3322"/>
                </a:lnTo>
                <a:lnTo>
                  <a:pt x="188381" y="3322"/>
                </a:lnTo>
                <a:lnTo>
                  <a:pt x="146497" y="134679"/>
                </a:lnTo>
                <a:cubicBezTo>
                  <a:pt x="133188" y="95942"/>
                  <a:pt x="105765" y="44904"/>
                  <a:pt x="72225" y="3322"/>
                </a:cubicBezTo>
                <a:lnTo>
                  <a:pt x="31152" y="3322"/>
                </a:lnTo>
                <a:lnTo>
                  <a:pt x="428" y="98970"/>
                </a:lnTo>
                <a:cubicBezTo>
                  <a:pt x="15882" y="110355"/>
                  <a:pt x="20756" y="118706"/>
                  <a:pt x="24786" y="130510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41BDF252-97D2-8BA5-DF59-B53B9AE87C0D}"/>
              </a:ext>
            </a:extLst>
          </p:cNvPr>
          <p:cNvSpPr/>
          <p:nvPr/>
        </p:nvSpPr>
        <p:spPr>
          <a:xfrm>
            <a:off x="11164905" y="6632581"/>
            <a:ext cx="29352" cy="36067"/>
          </a:xfrm>
          <a:custGeom>
            <a:avLst/>
            <a:gdLst>
              <a:gd name="connsiteX0" fmla="*/ 51787 w 58673"/>
              <a:gd name="connsiteY0" fmla="*/ 35137 h 72133"/>
              <a:gd name="connsiteX1" fmla="*/ 55811 w 58673"/>
              <a:gd name="connsiteY1" fmla="*/ 22148 h 72133"/>
              <a:gd name="connsiteX2" fmla="*/ 53591 w 58673"/>
              <a:gd name="connsiteY2" fmla="*/ 11605 h 72133"/>
              <a:gd name="connsiteX3" fmla="*/ 47606 w 58673"/>
              <a:gd name="connsiteY3" fmla="*/ 4875 h 72133"/>
              <a:gd name="connsiteX4" fmla="*/ 38820 w 58673"/>
              <a:gd name="connsiteY4" fmla="*/ 1314 h 72133"/>
              <a:gd name="connsiteX5" fmla="*/ 28231 w 58673"/>
              <a:gd name="connsiteY5" fmla="*/ 239 h 72133"/>
              <a:gd name="connsiteX6" fmla="*/ -70 w 58673"/>
              <a:gd name="connsiteY6" fmla="*/ 239 h 72133"/>
              <a:gd name="connsiteX7" fmla="*/ -70 w 58673"/>
              <a:gd name="connsiteY7" fmla="*/ 72373 h 72133"/>
              <a:gd name="connsiteX8" fmla="*/ 16049 w 58673"/>
              <a:gd name="connsiteY8" fmla="*/ 72373 h 72133"/>
              <a:gd name="connsiteX9" fmla="*/ 16049 w 58673"/>
              <a:gd name="connsiteY9" fmla="*/ 43546 h 72133"/>
              <a:gd name="connsiteX10" fmla="*/ 23995 w 58673"/>
              <a:gd name="connsiteY10" fmla="*/ 43546 h 72133"/>
              <a:gd name="connsiteX11" fmla="*/ 39283 w 58673"/>
              <a:gd name="connsiteY11" fmla="*/ 72373 h 72133"/>
              <a:gd name="connsiteX12" fmla="*/ 58603 w 58673"/>
              <a:gd name="connsiteY12" fmla="*/ 72373 h 72133"/>
              <a:gd name="connsiteX13" fmla="*/ 40013 w 58673"/>
              <a:gd name="connsiteY13" fmla="*/ 41915 h 72133"/>
              <a:gd name="connsiteX14" fmla="*/ 51787 w 58673"/>
              <a:gd name="connsiteY14" fmla="*/ 35137 h 72133"/>
              <a:gd name="connsiteX15" fmla="*/ 37785 w 58673"/>
              <a:gd name="connsiteY15" fmla="*/ 26626 h 72133"/>
              <a:gd name="connsiteX16" fmla="*/ 34530 w 58673"/>
              <a:gd name="connsiteY16" fmla="*/ 29027 h 72133"/>
              <a:gd name="connsiteX17" fmla="*/ 30145 w 58673"/>
              <a:gd name="connsiteY17" fmla="*/ 29945 h 72133"/>
              <a:gd name="connsiteX18" fmla="*/ 25548 w 58673"/>
              <a:gd name="connsiteY18" fmla="*/ 30094 h 72133"/>
              <a:gd name="connsiteX19" fmla="*/ 16049 w 58673"/>
              <a:gd name="connsiteY19" fmla="*/ 30094 h 72133"/>
              <a:gd name="connsiteX20" fmla="*/ 16049 w 58673"/>
              <a:gd name="connsiteY20" fmla="*/ 13692 h 72133"/>
              <a:gd name="connsiteX21" fmla="*/ 26584 w 58673"/>
              <a:gd name="connsiteY21" fmla="*/ 13692 h 72133"/>
              <a:gd name="connsiteX22" fmla="*/ 31023 w 58673"/>
              <a:gd name="connsiteY22" fmla="*/ 13998 h 72133"/>
              <a:gd name="connsiteX23" fmla="*/ 35055 w 58673"/>
              <a:gd name="connsiteY23" fmla="*/ 15166 h 72133"/>
              <a:gd name="connsiteX24" fmla="*/ 37942 w 58673"/>
              <a:gd name="connsiteY24" fmla="*/ 17661 h 72133"/>
              <a:gd name="connsiteX25" fmla="*/ 39079 w 58673"/>
              <a:gd name="connsiteY25" fmla="*/ 22046 h 72133"/>
              <a:gd name="connsiteX26" fmla="*/ 37785 w 58673"/>
              <a:gd name="connsiteY26" fmla="*/ 26626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673" h="72133">
                <a:moveTo>
                  <a:pt x="51787" y="35137"/>
                </a:moveTo>
                <a:cubicBezTo>
                  <a:pt x="54469" y="31568"/>
                  <a:pt x="55811" y="27238"/>
                  <a:pt x="55811" y="22148"/>
                </a:cubicBezTo>
                <a:cubicBezTo>
                  <a:pt x="55811" y="17935"/>
                  <a:pt x="55065" y="14421"/>
                  <a:pt x="53591" y="11605"/>
                </a:cubicBezTo>
                <a:cubicBezTo>
                  <a:pt x="52108" y="8781"/>
                  <a:pt x="50116" y="6538"/>
                  <a:pt x="47606" y="4875"/>
                </a:cubicBezTo>
                <a:cubicBezTo>
                  <a:pt x="45088" y="3212"/>
                  <a:pt x="42162" y="2020"/>
                  <a:pt x="38820" y="1314"/>
                </a:cubicBezTo>
                <a:cubicBezTo>
                  <a:pt x="35487" y="600"/>
                  <a:pt x="31949" y="239"/>
                  <a:pt x="28231" y="239"/>
                </a:cubicBezTo>
                <a:lnTo>
                  <a:pt x="-70" y="239"/>
                </a:lnTo>
                <a:lnTo>
                  <a:pt x="-70" y="72373"/>
                </a:lnTo>
                <a:lnTo>
                  <a:pt x="16049" y="72373"/>
                </a:lnTo>
                <a:lnTo>
                  <a:pt x="16049" y="43546"/>
                </a:lnTo>
                <a:lnTo>
                  <a:pt x="23995" y="43546"/>
                </a:lnTo>
                <a:lnTo>
                  <a:pt x="39283" y="72373"/>
                </a:lnTo>
                <a:lnTo>
                  <a:pt x="58603" y="72373"/>
                </a:lnTo>
                <a:lnTo>
                  <a:pt x="40013" y="41915"/>
                </a:lnTo>
                <a:cubicBezTo>
                  <a:pt x="45174" y="40965"/>
                  <a:pt x="49096" y="38706"/>
                  <a:pt x="51787" y="35137"/>
                </a:cubicBezTo>
                <a:moveTo>
                  <a:pt x="37785" y="26626"/>
                </a:moveTo>
                <a:cubicBezTo>
                  <a:pt x="36930" y="27717"/>
                  <a:pt x="35840" y="28517"/>
                  <a:pt x="34530" y="29027"/>
                </a:cubicBezTo>
                <a:cubicBezTo>
                  <a:pt x="33220" y="29537"/>
                  <a:pt x="31761" y="29843"/>
                  <a:pt x="30145" y="29945"/>
                </a:cubicBezTo>
                <a:cubicBezTo>
                  <a:pt x="28529" y="30047"/>
                  <a:pt x="26992" y="30094"/>
                  <a:pt x="25548" y="30094"/>
                </a:cubicBezTo>
                <a:lnTo>
                  <a:pt x="16049" y="30094"/>
                </a:lnTo>
                <a:lnTo>
                  <a:pt x="16049" y="13692"/>
                </a:lnTo>
                <a:lnTo>
                  <a:pt x="26584" y="13692"/>
                </a:lnTo>
                <a:cubicBezTo>
                  <a:pt x="28027" y="13692"/>
                  <a:pt x="29502" y="13794"/>
                  <a:pt x="31023" y="13998"/>
                </a:cubicBezTo>
                <a:cubicBezTo>
                  <a:pt x="32537" y="14202"/>
                  <a:pt x="33879" y="14594"/>
                  <a:pt x="35055" y="15166"/>
                </a:cubicBezTo>
                <a:cubicBezTo>
                  <a:pt x="36216" y="15747"/>
                  <a:pt x="37181" y="16578"/>
                  <a:pt x="37942" y="17661"/>
                </a:cubicBezTo>
                <a:cubicBezTo>
                  <a:pt x="38703" y="18751"/>
                  <a:pt x="39079" y="20210"/>
                  <a:pt x="39079" y="22046"/>
                </a:cubicBezTo>
                <a:cubicBezTo>
                  <a:pt x="39079" y="24014"/>
                  <a:pt x="38648" y="25544"/>
                  <a:pt x="37785" y="26626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D6AB346E-9710-2611-FD06-3A2845D1DB5D}"/>
              </a:ext>
            </a:extLst>
          </p:cNvPr>
          <p:cNvSpPr/>
          <p:nvPr/>
        </p:nvSpPr>
        <p:spPr>
          <a:xfrm rot="7525294" flipV="1">
            <a:off x="11232249" y="6621964"/>
            <a:ext cx="15112" cy="8593"/>
          </a:xfrm>
          <a:custGeom>
            <a:avLst/>
            <a:gdLst>
              <a:gd name="connsiteX0" fmla="*/ 12199 w 30223"/>
              <a:gd name="connsiteY0" fmla="*/ 207 h 17178"/>
              <a:gd name="connsiteX1" fmla="*/ 30201 w 30223"/>
              <a:gd name="connsiteY1" fmla="*/ 207 h 17178"/>
              <a:gd name="connsiteX2" fmla="*/ 22295 w 30223"/>
              <a:gd name="connsiteY2" fmla="*/ 11322 h 17178"/>
              <a:gd name="connsiteX3" fmla="*/ -22 w 30223"/>
              <a:gd name="connsiteY3" fmla="*/ 17386 h 17178"/>
              <a:gd name="connsiteX4" fmla="*/ 12199 w 30223"/>
              <a:gd name="connsiteY4" fmla="*/ 207 h 1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3" h="17178">
                <a:moveTo>
                  <a:pt x="12199" y="207"/>
                </a:moveTo>
                <a:lnTo>
                  <a:pt x="30201" y="207"/>
                </a:lnTo>
                <a:lnTo>
                  <a:pt x="22295" y="11322"/>
                </a:lnTo>
                <a:lnTo>
                  <a:pt x="-22" y="17386"/>
                </a:lnTo>
                <a:lnTo>
                  <a:pt x="12199" y="20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4BD7B079-F704-0511-5EC6-0DA244B615DD}"/>
              </a:ext>
            </a:extLst>
          </p:cNvPr>
          <p:cNvSpPr/>
          <p:nvPr/>
        </p:nvSpPr>
        <p:spPr>
          <a:xfrm>
            <a:off x="11224846" y="6632581"/>
            <a:ext cx="25785" cy="36067"/>
          </a:xfrm>
          <a:custGeom>
            <a:avLst/>
            <a:gdLst>
              <a:gd name="connsiteX0" fmla="*/ 16096 w 51543"/>
              <a:gd name="connsiteY0" fmla="*/ 43028 h 72133"/>
              <a:gd name="connsiteX1" fmla="*/ 47802 w 51543"/>
              <a:gd name="connsiteY1" fmla="*/ 43028 h 72133"/>
              <a:gd name="connsiteX2" fmla="*/ 47802 w 51543"/>
              <a:gd name="connsiteY2" fmla="*/ 28360 h 72133"/>
              <a:gd name="connsiteX3" fmla="*/ 16096 w 51543"/>
              <a:gd name="connsiteY3" fmla="*/ 28360 h 72133"/>
              <a:gd name="connsiteX4" fmla="*/ 16096 w 51543"/>
              <a:gd name="connsiteY4" fmla="*/ 14908 h 72133"/>
              <a:gd name="connsiteX5" fmla="*/ 49661 w 51543"/>
              <a:gd name="connsiteY5" fmla="*/ 14908 h 72133"/>
              <a:gd name="connsiteX6" fmla="*/ 49661 w 51543"/>
              <a:gd name="connsiteY6" fmla="*/ 239 h 72133"/>
              <a:gd name="connsiteX7" fmla="*/ -23 w 51543"/>
              <a:gd name="connsiteY7" fmla="*/ 239 h 72133"/>
              <a:gd name="connsiteX8" fmla="*/ -23 w 51543"/>
              <a:gd name="connsiteY8" fmla="*/ 72373 h 72133"/>
              <a:gd name="connsiteX9" fmla="*/ 51520 w 51543"/>
              <a:gd name="connsiteY9" fmla="*/ 72373 h 72133"/>
              <a:gd name="connsiteX10" fmla="*/ 51520 w 51543"/>
              <a:gd name="connsiteY10" fmla="*/ 57697 h 72133"/>
              <a:gd name="connsiteX11" fmla="*/ 16096 w 51543"/>
              <a:gd name="connsiteY11" fmla="*/ 57697 h 72133"/>
              <a:gd name="connsiteX12" fmla="*/ 16096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096" y="43028"/>
                </a:moveTo>
                <a:lnTo>
                  <a:pt x="47802" y="43028"/>
                </a:lnTo>
                <a:lnTo>
                  <a:pt x="47802" y="28360"/>
                </a:lnTo>
                <a:lnTo>
                  <a:pt x="16096" y="28360"/>
                </a:lnTo>
                <a:lnTo>
                  <a:pt x="16096" y="14908"/>
                </a:lnTo>
                <a:lnTo>
                  <a:pt x="49661" y="14908"/>
                </a:lnTo>
                <a:lnTo>
                  <a:pt x="49661" y="239"/>
                </a:lnTo>
                <a:lnTo>
                  <a:pt x="-23" y="239"/>
                </a:lnTo>
                <a:lnTo>
                  <a:pt x="-23" y="72373"/>
                </a:lnTo>
                <a:lnTo>
                  <a:pt x="51520" y="72373"/>
                </a:lnTo>
                <a:lnTo>
                  <a:pt x="51520" y="57697"/>
                </a:lnTo>
                <a:lnTo>
                  <a:pt x="16096" y="57697"/>
                </a:lnTo>
                <a:lnTo>
                  <a:pt x="16096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5AFBEF2B-CB55-336B-FEB5-E4532375280B}"/>
              </a:ext>
            </a:extLst>
          </p:cNvPr>
          <p:cNvSpPr/>
          <p:nvPr/>
        </p:nvSpPr>
        <p:spPr>
          <a:xfrm>
            <a:off x="11280501" y="6631663"/>
            <a:ext cx="26401" cy="37903"/>
          </a:xfrm>
          <a:custGeom>
            <a:avLst/>
            <a:gdLst>
              <a:gd name="connsiteX0" fmla="*/ 44074 w 52774"/>
              <a:gd name="connsiteY0" fmla="*/ 36204 h 75804"/>
              <a:gd name="connsiteX1" fmla="*/ 35955 w 52774"/>
              <a:gd name="connsiteY1" fmla="*/ 32737 h 75804"/>
              <a:gd name="connsiteX2" fmla="*/ 27852 w 52774"/>
              <a:gd name="connsiteY2" fmla="*/ 30297 h 75804"/>
              <a:gd name="connsiteX3" fmla="*/ 21609 w 52774"/>
              <a:gd name="connsiteY3" fmla="*/ 27340 h 75804"/>
              <a:gd name="connsiteX4" fmla="*/ 19130 w 52774"/>
              <a:gd name="connsiteY4" fmla="*/ 22344 h 75804"/>
              <a:gd name="connsiteX5" fmla="*/ 20157 w 52774"/>
              <a:gd name="connsiteY5" fmla="*/ 18884 h 75804"/>
              <a:gd name="connsiteX6" fmla="*/ 22848 w 52774"/>
              <a:gd name="connsiteY6" fmla="*/ 16586 h 75804"/>
              <a:gd name="connsiteX7" fmla="*/ 26362 w 52774"/>
              <a:gd name="connsiteY7" fmla="*/ 15315 h 75804"/>
              <a:gd name="connsiteX8" fmla="*/ 29970 w 52774"/>
              <a:gd name="connsiteY8" fmla="*/ 14908 h 75804"/>
              <a:gd name="connsiteX9" fmla="*/ 36324 w 52774"/>
              <a:gd name="connsiteY9" fmla="*/ 16084 h 75804"/>
              <a:gd name="connsiteX10" fmla="*/ 41642 w 52774"/>
              <a:gd name="connsiteY10" fmla="*/ 19700 h 75804"/>
              <a:gd name="connsiteX11" fmla="*/ 52694 w 52774"/>
              <a:gd name="connsiteY11" fmla="*/ 7777 h 75804"/>
              <a:gd name="connsiteX12" fmla="*/ 42262 w 52774"/>
              <a:gd name="connsiteY12" fmla="*/ 1965 h 75804"/>
              <a:gd name="connsiteX13" fmla="*/ 30284 w 52774"/>
              <a:gd name="connsiteY13" fmla="*/ 239 h 75804"/>
              <a:gd name="connsiteX14" fmla="*/ 19844 w 52774"/>
              <a:gd name="connsiteY14" fmla="*/ 1714 h 75804"/>
              <a:gd name="connsiteX15" fmla="*/ 10917 w 52774"/>
              <a:gd name="connsiteY15" fmla="*/ 6146 h 75804"/>
              <a:gd name="connsiteX16" fmla="*/ 4713 w 52774"/>
              <a:gd name="connsiteY16" fmla="*/ 13480 h 75804"/>
              <a:gd name="connsiteX17" fmla="*/ 2391 w 52774"/>
              <a:gd name="connsiteY17" fmla="*/ 23669 h 75804"/>
              <a:gd name="connsiteX18" fmla="*/ 4924 w 52774"/>
              <a:gd name="connsiteY18" fmla="*/ 33349 h 75804"/>
              <a:gd name="connsiteX19" fmla="*/ 11278 w 52774"/>
              <a:gd name="connsiteY19" fmla="*/ 39255 h 75804"/>
              <a:gd name="connsiteX20" fmla="*/ 19538 w 52774"/>
              <a:gd name="connsiteY20" fmla="*/ 42824 h 75804"/>
              <a:gd name="connsiteX21" fmla="*/ 27797 w 52774"/>
              <a:gd name="connsiteY21" fmla="*/ 45476 h 75804"/>
              <a:gd name="connsiteX22" fmla="*/ 34159 w 52774"/>
              <a:gd name="connsiteY22" fmla="*/ 48684 h 75804"/>
              <a:gd name="connsiteX23" fmla="*/ 36677 w 52774"/>
              <a:gd name="connsiteY23" fmla="*/ 53830 h 75804"/>
              <a:gd name="connsiteX24" fmla="*/ 35704 w 52774"/>
              <a:gd name="connsiteY24" fmla="*/ 57195 h 75804"/>
              <a:gd name="connsiteX25" fmla="*/ 33124 w 52774"/>
              <a:gd name="connsiteY25" fmla="*/ 59532 h 75804"/>
              <a:gd name="connsiteX26" fmla="*/ 29507 w 52774"/>
              <a:gd name="connsiteY26" fmla="*/ 60913 h 75804"/>
              <a:gd name="connsiteX27" fmla="*/ 25531 w 52774"/>
              <a:gd name="connsiteY27" fmla="*/ 61368 h 75804"/>
              <a:gd name="connsiteX28" fmla="*/ 17734 w 52774"/>
              <a:gd name="connsiteY28" fmla="*/ 59587 h 75804"/>
              <a:gd name="connsiteX29" fmla="*/ 11482 w 52774"/>
              <a:gd name="connsiteY29" fmla="*/ 54543 h 75804"/>
              <a:gd name="connsiteX30" fmla="*/ 22 w 52774"/>
              <a:gd name="connsiteY30" fmla="*/ 66976 h 75804"/>
              <a:gd name="connsiteX31" fmla="*/ 11380 w 52774"/>
              <a:gd name="connsiteY31" fmla="*/ 73903 h 75804"/>
              <a:gd name="connsiteX32" fmla="*/ 24597 w 52774"/>
              <a:gd name="connsiteY32" fmla="*/ 76044 h 75804"/>
              <a:gd name="connsiteX33" fmla="*/ 35398 w 52774"/>
              <a:gd name="connsiteY33" fmla="*/ 74616 h 75804"/>
              <a:gd name="connsiteX34" fmla="*/ 44380 w 52774"/>
              <a:gd name="connsiteY34" fmla="*/ 70232 h 75804"/>
              <a:gd name="connsiteX35" fmla="*/ 50522 w 52774"/>
              <a:gd name="connsiteY35" fmla="*/ 62795 h 75804"/>
              <a:gd name="connsiteX36" fmla="*/ 52796 w 52774"/>
              <a:gd name="connsiteY36" fmla="*/ 52300 h 75804"/>
              <a:gd name="connsiteX37" fmla="*/ 50326 w 52774"/>
              <a:gd name="connsiteY37" fmla="*/ 42213 h 75804"/>
              <a:gd name="connsiteX38" fmla="*/ 44074 w 52774"/>
              <a:gd name="connsiteY38" fmla="*/ 36204 h 7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2774" h="75804">
                <a:moveTo>
                  <a:pt x="44074" y="36204"/>
                </a:moveTo>
                <a:cubicBezTo>
                  <a:pt x="41556" y="34706"/>
                  <a:pt x="38850" y="33553"/>
                  <a:pt x="35955" y="32737"/>
                </a:cubicBezTo>
                <a:cubicBezTo>
                  <a:pt x="33077" y="31921"/>
                  <a:pt x="30370" y="31105"/>
                  <a:pt x="27852" y="30297"/>
                </a:cubicBezTo>
                <a:cubicBezTo>
                  <a:pt x="25342" y="29482"/>
                  <a:pt x="23248" y="28493"/>
                  <a:pt x="21609" y="27340"/>
                </a:cubicBezTo>
                <a:cubicBezTo>
                  <a:pt x="19946" y="26187"/>
                  <a:pt x="19130" y="24524"/>
                  <a:pt x="19130" y="22344"/>
                </a:cubicBezTo>
                <a:cubicBezTo>
                  <a:pt x="19130" y="20987"/>
                  <a:pt x="19475" y="19834"/>
                  <a:pt x="20157" y="18884"/>
                </a:cubicBezTo>
                <a:cubicBezTo>
                  <a:pt x="20848" y="17927"/>
                  <a:pt x="21750" y="17167"/>
                  <a:pt x="22848" y="16586"/>
                </a:cubicBezTo>
                <a:cubicBezTo>
                  <a:pt x="23946" y="16014"/>
                  <a:pt x="25107" y="15590"/>
                  <a:pt x="26362" y="15315"/>
                </a:cubicBezTo>
                <a:cubicBezTo>
                  <a:pt x="27601" y="15049"/>
                  <a:pt x="28794" y="14908"/>
                  <a:pt x="29970" y="14908"/>
                </a:cubicBezTo>
                <a:cubicBezTo>
                  <a:pt x="31963" y="14908"/>
                  <a:pt x="34081" y="15300"/>
                  <a:pt x="36324" y="16084"/>
                </a:cubicBezTo>
                <a:cubicBezTo>
                  <a:pt x="38559" y="16861"/>
                  <a:pt x="40324" y="18069"/>
                  <a:pt x="41642" y="19700"/>
                </a:cubicBezTo>
                <a:lnTo>
                  <a:pt x="52694" y="7777"/>
                </a:lnTo>
                <a:cubicBezTo>
                  <a:pt x="49604" y="5063"/>
                  <a:pt x="46113" y="3126"/>
                  <a:pt x="42262" y="1965"/>
                </a:cubicBezTo>
                <a:cubicBezTo>
                  <a:pt x="38410" y="812"/>
                  <a:pt x="34410" y="239"/>
                  <a:pt x="30284" y="239"/>
                </a:cubicBezTo>
                <a:cubicBezTo>
                  <a:pt x="26699" y="239"/>
                  <a:pt x="23224" y="733"/>
                  <a:pt x="19844" y="1714"/>
                </a:cubicBezTo>
                <a:cubicBezTo>
                  <a:pt x="16471" y="2702"/>
                  <a:pt x="13490" y="4177"/>
                  <a:pt x="10917" y="6146"/>
                </a:cubicBezTo>
                <a:cubicBezTo>
                  <a:pt x="8336" y="8115"/>
                  <a:pt x="6266" y="10562"/>
                  <a:pt x="4713" y="13480"/>
                </a:cubicBezTo>
                <a:cubicBezTo>
                  <a:pt x="3159" y="16406"/>
                  <a:pt x="2391" y="19802"/>
                  <a:pt x="2391" y="23669"/>
                </a:cubicBezTo>
                <a:cubicBezTo>
                  <a:pt x="2391" y="27678"/>
                  <a:pt x="3238" y="30909"/>
                  <a:pt x="4924" y="33349"/>
                </a:cubicBezTo>
                <a:cubicBezTo>
                  <a:pt x="6611" y="35796"/>
                  <a:pt x="8729" y="37765"/>
                  <a:pt x="11278" y="39255"/>
                </a:cubicBezTo>
                <a:cubicBezTo>
                  <a:pt x="13827" y="40754"/>
                  <a:pt x="16573" y="41946"/>
                  <a:pt x="19538" y="42824"/>
                </a:cubicBezTo>
                <a:cubicBezTo>
                  <a:pt x="22503" y="43711"/>
                  <a:pt x="25248" y="44597"/>
                  <a:pt x="27797" y="45476"/>
                </a:cubicBezTo>
                <a:cubicBezTo>
                  <a:pt x="30347" y="46354"/>
                  <a:pt x="32457" y="47429"/>
                  <a:pt x="34159" y="48684"/>
                </a:cubicBezTo>
                <a:cubicBezTo>
                  <a:pt x="35838" y="49939"/>
                  <a:pt x="36677" y="51657"/>
                  <a:pt x="36677" y="53830"/>
                </a:cubicBezTo>
                <a:cubicBezTo>
                  <a:pt x="36677" y="55124"/>
                  <a:pt x="36347" y="56238"/>
                  <a:pt x="35704" y="57195"/>
                </a:cubicBezTo>
                <a:cubicBezTo>
                  <a:pt x="35053" y="58144"/>
                  <a:pt x="34190" y="58920"/>
                  <a:pt x="33124" y="59532"/>
                </a:cubicBezTo>
                <a:cubicBezTo>
                  <a:pt x="32057" y="60144"/>
                  <a:pt x="30849" y="60607"/>
                  <a:pt x="29507" y="60913"/>
                </a:cubicBezTo>
                <a:cubicBezTo>
                  <a:pt x="28174" y="61219"/>
                  <a:pt x="26841" y="61368"/>
                  <a:pt x="25531" y="61368"/>
                </a:cubicBezTo>
                <a:cubicBezTo>
                  <a:pt x="22848" y="61368"/>
                  <a:pt x="20244" y="60772"/>
                  <a:pt x="17734" y="59587"/>
                </a:cubicBezTo>
                <a:cubicBezTo>
                  <a:pt x="15216" y="58395"/>
                  <a:pt x="13129" y="56716"/>
                  <a:pt x="11482" y="54543"/>
                </a:cubicBezTo>
                <a:lnTo>
                  <a:pt x="22" y="66976"/>
                </a:lnTo>
                <a:cubicBezTo>
                  <a:pt x="3520" y="70169"/>
                  <a:pt x="7317" y="72475"/>
                  <a:pt x="11380" y="73903"/>
                </a:cubicBezTo>
                <a:cubicBezTo>
                  <a:pt x="15443" y="75330"/>
                  <a:pt x="19844" y="76044"/>
                  <a:pt x="24597" y="76044"/>
                </a:cubicBezTo>
                <a:cubicBezTo>
                  <a:pt x="28386" y="76044"/>
                  <a:pt x="31978" y="75565"/>
                  <a:pt x="35398" y="74616"/>
                </a:cubicBezTo>
                <a:cubicBezTo>
                  <a:pt x="38795" y="73667"/>
                  <a:pt x="41799" y="72200"/>
                  <a:pt x="44380" y="70232"/>
                </a:cubicBezTo>
                <a:cubicBezTo>
                  <a:pt x="46961" y="68263"/>
                  <a:pt x="49016" y="65784"/>
                  <a:pt x="50522" y="62795"/>
                </a:cubicBezTo>
                <a:cubicBezTo>
                  <a:pt x="52036" y="59807"/>
                  <a:pt x="52796" y="56308"/>
                  <a:pt x="52796" y="52300"/>
                </a:cubicBezTo>
                <a:cubicBezTo>
                  <a:pt x="52796" y="48088"/>
                  <a:pt x="51965" y="44731"/>
                  <a:pt x="50326" y="42213"/>
                </a:cubicBezTo>
                <a:cubicBezTo>
                  <a:pt x="48663" y="39703"/>
                  <a:pt x="46584" y="37694"/>
                  <a:pt x="44074" y="36204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85AC8931-9D1A-D312-58E9-BA0B46B09239}"/>
              </a:ext>
            </a:extLst>
          </p:cNvPr>
          <p:cNvSpPr/>
          <p:nvPr/>
        </p:nvSpPr>
        <p:spPr>
          <a:xfrm>
            <a:off x="11339354" y="6632581"/>
            <a:ext cx="25785" cy="36067"/>
          </a:xfrm>
          <a:custGeom>
            <a:avLst/>
            <a:gdLst>
              <a:gd name="connsiteX0" fmla="*/ 16181 w 51543"/>
              <a:gd name="connsiteY0" fmla="*/ 43028 h 72133"/>
              <a:gd name="connsiteX1" fmla="*/ 47894 w 51543"/>
              <a:gd name="connsiteY1" fmla="*/ 43028 h 72133"/>
              <a:gd name="connsiteX2" fmla="*/ 47894 w 51543"/>
              <a:gd name="connsiteY2" fmla="*/ 28360 h 72133"/>
              <a:gd name="connsiteX3" fmla="*/ 16181 w 51543"/>
              <a:gd name="connsiteY3" fmla="*/ 28360 h 72133"/>
              <a:gd name="connsiteX4" fmla="*/ 16181 w 51543"/>
              <a:gd name="connsiteY4" fmla="*/ 14908 h 72133"/>
              <a:gd name="connsiteX5" fmla="*/ 49753 w 51543"/>
              <a:gd name="connsiteY5" fmla="*/ 14908 h 72133"/>
              <a:gd name="connsiteX6" fmla="*/ 49753 w 51543"/>
              <a:gd name="connsiteY6" fmla="*/ 239 h 72133"/>
              <a:gd name="connsiteX7" fmla="*/ 69 w 51543"/>
              <a:gd name="connsiteY7" fmla="*/ 239 h 72133"/>
              <a:gd name="connsiteX8" fmla="*/ 69 w 51543"/>
              <a:gd name="connsiteY8" fmla="*/ 72373 h 72133"/>
              <a:gd name="connsiteX9" fmla="*/ 51612 w 51543"/>
              <a:gd name="connsiteY9" fmla="*/ 72373 h 72133"/>
              <a:gd name="connsiteX10" fmla="*/ 51612 w 51543"/>
              <a:gd name="connsiteY10" fmla="*/ 57697 h 72133"/>
              <a:gd name="connsiteX11" fmla="*/ 16181 w 51543"/>
              <a:gd name="connsiteY11" fmla="*/ 57697 h 72133"/>
              <a:gd name="connsiteX12" fmla="*/ 16181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181" y="43028"/>
                </a:moveTo>
                <a:lnTo>
                  <a:pt x="47894" y="43028"/>
                </a:lnTo>
                <a:lnTo>
                  <a:pt x="47894" y="28360"/>
                </a:lnTo>
                <a:lnTo>
                  <a:pt x="16181" y="28360"/>
                </a:lnTo>
                <a:lnTo>
                  <a:pt x="16181" y="14908"/>
                </a:lnTo>
                <a:lnTo>
                  <a:pt x="49753" y="14908"/>
                </a:lnTo>
                <a:lnTo>
                  <a:pt x="49753" y="239"/>
                </a:lnTo>
                <a:lnTo>
                  <a:pt x="69" y="239"/>
                </a:lnTo>
                <a:lnTo>
                  <a:pt x="69" y="72373"/>
                </a:lnTo>
                <a:lnTo>
                  <a:pt x="51612" y="72373"/>
                </a:lnTo>
                <a:lnTo>
                  <a:pt x="51612" y="57697"/>
                </a:lnTo>
                <a:lnTo>
                  <a:pt x="16181" y="57697"/>
                </a:lnTo>
                <a:lnTo>
                  <a:pt x="16181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AA2A6B27-3848-1904-0FD5-678B6E28F7C0}"/>
              </a:ext>
            </a:extLst>
          </p:cNvPr>
          <p:cNvSpPr/>
          <p:nvPr/>
        </p:nvSpPr>
        <p:spPr>
          <a:xfrm>
            <a:off x="11393972" y="6632581"/>
            <a:ext cx="38389" cy="36067"/>
          </a:xfrm>
          <a:custGeom>
            <a:avLst/>
            <a:gdLst>
              <a:gd name="connsiteX0" fmla="*/ 31722 w 76738"/>
              <a:gd name="connsiteY0" fmla="*/ 239 h 72133"/>
              <a:gd name="connsiteX1" fmla="*/ 118 w 76738"/>
              <a:gd name="connsiteY1" fmla="*/ 72373 h 72133"/>
              <a:gd name="connsiteX2" fmla="*/ 17877 w 76738"/>
              <a:gd name="connsiteY2" fmla="*/ 72373 h 72133"/>
              <a:gd name="connsiteX3" fmla="*/ 23972 w 76738"/>
              <a:gd name="connsiteY3" fmla="*/ 57093 h 72133"/>
              <a:gd name="connsiteX4" fmla="*/ 52383 w 76738"/>
              <a:gd name="connsiteY4" fmla="*/ 57093 h 72133"/>
              <a:gd name="connsiteX5" fmla="*/ 58682 w 76738"/>
              <a:gd name="connsiteY5" fmla="*/ 72373 h 72133"/>
              <a:gd name="connsiteX6" fmla="*/ 76856 w 76738"/>
              <a:gd name="connsiteY6" fmla="*/ 72373 h 72133"/>
              <a:gd name="connsiteX7" fmla="*/ 45049 w 76738"/>
              <a:gd name="connsiteY7" fmla="*/ 239 h 72133"/>
              <a:gd name="connsiteX8" fmla="*/ 31722 w 76738"/>
              <a:gd name="connsiteY8" fmla="*/ 239 h 72133"/>
              <a:gd name="connsiteX9" fmla="*/ 29031 w 76738"/>
              <a:gd name="connsiteY9" fmla="*/ 43648 h 72133"/>
              <a:gd name="connsiteX10" fmla="*/ 37911 w 76738"/>
              <a:gd name="connsiteY10" fmla="*/ 21222 h 72133"/>
              <a:gd name="connsiteX11" fmla="*/ 46908 w 76738"/>
              <a:gd name="connsiteY11" fmla="*/ 43648 h 72133"/>
              <a:gd name="connsiteX12" fmla="*/ 29031 w 76738"/>
              <a:gd name="connsiteY12" fmla="*/ 4364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738" h="72133">
                <a:moveTo>
                  <a:pt x="31722" y="239"/>
                </a:moveTo>
                <a:lnTo>
                  <a:pt x="118" y="72373"/>
                </a:lnTo>
                <a:lnTo>
                  <a:pt x="17877" y="72373"/>
                </a:lnTo>
                <a:lnTo>
                  <a:pt x="23972" y="57093"/>
                </a:lnTo>
                <a:lnTo>
                  <a:pt x="52383" y="57093"/>
                </a:lnTo>
                <a:lnTo>
                  <a:pt x="58682" y="72373"/>
                </a:lnTo>
                <a:lnTo>
                  <a:pt x="76856" y="72373"/>
                </a:lnTo>
                <a:lnTo>
                  <a:pt x="45049" y="239"/>
                </a:lnTo>
                <a:lnTo>
                  <a:pt x="31722" y="239"/>
                </a:lnTo>
                <a:close/>
                <a:moveTo>
                  <a:pt x="29031" y="43648"/>
                </a:moveTo>
                <a:lnTo>
                  <a:pt x="37911" y="21222"/>
                </a:lnTo>
                <a:lnTo>
                  <a:pt x="46908" y="43648"/>
                </a:lnTo>
                <a:lnTo>
                  <a:pt x="29031" y="4364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D4641F9C-48A0-7D74-AA98-05FF7F4378C3}"/>
              </a:ext>
            </a:extLst>
          </p:cNvPr>
          <p:cNvSpPr/>
          <p:nvPr/>
        </p:nvSpPr>
        <p:spPr>
          <a:xfrm>
            <a:off x="11462180" y="6632581"/>
            <a:ext cx="30843" cy="36984"/>
          </a:xfrm>
          <a:custGeom>
            <a:avLst/>
            <a:gdLst>
              <a:gd name="connsiteX0" fmla="*/ 45713 w 61654"/>
              <a:gd name="connsiteY0" fmla="*/ 43947 h 73969"/>
              <a:gd name="connsiteX1" fmla="*/ 44622 w 61654"/>
              <a:gd name="connsiteY1" fmla="*/ 50159 h 73969"/>
              <a:gd name="connsiteX2" fmla="*/ 41587 w 61654"/>
              <a:gd name="connsiteY2" fmla="*/ 55101 h 73969"/>
              <a:gd name="connsiteX3" fmla="*/ 36935 w 61654"/>
              <a:gd name="connsiteY3" fmla="*/ 58364 h 73969"/>
              <a:gd name="connsiteX4" fmla="*/ 31052 w 61654"/>
              <a:gd name="connsiteY4" fmla="*/ 59533 h 73969"/>
              <a:gd name="connsiteX5" fmla="*/ 25114 w 61654"/>
              <a:gd name="connsiteY5" fmla="*/ 58364 h 73969"/>
              <a:gd name="connsiteX6" fmla="*/ 20416 w 61654"/>
              <a:gd name="connsiteY6" fmla="*/ 55101 h 73969"/>
              <a:gd name="connsiteX7" fmla="*/ 17356 w 61654"/>
              <a:gd name="connsiteY7" fmla="*/ 50159 h 73969"/>
              <a:gd name="connsiteX8" fmla="*/ 16282 w 61654"/>
              <a:gd name="connsiteY8" fmla="*/ 43947 h 73969"/>
              <a:gd name="connsiteX9" fmla="*/ 16282 w 61654"/>
              <a:gd name="connsiteY9" fmla="*/ 240 h 73969"/>
              <a:gd name="connsiteX10" fmla="*/ 170 w 61654"/>
              <a:gd name="connsiteY10" fmla="*/ 240 h 73969"/>
              <a:gd name="connsiteX11" fmla="*/ 170 w 61654"/>
              <a:gd name="connsiteY11" fmla="*/ 44559 h 73969"/>
              <a:gd name="connsiteX12" fmla="*/ 2131 w 61654"/>
              <a:gd name="connsiteY12" fmla="*/ 56380 h 73969"/>
              <a:gd name="connsiteX13" fmla="*/ 7975 w 61654"/>
              <a:gd name="connsiteY13" fmla="*/ 65753 h 73969"/>
              <a:gd name="connsiteX14" fmla="*/ 17623 w 61654"/>
              <a:gd name="connsiteY14" fmla="*/ 71966 h 73969"/>
              <a:gd name="connsiteX15" fmla="*/ 31052 w 61654"/>
              <a:gd name="connsiteY15" fmla="*/ 74209 h 73969"/>
              <a:gd name="connsiteX16" fmla="*/ 44379 w 61654"/>
              <a:gd name="connsiteY16" fmla="*/ 71966 h 73969"/>
              <a:gd name="connsiteX17" fmla="*/ 54027 w 61654"/>
              <a:gd name="connsiteY17" fmla="*/ 65753 h 73969"/>
              <a:gd name="connsiteX18" fmla="*/ 59871 w 61654"/>
              <a:gd name="connsiteY18" fmla="*/ 56380 h 73969"/>
              <a:gd name="connsiteX19" fmla="*/ 61824 w 61654"/>
              <a:gd name="connsiteY19" fmla="*/ 44559 h 73969"/>
              <a:gd name="connsiteX20" fmla="*/ 61824 w 61654"/>
              <a:gd name="connsiteY20" fmla="*/ 240 h 73969"/>
              <a:gd name="connsiteX21" fmla="*/ 45713 w 61654"/>
              <a:gd name="connsiteY21" fmla="*/ 240 h 73969"/>
              <a:gd name="connsiteX22" fmla="*/ 45713 w 61654"/>
              <a:gd name="connsiteY22" fmla="*/ 43947 h 7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654" h="73969">
                <a:moveTo>
                  <a:pt x="45713" y="43947"/>
                </a:moveTo>
                <a:cubicBezTo>
                  <a:pt x="45713" y="46190"/>
                  <a:pt x="45360" y="48261"/>
                  <a:pt x="44622" y="50159"/>
                </a:cubicBezTo>
                <a:cubicBezTo>
                  <a:pt x="43909" y="52065"/>
                  <a:pt x="42897" y="53713"/>
                  <a:pt x="41587" y="55101"/>
                </a:cubicBezTo>
                <a:cubicBezTo>
                  <a:pt x="40277" y="56497"/>
                  <a:pt x="38731" y="57580"/>
                  <a:pt x="36935" y="58364"/>
                </a:cubicBezTo>
                <a:cubicBezTo>
                  <a:pt x="35155" y="59148"/>
                  <a:pt x="33186" y="59533"/>
                  <a:pt x="31052" y="59533"/>
                </a:cubicBezTo>
                <a:cubicBezTo>
                  <a:pt x="28919" y="59533"/>
                  <a:pt x="26926" y="59148"/>
                  <a:pt x="25114" y="58364"/>
                </a:cubicBezTo>
                <a:cubicBezTo>
                  <a:pt x="23287" y="57580"/>
                  <a:pt x="21718" y="56497"/>
                  <a:pt x="20416" y="55101"/>
                </a:cubicBezTo>
                <a:cubicBezTo>
                  <a:pt x="19098" y="53713"/>
                  <a:pt x="18086" y="52065"/>
                  <a:pt x="17356" y="50159"/>
                </a:cubicBezTo>
                <a:cubicBezTo>
                  <a:pt x="16643" y="48261"/>
                  <a:pt x="16282" y="46190"/>
                  <a:pt x="16282" y="43947"/>
                </a:cubicBezTo>
                <a:lnTo>
                  <a:pt x="16282" y="240"/>
                </a:lnTo>
                <a:lnTo>
                  <a:pt x="170" y="240"/>
                </a:lnTo>
                <a:lnTo>
                  <a:pt x="170" y="44559"/>
                </a:lnTo>
                <a:cubicBezTo>
                  <a:pt x="170" y="48841"/>
                  <a:pt x="821" y="52779"/>
                  <a:pt x="2131" y="56380"/>
                </a:cubicBezTo>
                <a:cubicBezTo>
                  <a:pt x="3441" y="59980"/>
                  <a:pt x="5386" y="63102"/>
                  <a:pt x="7975" y="65753"/>
                </a:cubicBezTo>
                <a:cubicBezTo>
                  <a:pt x="10548" y="68397"/>
                  <a:pt x="13756" y="70475"/>
                  <a:pt x="17623" y="71966"/>
                </a:cubicBezTo>
                <a:cubicBezTo>
                  <a:pt x="21482" y="73456"/>
                  <a:pt x="25954" y="74209"/>
                  <a:pt x="31052" y="74209"/>
                </a:cubicBezTo>
                <a:cubicBezTo>
                  <a:pt x="36072" y="74209"/>
                  <a:pt x="40512" y="73456"/>
                  <a:pt x="44379" y="71966"/>
                </a:cubicBezTo>
                <a:cubicBezTo>
                  <a:pt x="48231" y="70475"/>
                  <a:pt x="51447" y="68397"/>
                  <a:pt x="54027" y="65753"/>
                </a:cubicBezTo>
                <a:cubicBezTo>
                  <a:pt x="56616" y="63102"/>
                  <a:pt x="58553" y="59980"/>
                  <a:pt x="59871" y="56380"/>
                </a:cubicBezTo>
                <a:cubicBezTo>
                  <a:pt x="61173" y="52779"/>
                  <a:pt x="61824" y="48841"/>
                  <a:pt x="61824" y="44559"/>
                </a:cubicBezTo>
                <a:lnTo>
                  <a:pt x="61824" y="240"/>
                </a:lnTo>
                <a:lnTo>
                  <a:pt x="45713" y="240"/>
                </a:lnTo>
                <a:lnTo>
                  <a:pt x="45713" y="4394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C7004544-D4F4-00DF-B2C7-8B44EAC536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7084" y="1432690"/>
            <a:ext cx="8010933" cy="1385924"/>
          </a:xfrm>
        </p:spPr>
        <p:txBody>
          <a:bodyPr anchor="b"/>
          <a:lstStyle>
            <a:lvl1pPr>
              <a:lnSpc>
                <a:spcPct val="101000"/>
              </a:lnSpc>
              <a:defRPr>
                <a:solidFill>
                  <a:srgbClr val="015147"/>
                </a:solidFill>
              </a:defRPr>
            </a:lvl1pPr>
          </a:lstStyle>
          <a:p>
            <a:r>
              <a:rPr lang="fr-FR"/>
              <a:t>Titre sur une </a:t>
            </a:r>
            <a:br>
              <a:rPr lang="fr-FR"/>
            </a:br>
            <a:r>
              <a:rPr lang="fr-FR"/>
              <a:t>ou deux lignes max</a:t>
            </a:r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D2E0BC37-E066-494F-E837-43CAEB7A29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37" y="236377"/>
            <a:ext cx="3509148" cy="325627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2000"/>
              </a:lnSpc>
              <a:spcBef>
                <a:spcPts val="0"/>
              </a:spcBef>
              <a:defRPr sz="22999" spc="0" baseline="0">
                <a:blipFill dpi="0" rotWithShape="1"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j-lt"/>
              </a:defRPr>
            </a:lvl1pPr>
            <a:lvl2pPr marL="0">
              <a:lnSpc>
                <a:spcPct val="96000"/>
              </a:lnSpc>
              <a:spcBef>
                <a:spcPts val="600"/>
              </a:spcBef>
              <a:spcAft>
                <a:spcPts val="0"/>
              </a:spcAft>
              <a:defRPr sz="205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14271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.Transitions Chiff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5AC17C6-5739-90B4-0CFB-8AB96F723EEA}"/>
              </a:ext>
            </a:extLst>
          </p:cNvPr>
          <p:cNvSpPr/>
          <p:nvPr/>
        </p:nvSpPr>
        <p:spPr>
          <a:xfrm flipV="1">
            <a:off x="11142875" y="6384706"/>
            <a:ext cx="410383" cy="214649"/>
          </a:xfrm>
          <a:custGeom>
            <a:avLst/>
            <a:gdLst>
              <a:gd name="connsiteX0" fmla="*/ 15193 w 820338"/>
              <a:gd name="connsiteY0" fmla="*/ 428714 h 429299"/>
              <a:gd name="connsiteX1" fmla="*/ 446 w 820338"/>
              <a:gd name="connsiteY1" fmla="*/ 415606 h 429299"/>
              <a:gd name="connsiteX2" fmla="*/ 446 w 820338"/>
              <a:gd name="connsiteY2" fmla="*/ 13343 h 429299"/>
              <a:gd name="connsiteX3" fmla="*/ 13555 w 820338"/>
              <a:gd name="connsiteY3" fmla="*/ 234 h 429299"/>
              <a:gd name="connsiteX4" fmla="*/ 731238 w 820338"/>
              <a:gd name="connsiteY4" fmla="*/ 234 h 429299"/>
              <a:gd name="connsiteX5" fmla="*/ 745166 w 820338"/>
              <a:gd name="connsiteY5" fmla="*/ 9246 h 429299"/>
              <a:gd name="connsiteX6" fmla="*/ 819720 w 820338"/>
              <a:gd name="connsiteY6" fmla="*/ 241101 h 429299"/>
              <a:gd name="connsiteX7" fmla="*/ 813165 w 820338"/>
              <a:gd name="connsiteY7" fmla="*/ 258305 h 429299"/>
              <a:gd name="connsiteX8" fmla="*/ 70904 w 820338"/>
              <a:gd name="connsiteY8" fmla="*/ 429533 h 429299"/>
              <a:gd name="connsiteX9" fmla="*/ 15193 w 820338"/>
              <a:gd name="connsiteY9" fmla="*/ 428714 h 42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0338" h="429299">
                <a:moveTo>
                  <a:pt x="15193" y="428714"/>
                </a:moveTo>
                <a:cubicBezTo>
                  <a:pt x="6181" y="428714"/>
                  <a:pt x="446" y="424618"/>
                  <a:pt x="446" y="415606"/>
                </a:cubicBezTo>
                <a:lnTo>
                  <a:pt x="446" y="13343"/>
                </a:lnTo>
                <a:cubicBezTo>
                  <a:pt x="446" y="5969"/>
                  <a:pt x="5362" y="234"/>
                  <a:pt x="13555" y="234"/>
                </a:cubicBezTo>
                <a:lnTo>
                  <a:pt x="731238" y="234"/>
                </a:lnTo>
                <a:cubicBezTo>
                  <a:pt x="736973" y="234"/>
                  <a:pt x="742708" y="234"/>
                  <a:pt x="745166" y="9246"/>
                </a:cubicBezTo>
                <a:cubicBezTo>
                  <a:pt x="745166" y="9246"/>
                  <a:pt x="818081" y="237004"/>
                  <a:pt x="819720" y="241101"/>
                </a:cubicBezTo>
                <a:cubicBezTo>
                  <a:pt x="822177" y="249293"/>
                  <a:pt x="820539" y="253390"/>
                  <a:pt x="813165" y="258305"/>
                </a:cubicBezTo>
                <a:cubicBezTo>
                  <a:pt x="579672" y="408232"/>
                  <a:pt x="229843" y="429533"/>
                  <a:pt x="70904" y="429533"/>
                </a:cubicBezTo>
                <a:cubicBezTo>
                  <a:pt x="47964" y="429533"/>
                  <a:pt x="29121" y="429533"/>
                  <a:pt x="15193" y="428714"/>
                </a:cubicBezTo>
                <a:close/>
              </a:path>
            </a:pathLst>
          </a:custGeom>
          <a:gradFill>
            <a:gsLst>
              <a:gs pos="0">
                <a:srgbClr val="802266"/>
              </a:gs>
              <a:gs pos="25000">
                <a:srgbClr val="AC1173"/>
              </a:gs>
              <a:gs pos="81000">
                <a:srgbClr val="D90E0E"/>
              </a:gs>
              <a:gs pos="100000">
                <a:srgbClr val="D90E0E"/>
              </a:gs>
            </a:gsLst>
            <a:lin ang="0" scaled="1"/>
          </a:gradFill>
          <a:ln w="817381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ADFC03F8-1254-77E0-026C-0D853D546AA8}"/>
              </a:ext>
            </a:extLst>
          </p:cNvPr>
          <p:cNvSpPr/>
          <p:nvPr/>
        </p:nvSpPr>
        <p:spPr>
          <a:xfrm>
            <a:off x="11161312" y="6473652"/>
            <a:ext cx="94641" cy="96776"/>
          </a:xfrm>
          <a:custGeom>
            <a:avLst/>
            <a:gdLst>
              <a:gd name="connsiteX0" fmla="*/ 126801 w 189185"/>
              <a:gd name="connsiteY0" fmla="*/ 80049 h 193551"/>
              <a:gd name="connsiteX1" fmla="*/ 86847 w 189185"/>
              <a:gd name="connsiteY1" fmla="*/ 47861 h 193551"/>
              <a:gd name="connsiteX2" fmla="*/ 142475 w 189185"/>
              <a:gd name="connsiteY2" fmla="*/ 27515 h 193551"/>
              <a:gd name="connsiteX3" fmla="*/ 173086 w 189185"/>
              <a:gd name="connsiteY3" fmla="*/ 31636 h 193551"/>
              <a:gd name="connsiteX4" fmla="*/ 181790 w 189185"/>
              <a:gd name="connsiteY4" fmla="*/ 4224 h 193551"/>
              <a:gd name="connsiteX5" fmla="*/ 145384 w 189185"/>
              <a:gd name="connsiteY5" fmla="*/ 373 h 193551"/>
              <a:gd name="connsiteX6" fmla="*/ 42586 w 189185"/>
              <a:gd name="connsiteY6" fmla="*/ 40658 h 193551"/>
              <a:gd name="connsiteX7" fmla="*/ 99438 w 189185"/>
              <a:gd name="connsiteY7" fmla="*/ 108168 h 193551"/>
              <a:gd name="connsiteX8" fmla="*/ 138614 w 189185"/>
              <a:gd name="connsiteY8" fmla="*/ 147395 h 193551"/>
              <a:gd name="connsiteX9" fmla="*/ 88078 w 189185"/>
              <a:gd name="connsiteY9" fmla="*/ 164230 h 193551"/>
              <a:gd name="connsiteX10" fmla="*/ 13620 w 189185"/>
              <a:gd name="connsiteY10" fmla="*/ 145657 h 193551"/>
              <a:gd name="connsiteX11" fmla="*/ 156 w 189185"/>
              <a:gd name="connsiteY11" fmla="*/ 174841 h 193551"/>
              <a:gd name="connsiteX12" fmla="*/ 80483 w 189185"/>
              <a:gd name="connsiteY12" fmla="*/ 193786 h 193551"/>
              <a:gd name="connsiteX13" fmla="*/ 185475 w 189185"/>
              <a:gd name="connsiteY13" fmla="*/ 151146 h 193551"/>
              <a:gd name="connsiteX14" fmla="*/ 126801 w 189185"/>
              <a:gd name="connsiteY14" fmla="*/ 80049 h 1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185" h="193551">
                <a:moveTo>
                  <a:pt x="126801" y="80049"/>
                </a:moveTo>
                <a:cubicBezTo>
                  <a:pt x="100449" y="67313"/>
                  <a:pt x="82523" y="60661"/>
                  <a:pt x="86847" y="47861"/>
                </a:cubicBezTo>
                <a:cubicBezTo>
                  <a:pt x="91939" y="32708"/>
                  <a:pt x="118459" y="26984"/>
                  <a:pt x="142475" y="27515"/>
                </a:cubicBezTo>
                <a:cubicBezTo>
                  <a:pt x="154614" y="27819"/>
                  <a:pt x="163220" y="29376"/>
                  <a:pt x="173086" y="31636"/>
                </a:cubicBezTo>
                <a:lnTo>
                  <a:pt x="181790" y="4224"/>
                </a:lnTo>
                <a:cubicBezTo>
                  <a:pt x="169274" y="1913"/>
                  <a:pt x="160343" y="745"/>
                  <a:pt x="145384" y="373"/>
                </a:cubicBezTo>
                <a:cubicBezTo>
                  <a:pt x="97230" y="-758"/>
                  <a:pt x="53713" y="12539"/>
                  <a:pt x="42586" y="40658"/>
                </a:cubicBezTo>
                <a:cubicBezTo>
                  <a:pt x="29291" y="73970"/>
                  <a:pt x="66878" y="92748"/>
                  <a:pt x="99438" y="108168"/>
                </a:cubicBezTo>
                <a:cubicBezTo>
                  <a:pt x="125369" y="120436"/>
                  <a:pt x="145773" y="132083"/>
                  <a:pt x="138614" y="147395"/>
                </a:cubicBezTo>
                <a:cubicBezTo>
                  <a:pt x="132995" y="159235"/>
                  <a:pt x="114706" y="164834"/>
                  <a:pt x="88078" y="164230"/>
                </a:cubicBezTo>
                <a:cubicBezTo>
                  <a:pt x="65044" y="163708"/>
                  <a:pt x="36281" y="157054"/>
                  <a:pt x="13620" y="145657"/>
                </a:cubicBezTo>
                <a:lnTo>
                  <a:pt x="156" y="174841"/>
                </a:lnTo>
                <a:cubicBezTo>
                  <a:pt x="16812" y="182548"/>
                  <a:pt x="51160" y="193068"/>
                  <a:pt x="80483" y="193786"/>
                </a:cubicBezTo>
                <a:cubicBezTo>
                  <a:pt x="135546" y="194990"/>
                  <a:pt x="171206" y="181197"/>
                  <a:pt x="185475" y="151146"/>
                </a:cubicBezTo>
                <a:cubicBezTo>
                  <a:pt x="202363" y="115704"/>
                  <a:pt x="160465" y="96289"/>
                  <a:pt x="126801" y="80049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409AAB88-3413-EC77-4C36-6413261D61F0}"/>
              </a:ext>
            </a:extLst>
          </p:cNvPr>
          <p:cNvSpPr/>
          <p:nvPr/>
        </p:nvSpPr>
        <p:spPr>
          <a:xfrm>
            <a:off x="11249837" y="6473435"/>
            <a:ext cx="271992" cy="96919"/>
          </a:xfrm>
          <a:custGeom>
            <a:avLst/>
            <a:gdLst>
              <a:gd name="connsiteX0" fmla="*/ 24786 w 543702"/>
              <a:gd name="connsiteY0" fmla="*/ 130510 h 193836"/>
              <a:gd name="connsiteX1" fmla="*/ 26265 w 543702"/>
              <a:gd name="connsiteY1" fmla="*/ 131371 h 193836"/>
              <a:gd name="connsiteX2" fmla="*/ 27570 w 543702"/>
              <a:gd name="connsiteY2" fmla="*/ 130510 h 193836"/>
              <a:gd name="connsiteX3" fmla="*/ 54389 w 543702"/>
              <a:gd name="connsiteY3" fmla="*/ 47391 h 193836"/>
              <a:gd name="connsiteX4" fmla="*/ 122624 w 543702"/>
              <a:gd name="connsiteY4" fmla="*/ 190743 h 193836"/>
              <a:gd name="connsiteX5" fmla="*/ 166730 w 543702"/>
              <a:gd name="connsiteY5" fmla="*/ 190743 h 193836"/>
              <a:gd name="connsiteX6" fmla="*/ 188518 w 543702"/>
              <a:gd name="connsiteY6" fmla="*/ 122604 h 193836"/>
              <a:gd name="connsiteX7" fmla="*/ 189941 w 543702"/>
              <a:gd name="connsiteY7" fmla="*/ 121776 h 193836"/>
              <a:gd name="connsiteX8" fmla="*/ 191272 w 543702"/>
              <a:gd name="connsiteY8" fmla="*/ 122604 h 193836"/>
              <a:gd name="connsiteX9" fmla="*/ 300695 w 543702"/>
              <a:gd name="connsiteY9" fmla="*/ 194122 h 193836"/>
              <a:gd name="connsiteX10" fmla="*/ 383645 w 543702"/>
              <a:gd name="connsiteY10" fmla="*/ 179190 h 193836"/>
              <a:gd name="connsiteX11" fmla="*/ 406456 w 543702"/>
              <a:gd name="connsiteY11" fmla="*/ 107273 h 193836"/>
              <a:gd name="connsiteX12" fmla="*/ 494196 w 543702"/>
              <a:gd name="connsiteY12" fmla="*/ 107273 h 193836"/>
              <a:gd name="connsiteX13" fmla="*/ 503086 w 543702"/>
              <a:gd name="connsiteY13" fmla="*/ 79396 h 193836"/>
              <a:gd name="connsiteX14" fmla="*/ 415382 w 543702"/>
              <a:gd name="connsiteY14" fmla="*/ 79396 h 193836"/>
              <a:gd name="connsiteX15" fmla="*/ 430501 w 543702"/>
              <a:gd name="connsiteY15" fmla="*/ 32192 h 193836"/>
              <a:gd name="connsiteX16" fmla="*/ 535074 w 543702"/>
              <a:gd name="connsiteY16" fmla="*/ 32192 h 193836"/>
              <a:gd name="connsiteX17" fmla="*/ 544130 w 543702"/>
              <a:gd name="connsiteY17" fmla="*/ 3282 h 193836"/>
              <a:gd name="connsiteX18" fmla="*/ 397326 w 543702"/>
              <a:gd name="connsiteY18" fmla="*/ 3282 h 193836"/>
              <a:gd name="connsiteX19" fmla="*/ 347512 w 543702"/>
              <a:gd name="connsiteY19" fmla="*/ 159077 h 193836"/>
              <a:gd name="connsiteX20" fmla="*/ 310222 w 543702"/>
              <a:gd name="connsiteY20" fmla="*/ 163028 h 193836"/>
              <a:gd name="connsiteX21" fmla="*/ 243880 w 543702"/>
              <a:gd name="connsiteY21" fmla="*/ 140499 h 193836"/>
              <a:gd name="connsiteX22" fmla="*/ 232348 w 543702"/>
              <a:gd name="connsiteY22" fmla="*/ 96830 h 193836"/>
              <a:gd name="connsiteX23" fmla="*/ 329674 w 543702"/>
              <a:gd name="connsiteY23" fmla="*/ 31370 h 193836"/>
              <a:gd name="connsiteX24" fmla="*/ 362158 w 543702"/>
              <a:gd name="connsiteY24" fmla="*/ 33328 h 193836"/>
              <a:gd name="connsiteX25" fmla="*/ 372488 w 543702"/>
              <a:gd name="connsiteY25" fmla="*/ 3040 h 193836"/>
              <a:gd name="connsiteX26" fmla="*/ 329693 w 543702"/>
              <a:gd name="connsiteY26" fmla="*/ 286 h 193836"/>
              <a:gd name="connsiteX27" fmla="*/ 216882 w 543702"/>
              <a:gd name="connsiteY27" fmla="*/ 44365 h 193836"/>
              <a:gd name="connsiteX28" fmla="*/ 214713 w 543702"/>
              <a:gd name="connsiteY28" fmla="*/ 45208 h 193836"/>
              <a:gd name="connsiteX29" fmla="*/ 213579 w 543702"/>
              <a:gd name="connsiteY29" fmla="*/ 44365 h 193836"/>
              <a:gd name="connsiteX30" fmla="*/ 226687 w 543702"/>
              <a:gd name="connsiteY30" fmla="*/ 3322 h 193836"/>
              <a:gd name="connsiteX31" fmla="*/ 188381 w 543702"/>
              <a:gd name="connsiteY31" fmla="*/ 3322 h 193836"/>
              <a:gd name="connsiteX32" fmla="*/ 146497 w 543702"/>
              <a:gd name="connsiteY32" fmla="*/ 134679 h 193836"/>
              <a:gd name="connsiteX33" fmla="*/ 72225 w 543702"/>
              <a:gd name="connsiteY33" fmla="*/ 3322 h 193836"/>
              <a:gd name="connsiteX34" fmla="*/ 31152 w 543702"/>
              <a:gd name="connsiteY34" fmla="*/ 3322 h 193836"/>
              <a:gd name="connsiteX35" fmla="*/ 428 w 543702"/>
              <a:gd name="connsiteY35" fmla="*/ 98970 h 193836"/>
              <a:gd name="connsiteX36" fmla="*/ 24786 w 543702"/>
              <a:gd name="connsiteY36" fmla="*/ 130510 h 19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43702" h="193836">
                <a:moveTo>
                  <a:pt x="24786" y="130510"/>
                </a:moveTo>
                <a:cubicBezTo>
                  <a:pt x="25053" y="131180"/>
                  <a:pt x="25533" y="131371"/>
                  <a:pt x="26265" y="131371"/>
                </a:cubicBezTo>
                <a:cubicBezTo>
                  <a:pt x="27026" y="131371"/>
                  <a:pt x="27355" y="131146"/>
                  <a:pt x="27570" y="130510"/>
                </a:cubicBezTo>
                <a:cubicBezTo>
                  <a:pt x="27883" y="129560"/>
                  <a:pt x="54389" y="47391"/>
                  <a:pt x="54389" y="47391"/>
                </a:cubicBezTo>
                <a:cubicBezTo>
                  <a:pt x="81438" y="86058"/>
                  <a:pt x="108257" y="136941"/>
                  <a:pt x="122624" y="190743"/>
                </a:cubicBezTo>
                <a:lnTo>
                  <a:pt x="166730" y="190743"/>
                </a:lnTo>
                <a:lnTo>
                  <a:pt x="188518" y="122604"/>
                </a:lnTo>
                <a:cubicBezTo>
                  <a:pt x="188741" y="121936"/>
                  <a:pt x="189238" y="121776"/>
                  <a:pt x="189941" y="121776"/>
                </a:cubicBezTo>
                <a:cubicBezTo>
                  <a:pt x="190651" y="121776"/>
                  <a:pt x="191214" y="122002"/>
                  <a:pt x="191272" y="122604"/>
                </a:cubicBezTo>
                <a:cubicBezTo>
                  <a:pt x="197937" y="165357"/>
                  <a:pt x="240454" y="194122"/>
                  <a:pt x="300695" y="194122"/>
                </a:cubicBezTo>
                <a:cubicBezTo>
                  <a:pt x="339717" y="194122"/>
                  <a:pt x="374887" y="183893"/>
                  <a:pt x="383645" y="179190"/>
                </a:cubicBezTo>
                <a:lnTo>
                  <a:pt x="406456" y="107273"/>
                </a:lnTo>
                <a:lnTo>
                  <a:pt x="494196" y="107273"/>
                </a:lnTo>
                <a:lnTo>
                  <a:pt x="503086" y="79396"/>
                </a:lnTo>
                <a:lnTo>
                  <a:pt x="415382" y="79396"/>
                </a:lnTo>
                <a:lnTo>
                  <a:pt x="430501" y="32192"/>
                </a:lnTo>
                <a:lnTo>
                  <a:pt x="535074" y="32192"/>
                </a:lnTo>
                <a:lnTo>
                  <a:pt x="544130" y="3282"/>
                </a:lnTo>
                <a:lnTo>
                  <a:pt x="397326" y="3282"/>
                </a:lnTo>
                <a:lnTo>
                  <a:pt x="347512" y="159077"/>
                </a:lnTo>
                <a:cubicBezTo>
                  <a:pt x="336926" y="161748"/>
                  <a:pt x="323854" y="163028"/>
                  <a:pt x="310222" y="163028"/>
                </a:cubicBezTo>
                <a:cubicBezTo>
                  <a:pt x="280783" y="163028"/>
                  <a:pt x="257228" y="156063"/>
                  <a:pt x="243880" y="140499"/>
                </a:cubicBezTo>
                <a:cubicBezTo>
                  <a:pt x="233881" y="128781"/>
                  <a:pt x="229895" y="113695"/>
                  <a:pt x="232348" y="96830"/>
                </a:cubicBezTo>
                <a:cubicBezTo>
                  <a:pt x="238253" y="56690"/>
                  <a:pt x="277363" y="31370"/>
                  <a:pt x="329674" y="31370"/>
                </a:cubicBezTo>
                <a:cubicBezTo>
                  <a:pt x="340652" y="31370"/>
                  <a:pt x="351993" y="32018"/>
                  <a:pt x="362158" y="33328"/>
                </a:cubicBezTo>
                <a:lnTo>
                  <a:pt x="372488" y="3040"/>
                </a:lnTo>
                <a:cubicBezTo>
                  <a:pt x="359898" y="1140"/>
                  <a:pt x="344633" y="286"/>
                  <a:pt x="329693" y="286"/>
                </a:cubicBezTo>
                <a:cubicBezTo>
                  <a:pt x="283307" y="286"/>
                  <a:pt x="242993" y="16254"/>
                  <a:pt x="216882" y="44365"/>
                </a:cubicBezTo>
                <a:cubicBezTo>
                  <a:pt x="216091" y="45234"/>
                  <a:pt x="215212" y="45208"/>
                  <a:pt x="214713" y="45208"/>
                </a:cubicBezTo>
                <a:cubicBezTo>
                  <a:pt x="213892" y="45208"/>
                  <a:pt x="213378" y="45051"/>
                  <a:pt x="213579" y="44365"/>
                </a:cubicBezTo>
                <a:lnTo>
                  <a:pt x="226687" y="3322"/>
                </a:lnTo>
                <a:lnTo>
                  <a:pt x="188381" y="3322"/>
                </a:lnTo>
                <a:lnTo>
                  <a:pt x="146497" y="134679"/>
                </a:lnTo>
                <a:cubicBezTo>
                  <a:pt x="133188" y="95942"/>
                  <a:pt x="105765" y="44904"/>
                  <a:pt x="72225" y="3322"/>
                </a:cubicBezTo>
                <a:lnTo>
                  <a:pt x="31152" y="3322"/>
                </a:lnTo>
                <a:lnTo>
                  <a:pt x="428" y="98970"/>
                </a:lnTo>
                <a:cubicBezTo>
                  <a:pt x="15882" y="110355"/>
                  <a:pt x="20756" y="118706"/>
                  <a:pt x="24786" y="130510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41BDF252-97D2-8BA5-DF59-B53B9AE87C0D}"/>
              </a:ext>
            </a:extLst>
          </p:cNvPr>
          <p:cNvSpPr/>
          <p:nvPr/>
        </p:nvSpPr>
        <p:spPr>
          <a:xfrm>
            <a:off x="11164905" y="6632581"/>
            <a:ext cx="29352" cy="36067"/>
          </a:xfrm>
          <a:custGeom>
            <a:avLst/>
            <a:gdLst>
              <a:gd name="connsiteX0" fmla="*/ 51787 w 58673"/>
              <a:gd name="connsiteY0" fmla="*/ 35137 h 72133"/>
              <a:gd name="connsiteX1" fmla="*/ 55811 w 58673"/>
              <a:gd name="connsiteY1" fmla="*/ 22148 h 72133"/>
              <a:gd name="connsiteX2" fmla="*/ 53591 w 58673"/>
              <a:gd name="connsiteY2" fmla="*/ 11605 h 72133"/>
              <a:gd name="connsiteX3" fmla="*/ 47606 w 58673"/>
              <a:gd name="connsiteY3" fmla="*/ 4875 h 72133"/>
              <a:gd name="connsiteX4" fmla="*/ 38820 w 58673"/>
              <a:gd name="connsiteY4" fmla="*/ 1314 h 72133"/>
              <a:gd name="connsiteX5" fmla="*/ 28231 w 58673"/>
              <a:gd name="connsiteY5" fmla="*/ 239 h 72133"/>
              <a:gd name="connsiteX6" fmla="*/ -70 w 58673"/>
              <a:gd name="connsiteY6" fmla="*/ 239 h 72133"/>
              <a:gd name="connsiteX7" fmla="*/ -70 w 58673"/>
              <a:gd name="connsiteY7" fmla="*/ 72373 h 72133"/>
              <a:gd name="connsiteX8" fmla="*/ 16049 w 58673"/>
              <a:gd name="connsiteY8" fmla="*/ 72373 h 72133"/>
              <a:gd name="connsiteX9" fmla="*/ 16049 w 58673"/>
              <a:gd name="connsiteY9" fmla="*/ 43546 h 72133"/>
              <a:gd name="connsiteX10" fmla="*/ 23995 w 58673"/>
              <a:gd name="connsiteY10" fmla="*/ 43546 h 72133"/>
              <a:gd name="connsiteX11" fmla="*/ 39283 w 58673"/>
              <a:gd name="connsiteY11" fmla="*/ 72373 h 72133"/>
              <a:gd name="connsiteX12" fmla="*/ 58603 w 58673"/>
              <a:gd name="connsiteY12" fmla="*/ 72373 h 72133"/>
              <a:gd name="connsiteX13" fmla="*/ 40013 w 58673"/>
              <a:gd name="connsiteY13" fmla="*/ 41915 h 72133"/>
              <a:gd name="connsiteX14" fmla="*/ 51787 w 58673"/>
              <a:gd name="connsiteY14" fmla="*/ 35137 h 72133"/>
              <a:gd name="connsiteX15" fmla="*/ 37785 w 58673"/>
              <a:gd name="connsiteY15" fmla="*/ 26626 h 72133"/>
              <a:gd name="connsiteX16" fmla="*/ 34530 w 58673"/>
              <a:gd name="connsiteY16" fmla="*/ 29027 h 72133"/>
              <a:gd name="connsiteX17" fmla="*/ 30145 w 58673"/>
              <a:gd name="connsiteY17" fmla="*/ 29945 h 72133"/>
              <a:gd name="connsiteX18" fmla="*/ 25548 w 58673"/>
              <a:gd name="connsiteY18" fmla="*/ 30094 h 72133"/>
              <a:gd name="connsiteX19" fmla="*/ 16049 w 58673"/>
              <a:gd name="connsiteY19" fmla="*/ 30094 h 72133"/>
              <a:gd name="connsiteX20" fmla="*/ 16049 w 58673"/>
              <a:gd name="connsiteY20" fmla="*/ 13692 h 72133"/>
              <a:gd name="connsiteX21" fmla="*/ 26584 w 58673"/>
              <a:gd name="connsiteY21" fmla="*/ 13692 h 72133"/>
              <a:gd name="connsiteX22" fmla="*/ 31023 w 58673"/>
              <a:gd name="connsiteY22" fmla="*/ 13998 h 72133"/>
              <a:gd name="connsiteX23" fmla="*/ 35055 w 58673"/>
              <a:gd name="connsiteY23" fmla="*/ 15166 h 72133"/>
              <a:gd name="connsiteX24" fmla="*/ 37942 w 58673"/>
              <a:gd name="connsiteY24" fmla="*/ 17661 h 72133"/>
              <a:gd name="connsiteX25" fmla="*/ 39079 w 58673"/>
              <a:gd name="connsiteY25" fmla="*/ 22046 h 72133"/>
              <a:gd name="connsiteX26" fmla="*/ 37785 w 58673"/>
              <a:gd name="connsiteY26" fmla="*/ 26626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673" h="72133">
                <a:moveTo>
                  <a:pt x="51787" y="35137"/>
                </a:moveTo>
                <a:cubicBezTo>
                  <a:pt x="54469" y="31568"/>
                  <a:pt x="55811" y="27238"/>
                  <a:pt x="55811" y="22148"/>
                </a:cubicBezTo>
                <a:cubicBezTo>
                  <a:pt x="55811" y="17935"/>
                  <a:pt x="55065" y="14421"/>
                  <a:pt x="53591" y="11605"/>
                </a:cubicBezTo>
                <a:cubicBezTo>
                  <a:pt x="52108" y="8781"/>
                  <a:pt x="50116" y="6538"/>
                  <a:pt x="47606" y="4875"/>
                </a:cubicBezTo>
                <a:cubicBezTo>
                  <a:pt x="45088" y="3212"/>
                  <a:pt x="42162" y="2020"/>
                  <a:pt x="38820" y="1314"/>
                </a:cubicBezTo>
                <a:cubicBezTo>
                  <a:pt x="35487" y="600"/>
                  <a:pt x="31949" y="239"/>
                  <a:pt x="28231" y="239"/>
                </a:cubicBezTo>
                <a:lnTo>
                  <a:pt x="-70" y="239"/>
                </a:lnTo>
                <a:lnTo>
                  <a:pt x="-70" y="72373"/>
                </a:lnTo>
                <a:lnTo>
                  <a:pt x="16049" y="72373"/>
                </a:lnTo>
                <a:lnTo>
                  <a:pt x="16049" y="43546"/>
                </a:lnTo>
                <a:lnTo>
                  <a:pt x="23995" y="43546"/>
                </a:lnTo>
                <a:lnTo>
                  <a:pt x="39283" y="72373"/>
                </a:lnTo>
                <a:lnTo>
                  <a:pt x="58603" y="72373"/>
                </a:lnTo>
                <a:lnTo>
                  <a:pt x="40013" y="41915"/>
                </a:lnTo>
                <a:cubicBezTo>
                  <a:pt x="45174" y="40965"/>
                  <a:pt x="49096" y="38706"/>
                  <a:pt x="51787" y="35137"/>
                </a:cubicBezTo>
                <a:moveTo>
                  <a:pt x="37785" y="26626"/>
                </a:moveTo>
                <a:cubicBezTo>
                  <a:pt x="36930" y="27717"/>
                  <a:pt x="35840" y="28517"/>
                  <a:pt x="34530" y="29027"/>
                </a:cubicBezTo>
                <a:cubicBezTo>
                  <a:pt x="33220" y="29537"/>
                  <a:pt x="31761" y="29843"/>
                  <a:pt x="30145" y="29945"/>
                </a:cubicBezTo>
                <a:cubicBezTo>
                  <a:pt x="28529" y="30047"/>
                  <a:pt x="26992" y="30094"/>
                  <a:pt x="25548" y="30094"/>
                </a:cubicBezTo>
                <a:lnTo>
                  <a:pt x="16049" y="30094"/>
                </a:lnTo>
                <a:lnTo>
                  <a:pt x="16049" y="13692"/>
                </a:lnTo>
                <a:lnTo>
                  <a:pt x="26584" y="13692"/>
                </a:lnTo>
                <a:cubicBezTo>
                  <a:pt x="28027" y="13692"/>
                  <a:pt x="29502" y="13794"/>
                  <a:pt x="31023" y="13998"/>
                </a:cubicBezTo>
                <a:cubicBezTo>
                  <a:pt x="32537" y="14202"/>
                  <a:pt x="33879" y="14594"/>
                  <a:pt x="35055" y="15166"/>
                </a:cubicBezTo>
                <a:cubicBezTo>
                  <a:pt x="36216" y="15747"/>
                  <a:pt x="37181" y="16578"/>
                  <a:pt x="37942" y="17661"/>
                </a:cubicBezTo>
                <a:cubicBezTo>
                  <a:pt x="38703" y="18751"/>
                  <a:pt x="39079" y="20210"/>
                  <a:pt x="39079" y="22046"/>
                </a:cubicBezTo>
                <a:cubicBezTo>
                  <a:pt x="39079" y="24014"/>
                  <a:pt x="38648" y="25544"/>
                  <a:pt x="37785" y="26626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D6AB346E-9710-2611-FD06-3A2845D1DB5D}"/>
              </a:ext>
            </a:extLst>
          </p:cNvPr>
          <p:cNvSpPr/>
          <p:nvPr/>
        </p:nvSpPr>
        <p:spPr>
          <a:xfrm rot="7525294" flipV="1">
            <a:off x="11232249" y="6621964"/>
            <a:ext cx="15112" cy="8593"/>
          </a:xfrm>
          <a:custGeom>
            <a:avLst/>
            <a:gdLst>
              <a:gd name="connsiteX0" fmla="*/ 12199 w 30223"/>
              <a:gd name="connsiteY0" fmla="*/ 207 h 17178"/>
              <a:gd name="connsiteX1" fmla="*/ 30201 w 30223"/>
              <a:gd name="connsiteY1" fmla="*/ 207 h 17178"/>
              <a:gd name="connsiteX2" fmla="*/ 22295 w 30223"/>
              <a:gd name="connsiteY2" fmla="*/ 11322 h 17178"/>
              <a:gd name="connsiteX3" fmla="*/ -22 w 30223"/>
              <a:gd name="connsiteY3" fmla="*/ 17386 h 17178"/>
              <a:gd name="connsiteX4" fmla="*/ 12199 w 30223"/>
              <a:gd name="connsiteY4" fmla="*/ 207 h 1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3" h="17178">
                <a:moveTo>
                  <a:pt x="12199" y="207"/>
                </a:moveTo>
                <a:lnTo>
                  <a:pt x="30201" y="207"/>
                </a:lnTo>
                <a:lnTo>
                  <a:pt x="22295" y="11322"/>
                </a:lnTo>
                <a:lnTo>
                  <a:pt x="-22" y="17386"/>
                </a:lnTo>
                <a:lnTo>
                  <a:pt x="12199" y="20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4BD7B079-F704-0511-5EC6-0DA244B615DD}"/>
              </a:ext>
            </a:extLst>
          </p:cNvPr>
          <p:cNvSpPr/>
          <p:nvPr/>
        </p:nvSpPr>
        <p:spPr>
          <a:xfrm>
            <a:off x="11224846" y="6632581"/>
            <a:ext cx="25785" cy="36067"/>
          </a:xfrm>
          <a:custGeom>
            <a:avLst/>
            <a:gdLst>
              <a:gd name="connsiteX0" fmla="*/ 16096 w 51543"/>
              <a:gd name="connsiteY0" fmla="*/ 43028 h 72133"/>
              <a:gd name="connsiteX1" fmla="*/ 47802 w 51543"/>
              <a:gd name="connsiteY1" fmla="*/ 43028 h 72133"/>
              <a:gd name="connsiteX2" fmla="*/ 47802 w 51543"/>
              <a:gd name="connsiteY2" fmla="*/ 28360 h 72133"/>
              <a:gd name="connsiteX3" fmla="*/ 16096 w 51543"/>
              <a:gd name="connsiteY3" fmla="*/ 28360 h 72133"/>
              <a:gd name="connsiteX4" fmla="*/ 16096 w 51543"/>
              <a:gd name="connsiteY4" fmla="*/ 14908 h 72133"/>
              <a:gd name="connsiteX5" fmla="*/ 49661 w 51543"/>
              <a:gd name="connsiteY5" fmla="*/ 14908 h 72133"/>
              <a:gd name="connsiteX6" fmla="*/ 49661 w 51543"/>
              <a:gd name="connsiteY6" fmla="*/ 239 h 72133"/>
              <a:gd name="connsiteX7" fmla="*/ -23 w 51543"/>
              <a:gd name="connsiteY7" fmla="*/ 239 h 72133"/>
              <a:gd name="connsiteX8" fmla="*/ -23 w 51543"/>
              <a:gd name="connsiteY8" fmla="*/ 72373 h 72133"/>
              <a:gd name="connsiteX9" fmla="*/ 51520 w 51543"/>
              <a:gd name="connsiteY9" fmla="*/ 72373 h 72133"/>
              <a:gd name="connsiteX10" fmla="*/ 51520 w 51543"/>
              <a:gd name="connsiteY10" fmla="*/ 57697 h 72133"/>
              <a:gd name="connsiteX11" fmla="*/ 16096 w 51543"/>
              <a:gd name="connsiteY11" fmla="*/ 57697 h 72133"/>
              <a:gd name="connsiteX12" fmla="*/ 16096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096" y="43028"/>
                </a:moveTo>
                <a:lnTo>
                  <a:pt x="47802" y="43028"/>
                </a:lnTo>
                <a:lnTo>
                  <a:pt x="47802" y="28360"/>
                </a:lnTo>
                <a:lnTo>
                  <a:pt x="16096" y="28360"/>
                </a:lnTo>
                <a:lnTo>
                  <a:pt x="16096" y="14908"/>
                </a:lnTo>
                <a:lnTo>
                  <a:pt x="49661" y="14908"/>
                </a:lnTo>
                <a:lnTo>
                  <a:pt x="49661" y="239"/>
                </a:lnTo>
                <a:lnTo>
                  <a:pt x="-23" y="239"/>
                </a:lnTo>
                <a:lnTo>
                  <a:pt x="-23" y="72373"/>
                </a:lnTo>
                <a:lnTo>
                  <a:pt x="51520" y="72373"/>
                </a:lnTo>
                <a:lnTo>
                  <a:pt x="51520" y="57697"/>
                </a:lnTo>
                <a:lnTo>
                  <a:pt x="16096" y="57697"/>
                </a:lnTo>
                <a:lnTo>
                  <a:pt x="16096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5AFBEF2B-CB55-336B-FEB5-E4532375280B}"/>
              </a:ext>
            </a:extLst>
          </p:cNvPr>
          <p:cNvSpPr/>
          <p:nvPr/>
        </p:nvSpPr>
        <p:spPr>
          <a:xfrm>
            <a:off x="11280501" y="6631663"/>
            <a:ext cx="26401" cy="37903"/>
          </a:xfrm>
          <a:custGeom>
            <a:avLst/>
            <a:gdLst>
              <a:gd name="connsiteX0" fmla="*/ 44074 w 52774"/>
              <a:gd name="connsiteY0" fmla="*/ 36204 h 75804"/>
              <a:gd name="connsiteX1" fmla="*/ 35955 w 52774"/>
              <a:gd name="connsiteY1" fmla="*/ 32737 h 75804"/>
              <a:gd name="connsiteX2" fmla="*/ 27852 w 52774"/>
              <a:gd name="connsiteY2" fmla="*/ 30297 h 75804"/>
              <a:gd name="connsiteX3" fmla="*/ 21609 w 52774"/>
              <a:gd name="connsiteY3" fmla="*/ 27340 h 75804"/>
              <a:gd name="connsiteX4" fmla="*/ 19130 w 52774"/>
              <a:gd name="connsiteY4" fmla="*/ 22344 h 75804"/>
              <a:gd name="connsiteX5" fmla="*/ 20157 w 52774"/>
              <a:gd name="connsiteY5" fmla="*/ 18884 h 75804"/>
              <a:gd name="connsiteX6" fmla="*/ 22848 w 52774"/>
              <a:gd name="connsiteY6" fmla="*/ 16586 h 75804"/>
              <a:gd name="connsiteX7" fmla="*/ 26362 w 52774"/>
              <a:gd name="connsiteY7" fmla="*/ 15315 h 75804"/>
              <a:gd name="connsiteX8" fmla="*/ 29970 w 52774"/>
              <a:gd name="connsiteY8" fmla="*/ 14908 h 75804"/>
              <a:gd name="connsiteX9" fmla="*/ 36324 w 52774"/>
              <a:gd name="connsiteY9" fmla="*/ 16084 h 75804"/>
              <a:gd name="connsiteX10" fmla="*/ 41642 w 52774"/>
              <a:gd name="connsiteY10" fmla="*/ 19700 h 75804"/>
              <a:gd name="connsiteX11" fmla="*/ 52694 w 52774"/>
              <a:gd name="connsiteY11" fmla="*/ 7777 h 75804"/>
              <a:gd name="connsiteX12" fmla="*/ 42262 w 52774"/>
              <a:gd name="connsiteY12" fmla="*/ 1965 h 75804"/>
              <a:gd name="connsiteX13" fmla="*/ 30284 w 52774"/>
              <a:gd name="connsiteY13" fmla="*/ 239 h 75804"/>
              <a:gd name="connsiteX14" fmla="*/ 19844 w 52774"/>
              <a:gd name="connsiteY14" fmla="*/ 1714 h 75804"/>
              <a:gd name="connsiteX15" fmla="*/ 10917 w 52774"/>
              <a:gd name="connsiteY15" fmla="*/ 6146 h 75804"/>
              <a:gd name="connsiteX16" fmla="*/ 4713 w 52774"/>
              <a:gd name="connsiteY16" fmla="*/ 13480 h 75804"/>
              <a:gd name="connsiteX17" fmla="*/ 2391 w 52774"/>
              <a:gd name="connsiteY17" fmla="*/ 23669 h 75804"/>
              <a:gd name="connsiteX18" fmla="*/ 4924 w 52774"/>
              <a:gd name="connsiteY18" fmla="*/ 33349 h 75804"/>
              <a:gd name="connsiteX19" fmla="*/ 11278 w 52774"/>
              <a:gd name="connsiteY19" fmla="*/ 39255 h 75804"/>
              <a:gd name="connsiteX20" fmla="*/ 19538 w 52774"/>
              <a:gd name="connsiteY20" fmla="*/ 42824 h 75804"/>
              <a:gd name="connsiteX21" fmla="*/ 27797 w 52774"/>
              <a:gd name="connsiteY21" fmla="*/ 45476 h 75804"/>
              <a:gd name="connsiteX22" fmla="*/ 34159 w 52774"/>
              <a:gd name="connsiteY22" fmla="*/ 48684 h 75804"/>
              <a:gd name="connsiteX23" fmla="*/ 36677 w 52774"/>
              <a:gd name="connsiteY23" fmla="*/ 53830 h 75804"/>
              <a:gd name="connsiteX24" fmla="*/ 35704 w 52774"/>
              <a:gd name="connsiteY24" fmla="*/ 57195 h 75804"/>
              <a:gd name="connsiteX25" fmla="*/ 33124 w 52774"/>
              <a:gd name="connsiteY25" fmla="*/ 59532 h 75804"/>
              <a:gd name="connsiteX26" fmla="*/ 29507 w 52774"/>
              <a:gd name="connsiteY26" fmla="*/ 60913 h 75804"/>
              <a:gd name="connsiteX27" fmla="*/ 25531 w 52774"/>
              <a:gd name="connsiteY27" fmla="*/ 61368 h 75804"/>
              <a:gd name="connsiteX28" fmla="*/ 17734 w 52774"/>
              <a:gd name="connsiteY28" fmla="*/ 59587 h 75804"/>
              <a:gd name="connsiteX29" fmla="*/ 11482 w 52774"/>
              <a:gd name="connsiteY29" fmla="*/ 54543 h 75804"/>
              <a:gd name="connsiteX30" fmla="*/ 22 w 52774"/>
              <a:gd name="connsiteY30" fmla="*/ 66976 h 75804"/>
              <a:gd name="connsiteX31" fmla="*/ 11380 w 52774"/>
              <a:gd name="connsiteY31" fmla="*/ 73903 h 75804"/>
              <a:gd name="connsiteX32" fmla="*/ 24597 w 52774"/>
              <a:gd name="connsiteY32" fmla="*/ 76044 h 75804"/>
              <a:gd name="connsiteX33" fmla="*/ 35398 w 52774"/>
              <a:gd name="connsiteY33" fmla="*/ 74616 h 75804"/>
              <a:gd name="connsiteX34" fmla="*/ 44380 w 52774"/>
              <a:gd name="connsiteY34" fmla="*/ 70232 h 75804"/>
              <a:gd name="connsiteX35" fmla="*/ 50522 w 52774"/>
              <a:gd name="connsiteY35" fmla="*/ 62795 h 75804"/>
              <a:gd name="connsiteX36" fmla="*/ 52796 w 52774"/>
              <a:gd name="connsiteY36" fmla="*/ 52300 h 75804"/>
              <a:gd name="connsiteX37" fmla="*/ 50326 w 52774"/>
              <a:gd name="connsiteY37" fmla="*/ 42213 h 75804"/>
              <a:gd name="connsiteX38" fmla="*/ 44074 w 52774"/>
              <a:gd name="connsiteY38" fmla="*/ 36204 h 7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2774" h="75804">
                <a:moveTo>
                  <a:pt x="44074" y="36204"/>
                </a:moveTo>
                <a:cubicBezTo>
                  <a:pt x="41556" y="34706"/>
                  <a:pt x="38850" y="33553"/>
                  <a:pt x="35955" y="32737"/>
                </a:cubicBezTo>
                <a:cubicBezTo>
                  <a:pt x="33077" y="31921"/>
                  <a:pt x="30370" y="31105"/>
                  <a:pt x="27852" y="30297"/>
                </a:cubicBezTo>
                <a:cubicBezTo>
                  <a:pt x="25342" y="29482"/>
                  <a:pt x="23248" y="28493"/>
                  <a:pt x="21609" y="27340"/>
                </a:cubicBezTo>
                <a:cubicBezTo>
                  <a:pt x="19946" y="26187"/>
                  <a:pt x="19130" y="24524"/>
                  <a:pt x="19130" y="22344"/>
                </a:cubicBezTo>
                <a:cubicBezTo>
                  <a:pt x="19130" y="20987"/>
                  <a:pt x="19475" y="19834"/>
                  <a:pt x="20157" y="18884"/>
                </a:cubicBezTo>
                <a:cubicBezTo>
                  <a:pt x="20848" y="17927"/>
                  <a:pt x="21750" y="17167"/>
                  <a:pt x="22848" y="16586"/>
                </a:cubicBezTo>
                <a:cubicBezTo>
                  <a:pt x="23946" y="16014"/>
                  <a:pt x="25107" y="15590"/>
                  <a:pt x="26362" y="15315"/>
                </a:cubicBezTo>
                <a:cubicBezTo>
                  <a:pt x="27601" y="15049"/>
                  <a:pt x="28794" y="14908"/>
                  <a:pt x="29970" y="14908"/>
                </a:cubicBezTo>
                <a:cubicBezTo>
                  <a:pt x="31963" y="14908"/>
                  <a:pt x="34081" y="15300"/>
                  <a:pt x="36324" y="16084"/>
                </a:cubicBezTo>
                <a:cubicBezTo>
                  <a:pt x="38559" y="16861"/>
                  <a:pt x="40324" y="18069"/>
                  <a:pt x="41642" y="19700"/>
                </a:cubicBezTo>
                <a:lnTo>
                  <a:pt x="52694" y="7777"/>
                </a:lnTo>
                <a:cubicBezTo>
                  <a:pt x="49604" y="5063"/>
                  <a:pt x="46113" y="3126"/>
                  <a:pt x="42262" y="1965"/>
                </a:cubicBezTo>
                <a:cubicBezTo>
                  <a:pt x="38410" y="812"/>
                  <a:pt x="34410" y="239"/>
                  <a:pt x="30284" y="239"/>
                </a:cubicBezTo>
                <a:cubicBezTo>
                  <a:pt x="26699" y="239"/>
                  <a:pt x="23224" y="733"/>
                  <a:pt x="19844" y="1714"/>
                </a:cubicBezTo>
                <a:cubicBezTo>
                  <a:pt x="16471" y="2702"/>
                  <a:pt x="13490" y="4177"/>
                  <a:pt x="10917" y="6146"/>
                </a:cubicBezTo>
                <a:cubicBezTo>
                  <a:pt x="8336" y="8115"/>
                  <a:pt x="6266" y="10562"/>
                  <a:pt x="4713" y="13480"/>
                </a:cubicBezTo>
                <a:cubicBezTo>
                  <a:pt x="3159" y="16406"/>
                  <a:pt x="2391" y="19802"/>
                  <a:pt x="2391" y="23669"/>
                </a:cubicBezTo>
                <a:cubicBezTo>
                  <a:pt x="2391" y="27678"/>
                  <a:pt x="3238" y="30909"/>
                  <a:pt x="4924" y="33349"/>
                </a:cubicBezTo>
                <a:cubicBezTo>
                  <a:pt x="6611" y="35796"/>
                  <a:pt x="8729" y="37765"/>
                  <a:pt x="11278" y="39255"/>
                </a:cubicBezTo>
                <a:cubicBezTo>
                  <a:pt x="13827" y="40754"/>
                  <a:pt x="16573" y="41946"/>
                  <a:pt x="19538" y="42824"/>
                </a:cubicBezTo>
                <a:cubicBezTo>
                  <a:pt x="22503" y="43711"/>
                  <a:pt x="25248" y="44597"/>
                  <a:pt x="27797" y="45476"/>
                </a:cubicBezTo>
                <a:cubicBezTo>
                  <a:pt x="30347" y="46354"/>
                  <a:pt x="32457" y="47429"/>
                  <a:pt x="34159" y="48684"/>
                </a:cubicBezTo>
                <a:cubicBezTo>
                  <a:pt x="35838" y="49939"/>
                  <a:pt x="36677" y="51657"/>
                  <a:pt x="36677" y="53830"/>
                </a:cubicBezTo>
                <a:cubicBezTo>
                  <a:pt x="36677" y="55124"/>
                  <a:pt x="36347" y="56238"/>
                  <a:pt x="35704" y="57195"/>
                </a:cubicBezTo>
                <a:cubicBezTo>
                  <a:pt x="35053" y="58144"/>
                  <a:pt x="34190" y="58920"/>
                  <a:pt x="33124" y="59532"/>
                </a:cubicBezTo>
                <a:cubicBezTo>
                  <a:pt x="32057" y="60144"/>
                  <a:pt x="30849" y="60607"/>
                  <a:pt x="29507" y="60913"/>
                </a:cubicBezTo>
                <a:cubicBezTo>
                  <a:pt x="28174" y="61219"/>
                  <a:pt x="26841" y="61368"/>
                  <a:pt x="25531" y="61368"/>
                </a:cubicBezTo>
                <a:cubicBezTo>
                  <a:pt x="22848" y="61368"/>
                  <a:pt x="20244" y="60772"/>
                  <a:pt x="17734" y="59587"/>
                </a:cubicBezTo>
                <a:cubicBezTo>
                  <a:pt x="15216" y="58395"/>
                  <a:pt x="13129" y="56716"/>
                  <a:pt x="11482" y="54543"/>
                </a:cubicBezTo>
                <a:lnTo>
                  <a:pt x="22" y="66976"/>
                </a:lnTo>
                <a:cubicBezTo>
                  <a:pt x="3520" y="70169"/>
                  <a:pt x="7317" y="72475"/>
                  <a:pt x="11380" y="73903"/>
                </a:cubicBezTo>
                <a:cubicBezTo>
                  <a:pt x="15443" y="75330"/>
                  <a:pt x="19844" y="76044"/>
                  <a:pt x="24597" y="76044"/>
                </a:cubicBezTo>
                <a:cubicBezTo>
                  <a:pt x="28386" y="76044"/>
                  <a:pt x="31978" y="75565"/>
                  <a:pt x="35398" y="74616"/>
                </a:cubicBezTo>
                <a:cubicBezTo>
                  <a:pt x="38795" y="73667"/>
                  <a:pt x="41799" y="72200"/>
                  <a:pt x="44380" y="70232"/>
                </a:cubicBezTo>
                <a:cubicBezTo>
                  <a:pt x="46961" y="68263"/>
                  <a:pt x="49016" y="65784"/>
                  <a:pt x="50522" y="62795"/>
                </a:cubicBezTo>
                <a:cubicBezTo>
                  <a:pt x="52036" y="59807"/>
                  <a:pt x="52796" y="56308"/>
                  <a:pt x="52796" y="52300"/>
                </a:cubicBezTo>
                <a:cubicBezTo>
                  <a:pt x="52796" y="48088"/>
                  <a:pt x="51965" y="44731"/>
                  <a:pt x="50326" y="42213"/>
                </a:cubicBezTo>
                <a:cubicBezTo>
                  <a:pt x="48663" y="39703"/>
                  <a:pt x="46584" y="37694"/>
                  <a:pt x="44074" y="36204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85AC8931-9D1A-D312-58E9-BA0B46B09239}"/>
              </a:ext>
            </a:extLst>
          </p:cNvPr>
          <p:cNvSpPr/>
          <p:nvPr/>
        </p:nvSpPr>
        <p:spPr>
          <a:xfrm>
            <a:off x="11339354" y="6632581"/>
            <a:ext cx="25785" cy="36067"/>
          </a:xfrm>
          <a:custGeom>
            <a:avLst/>
            <a:gdLst>
              <a:gd name="connsiteX0" fmla="*/ 16181 w 51543"/>
              <a:gd name="connsiteY0" fmla="*/ 43028 h 72133"/>
              <a:gd name="connsiteX1" fmla="*/ 47894 w 51543"/>
              <a:gd name="connsiteY1" fmla="*/ 43028 h 72133"/>
              <a:gd name="connsiteX2" fmla="*/ 47894 w 51543"/>
              <a:gd name="connsiteY2" fmla="*/ 28360 h 72133"/>
              <a:gd name="connsiteX3" fmla="*/ 16181 w 51543"/>
              <a:gd name="connsiteY3" fmla="*/ 28360 h 72133"/>
              <a:gd name="connsiteX4" fmla="*/ 16181 w 51543"/>
              <a:gd name="connsiteY4" fmla="*/ 14908 h 72133"/>
              <a:gd name="connsiteX5" fmla="*/ 49753 w 51543"/>
              <a:gd name="connsiteY5" fmla="*/ 14908 h 72133"/>
              <a:gd name="connsiteX6" fmla="*/ 49753 w 51543"/>
              <a:gd name="connsiteY6" fmla="*/ 239 h 72133"/>
              <a:gd name="connsiteX7" fmla="*/ 69 w 51543"/>
              <a:gd name="connsiteY7" fmla="*/ 239 h 72133"/>
              <a:gd name="connsiteX8" fmla="*/ 69 w 51543"/>
              <a:gd name="connsiteY8" fmla="*/ 72373 h 72133"/>
              <a:gd name="connsiteX9" fmla="*/ 51612 w 51543"/>
              <a:gd name="connsiteY9" fmla="*/ 72373 h 72133"/>
              <a:gd name="connsiteX10" fmla="*/ 51612 w 51543"/>
              <a:gd name="connsiteY10" fmla="*/ 57697 h 72133"/>
              <a:gd name="connsiteX11" fmla="*/ 16181 w 51543"/>
              <a:gd name="connsiteY11" fmla="*/ 57697 h 72133"/>
              <a:gd name="connsiteX12" fmla="*/ 16181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181" y="43028"/>
                </a:moveTo>
                <a:lnTo>
                  <a:pt x="47894" y="43028"/>
                </a:lnTo>
                <a:lnTo>
                  <a:pt x="47894" y="28360"/>
                </a:lnTo>
                <a:lnTo>
                  <a:pt x="16181" y="28360"/>
                </a:lnTo>
                <a:lnTo>
                  <a:pt x="16181" y="14908"/>
                </a:lnTo>
                <a:lnTo>
                  <a:pt x="49753" y="14908"/>
                </a:lnTo>
                <a:lnTo>
                  <a:pt x="49753" y="239"/>
                </a:lnTo>
                <a:lnTo>
                  <a:pt x="69" y="239"/>
                </a:lnTo>
                <a:lnTo>
                  <a:pt x="69" y="72373"/>
                </a:lnTo>
                <a:lnTo>
                  <a:pt x="51612" y="72373"/>
                </a:lnTo>
                <a:lnTo>
                  <a:pt x="51612" y="57697"/>
                </a:lnTo>
                <a:lnTo>
                  <a:pt x="16181" y="57697"/>
                </a:lnTo>
                <a:lnTo>
                  <a:pt x="16181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AA2A6B27-3848-1904-0FD5-678B6E28F7C0}"/>
              </a:ext>
            </a:extLst>
          </p:cNvPr>
          <p:cNvSpPr/>
          <p:nvPr/>
        </p:nvSpPr>
        <p:spPr>
          <a:xfrm>
            <a:off x="11393972" y="6632581"/>
            <a:ext cx="38389" cy="36067"/>
          </a:xfrm>
          <a:custGeom>
            <a:avLst/>
            <a:gdLst>
              <a:gd name="connsiteX0" fmla="*/ 31722 w 76738"/>
              <a:gd name="connsiteY0" fmla="*/ 239 h 72133"/>
              <a:gd name="connsiteX1" fmla="*/ 118 w 76738"/>
              <a:gd name="connsiteY1" fmla="*/ 72373 h 72133"/>
              <a:gd name="connsiteX2" fmla="*/ 17877 w 76738"/>
              <a:gd name="connsiteY2" fmla="*/ 72373 h 72133"/>
              <a:gd name="connsiteX3" fmla="*/ 23972 w 76738"/>
              <a:gd name="connsiteY3" fmla="*/ 57093 h 72133"/>
              <a:gd name="connsiteX4" fmla="*/ 52383 w 76738"/>
              <a:gd name="connsiteY4" fmla="*/ 57093 h 72133"/>
              <a:gd name="connsiteX5" fmla="*/ 58682 w 76738"/>
              <a:gd name="connsiteY5" fmla="*/ 72373 h 72133"/>
              <a:gd name="connsiteX6" fmla="*/ 76856 w 76738"/>
              <a:gd name="connsiteY6" fmla="*/ 72373 h 72133"/>
              <a:gd name="connsiteX7" fmla="*/ 45049 w 76738"/>
              <a:gd name="connsiteY7" fmla="*/ 239 h 72133"/>
              <a:gd name="connsiteX8" fmla="*/ 31722 w 76738"/>
              <a:gd name="connsiteY8" fmla="*/ 239 h 72133"/>
              <a:gd name="connsiteX9" fmla="*/ 29031 w 76738"/>
              <a:gd name="connsiteY9" fmla="*/ 43648 h 72133"/>
              <a:gd name="connsiteX10" fmla="*/ 37911 w 76738"/>
              <a:gd name="connsiteY10" fmla="*/ 21222 h 72133"/>
              <a:gd name="connsiteX11" fmla="*/ 46908 w 76738"/>
              <a:gd name="connsiteY11" fmla="*/ 43648 h 72133"/>
              <a:gd name="connsiteX12" fmla="*/ 29031 w 76738"/>
              <a:gd name="connsiteY12" fmla="*/ 4364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738" h="72133">
                <a:moveTo>
                  <a:pt x="31722" y="239"/>
                </a:moveTo>
                <a:lnTo>
                  <a:pt x="118" y="72373"/>
                </a:lnTo>
                <a:lnTo>
                  <a:pt x="17877" y="72373"/>
                </a:lnTo>
                <a:lnTo>
                  <a:pt x="23972" y="57093"/>
                </a:lnTo>
                <a:lnTo>
                  <a:pt x="52383" y="57093"/>
                </a:lnTo>
                <a:lnTo>
                  <a:pt x="58682" y="72373"/>
                </a:lnTo>
                <a:lnTo>
                  <a:pt x="76856" y="72373"/>
                </a:lnTo>
                <a:lnTo>
                  <a:pt x="45049" y="239"/>
                </a:lnTo>
                <a:lnTo>
                  <a:pt x="31722" y="239"/>
                </a:lnTo>
                <a:close/>
                <a:moveTo>
                  <a:pt x="29031" y="43648"/>
                </a:moveTo>
                <a:lnTo>
                  <a:pt x="37911" y="21222"/>
                </a:lnTo>
                <a:lnTo>
                  <a:pt x="46908" y="43648"/>
                </a:lnTo>
                <a:lnTo>
                  <a:pt x="29031" y="4364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D4641F9C-48A0-7D74-AA98-05FF7F4378C3}"/>
              </a:ext>
            </a:extLst>
          </p:cNvPr>
          <p:cNvSpPr/>
          <p:nvPr/>
        </p:nvSpPr>
        <p:spPr>
          <a:xfrm>
            <a:off x="11462180" y="6632581"/>
            <a:ext cx="30843" cy="36984"/>
          </a:xfrm>
          <a:custGeom>
            <a:avLst/>
            <a:gdLst>
              <a:gd name="connsiteX0" fmla="*/ 45713 w 61654"/>
              <a:gd name="connsiteY0" fmla="*/ 43947 h 73969"/>
              <a:gd name="connsiteX1" fmla="*/ 44622 w 61654"/>
              <a:gd name="connsiteY1" fmla="*/ 50159 h 73969"/>
              <a:gd name="connsiteX2" fmla="*/ 41587 w 61654"/>
              <a:gd name="connsiteY2" fmla="*/ 55101 h 73969"/>
              <a:gd name="connsiteX3" fmla="*/ 36935 w 61654"/>
              <a:gd name="connsiteY3" fmla="*/ 58364 h 73969"/>
              <a:gd name="connsiteX4" fmla="*/ 31052 w 61654"/>
              <a:gd name="connsiteY4" fmla="*/ 59533 h 73969"/>
              <a:gd name="connsiteX5" fmla="*/ 25114 w 61654"/>
              <a:gd name="connsiteY5" fmla="*/ 58364 h 73969"/>
              <a:gd name="connsiteX6" fmla="*/ 20416 w 61654"/>
              <a:gd name="connsiteY6" fmla="*/ 55101 h 73969"/>
              <a:gd name="connsiteX7" fmla="*/ 17356 w 61654"/>
              <a:gd name="connsiteY7" fmla="*/ 50159 h 73969"/>
              <a:gd name="connsiteX8" fmla="*/ 16282 w 61654"/>
              <a:gd name="connsiteY8" fmla="*/ 43947 h 73969"/>
              <a:gd name="connsiteX9" fmla="*/ 16282 w 61654"/>
              <a:gd name="connsiteY9" fmla="*/ 240 h 73969"/>
              <a:gd name="connsiteX10" fmla="*/ 170 w 61654"/>
              <a:gd name="connsiteY10" fmla="*/ 240 h 73969"/>
              <a:gd name="connsiteX11" fmla="*/ 170 w 61654"/>
              <a:gd name="connsiteY11" fmla="*/ 44559 h 73969"/>
              <a:gd name="connsiteX12" fmla="*/ 2131 w 61654"/>
              <a:gd name="connsiteY12" fmla="*/ 56380 h 73969"/>
              <a:gd name="connsiteX13" fmla="*/ 7975 w 61654"/>
              <a:gd name="connsiteY13" fmla="*/ 65753 h 73969"/>
              <a:gd name="connsiteX14" fmla="*/ 17623 w 61654"/>
              <a:gd name="connsiteY14" fmla="*/ 71966 h 73969"/>
              <a:gd name="connsiteX15" fmla="*/ 31052 w 61654"/>
              <a:gd name="connsiteY15" fmla="*/ 74209 h 73969"/>
              <a:gd name="connsiteX16" fmla="*/ 44379 w 61654"/>
              <a:gd name="connsiteY16" fmla="*/ 71966 h 73969"/>
              <a:gd name="connsiteX17" fmla="*/ 54027 w 61654"/>
              <a:gd name="connsiteY17" fmla="*/ 65753 h 73969"/>
              <a:gd name="connsiteX18" fmla="*/ 59871 w 61654"/>
              <a:gd name="connsiteY18" fmla="*/ 56380 h 73969"/>
              <a:gd name="connsiteX19" fmla="*/ 61824 w 61654"/>
              <a:gd name="connsiteY19" fmla="*/ 44559 h 73969"/>
              <a:gd name="connsiteX20" fmla="*/ 61824 w 61654"/>
              <a:gd name="connsiteY20" fmla="*/ 240 h 73969"/>
              <a:gd name="connsiteX21" fmla="*/ 45713 w 61654"/>
              <a:gd name="connsiteY21" fmla="*/ 240 h 73969"/>
              <a:gd name="connsiteX22" fmla="*/ 45713 w 61654"/>
              <a:gd name="connsiteY22" fmla="*/ 43947 h 7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654" h="73969">
                <a:moveTo>
                  <a:pt x="45713" y="43947"/>
                </a:moveTo>
                <a:cubicBezTo>
                  <a:pt x="45713" y="46190"/>
                  <a:pt x="45360" y="48261"/>
                  <a:pt x="44622" y="50159"/>
                </a:cubicBezTo>
                <a:cubicBezTo>
                  <a:pt x="43909" y="52065"/>
                  <a:pt x="42897" y="53713"/>
                  <a:pt x="41587" y="55101"/>
                </a:cubicBezTo>
                <a:cubicBezTo>
                  <a:pt x="40277" y="56497"/>
                  <a:pt x="38731" y="57580"/>
                  <a:pt x="36935" y="58364"/>
                </a:cubicBezTo>
                <a:cubicBezTo>
                  <a:pt x="35155" y="59148"/>
                  <a:pt x="33186" y="59533"/>
                  <a:pt x="31052" y="59533"/>
                </a:cubicBezTo>
                <a:cubicBezTo>
                  <a:pt x="28919" y="59533"/>
                  <a:pt x="26926" y="59148"/>
                  <a:pt x="25114" y="58364"/>
                </a:cubicBezTo>
                <a:cubicBezTo>
                  <a:pt x="23287" y="57580"/>
                  <a:pt x="21718" y="56497"/>
                  <a:pt x="20416" y="55101"/>
                </a:cubicBezTo>
                <a:cubicBezTo>
                  <a:pt x="19098" y="53713"/>
                  <a:pt x="18086" y="52065"/>
                  <a:pt x="17356" y="50159"/>
                </a:cubicBezTo>
                <a:cubicBezTo>
                  <a:pt x="16643" y="48261"/>
                  <a:pt x="16282" y="46190"/>
                  <a:pt x="16282" y="43947"/>
                </a:cubicBezTo>
                <a:lnTo>
                  <a:pt x="16282" y="240"/>
                </a:lnTo>
                <a:lnTo>
                  <a:pt x="170" y="240"/>
                </a:lnTo>
                <a:lnTo>
                  <a:pt x="170" y="44559"/>
                </a:lnTo>
                <a:cubicBezTo>
                  <a:pt x="170" y="48841"/>
                  <a:pt x="821" y="52779"/>
                  <a:pt x="2131" y="56380"/>
                </a:cubicBezTo>
                <a:cubicBezTo>
                  <a:pt x="3441" y="59980"/>
                  <a:pt x="5386" y="63102"/>
                  <a:pt x="7975" y="65753"/>
                </a:cubicBezTo>
                <a:cubicBezTo>
                  <a:pt x="10548" y="68397"/>
                  <a:pt x="13756" y="70475"/>
                  <a:pt x="17623" y="71966"/>
                </a:cubicBezTo>
                <a:cubicBezTo>
                  <a:pt x="21482" y="73456"/>
                  <a:pt x="25954" y="74209"/>
                  <a:pt x="31052" y="74209"/>
                </a:cubicBezTo>
                <a:cubicBezTo>
                  <a:pt x="36072" y="74209"/>
                  <a:pt x="40512" y="73456"/>
                  <a:pt x="44379" y="71966"/>
                </a:cubicBezTo>
                <a:cubicBezTo>
                  <a:pt x="48231" y="70475"/>
                  <a:pt x="51447" y="68397"/>
                  <a:pt x="54027" y="65753"/>
                </a:cubicBezTo>
                <a:cubicBezTo>
                  <a:pt x="56616" y="63102"/>
                  <a:pt x="58553" y="59980"/>
                  <a:pt x="59871" y="56380"/>
                </a:cubicBezTo>
                <a:cubicBezTo>
                  <a:pt x="61173" y="52779"/>
                  <a:pt x="61824" y="48841"/>
                  <a:pt x="61824" y="44559"/>
                </a:cubicBezTo>
                <a:lnTo>
                  <a:pt x="61824" y="240"/>
                </a:lnTo>
                <a:lnTo>
                  <a:pt x="45713" y="240"/>
                </a:lnTo>
                <a:lnTo>
                  <a:pt x="45713" y="4394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B3400B00-78DE-3652-568B-98844D20C2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937" y="236375"/>
            <a:ext cx="3509148" cy="325627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2000"/>
              </a:lnSpc>
              <a:spcBef>
                <a:spcPts val="0"/>
              </a:spcBef>
              <a:defRPr sz="22999" spc="0" baseline="0">
                <a:blipFill dpi="0" rotWithShape="1"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j-lt"/>
              </a:defRPr>
            </a:lvl1pPr>
            <a:lvl2pPr marL="0">
              <a:lnSpc>
                <a:spcPct val="96000"/>
              </a:lnSpc>
              <a:spcBef>
                <a:spcPts val="600"/>
              </a:spcBef>
              <a:spcAft>
                <a:spcPts val="0"/>
              </a:spcAft>
              <a:defRPr sz="205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F2F9B5C9-DA7E-29BA-3B9B-9E91FE8C3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7084" y="1432690"/>
            <a:ext cx="8010933" cy="1385924"/>
          </a:xfrm>
        </p:spPr>
        <p:txBody>
          <a:bodyPr anchor="b"/>
          <a:lstStyle>
            <a:lvl1pPr>
              <a:lnSpc>
                <a:spcPct val="101000"/>
              </a:lnSpc>
              <a:defRPr>
                <a:solidFill>
                  <a:srgbClr val="C30067"/>
                </a:solidFill>
              </a:defRPr>
            </a:lvl1pPr>
          </a:lstStyle>
          <a:p>
            <a:r>
              <a:rPr lang="fr-FR"/>
              <a:t>Titre sur une </a:t>
            </a:r>
            <a:br>
              <a:rPr lang="fr-FR"/>
            </a:br>
            <a:r>
              <a:rPr lang="fr-FR"/>
              <a:t>ou deux lignes max</a:t>
            </a:r>
          </a:p>
        </p:txBody>
      </p:sp>
    </p:spTree>
    <p:extLst>
      <p:ext uri="{BB962C8B-B14F-4D97-AF65-F5344CB8AC3E}">
        <p14:creationId xmlns:p14="http://schemas.microsoft.com/office/powerpoint/2010/main" val="378618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.Transitions Chiff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5AC17C6-5739-90B4-0CFB-8AB96F723EEA}"/>
              </a:ext>
            </a:extLst>
          </p:cNvPr>
          <p:cNvSpPr/>
          <p:nvPr/>
        </p:nvSpPr>
        <p:spPr>
          <a:xfrm flipV="1">
            <a:off x="11142875" y="6384706"/>
            <a:ext cx="410383" cy="214649"/>
          </a:xfrm>
          <a:custGeom>
            <a:avLst/>
            <a:gdLst>
              <a:gd name="connsiteX0" fmla="*/ 15193 w 820338"/>
              <a:gd name="connsiteY0" fmla="*/ 428714 h 429299"/>
              <a:gd name="connsiteX1" fmla="*/ 446 w 820338"/>
              <a:gd name="connsiteY1" fmla="*/ 415606 h 429299"/>
              <a:gd name="connsiteX2" fmla="*/ 446 w 820338"/>
              <a:gd name="connsiteY2" fmla="*/ 13343 h 429299"/>
              <a:gd name="connsiteX3" fmla="*/ 13555 w 820338"/>
              <a:gd name="connsiteY3" fmla="*/ 234 h 429299"/>
              <a:gd name="connsiteX4" fmla="*/ 731238 w 820338"/>
              <a:gd name="connsiteY4" fmla="*/ 234 h 429299"/>
              <a:gd name="connsiteX5" fmla="*/ 745166 w 820338"/>
              <a:gd name="connsiteY5" fmla="*/ 9246 h 429299"/>
              <a:gd name="connsiteX6" fmla="*/ 819720 w 820338"/>
              <a:gd name="connsiteY6" fmla="*/ 241101 h 429299"/>
              <a:gd name="connsiteX7" fmla="*/ 813165 w 820338"/>
              <a:gd name="connsiteY7" fmla="*/ 258305 h 429299"/>
              <a:gd name="connsiteX8" fmla="*/ 70904 w 820338"/>
              <a:gd name="connsiteY8" fmla="*/ 429533 h 429299"/>
              <a:gd name="connsiteX9" fmla="*/ 15193 w 820338"/>
              <a:gd name="connsiteY9" fmla="*/ 428714 h 42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0338" h="429299">
                <a:moveTo>
                  <a:pt x="15193" y="428714"/>
                </a:moveTo>
                <a:cubicBezTo>
                  <a:pt x="6181" y="428714"/>
                  <a:pt x="446" y="424618"/>
                  <a:pt x="446" y="415606"/>
                </a:cubicBezTo>
                <a:lnTo>
                  <a:pt x="446" y="13343"/>
                </a:lnTo>
                <a:cubicBezTo>
                  <a:pt x="446" y="5969"/>
                  <a:pt x="5362" y="234"/>
                  <a:pt x="13555" y="234"/>
                </a:cubicBezTo>
                <a:lnTo>
                  <a:pt x="731238" y="234"/>
                </a:lnTo>
                <a:cubicBezTo>
                  <a:pt x="736973" y="234"/>
                  <a:pt x="742708" y="234"/>
                  <a:pt x="745166" y="9246"/>
                </a:cubicBezTo>
                <a:cubicBezTo>
                  <a:pt x="745166" y="9246"/>
                  <a:pt x="818081" y="237004"/>
                  <a:pt x="819720" y="241101"/>
                </a:cubicBezTo>
                <a:cubicBezTo>
                  <a:pt x="822177" y="249293"/>
                  <a:pt x="820539" y="253390"/>
                  <a:pt x="813165" y="258305"/>
                </a:cubicBezTo>
                <a:cubicBezTo>
                  <a:pt x="579672" y="408232"/>
                  <a:pt x="229843" y="429533"/>
                  <a:pt x="70904" y="429533"/>
                </a:cubicBezTo>
                <a:cubicBezTo>
                  <a:pt x="47964" y="429533"/>
                  <a:pt x="29121" y="429533"/>
                  <a:pt x="15193" y="428714"/>
                </a:cubicBezTo>
                <a:close/>
              </a:path>
            </a:pathLst>
          </a:custGeom>
          <a:gradFill>
            <a:gsLst>
              <a:gs pos="0">
                <a:srgbClr val="802266"/>
              </a:gs>
              <a:gs pos="25000">
                <a:srgbClr val="AC1173"/>
              </a:gs>
              <a:gs pos="81000">
                <a:srgbClr val="D90E0E"/>
              </a:gs>
              <a:gs pos="100000">
                <a:srgbClr val="D90E0E"/>
              </a:gs>
            </a:gsLst>
            <a:lin ang="0" scaled="1"/>
          </a:gradFill>
          <a:ln w="817381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ADFC03F8-1254-77E0-026C-0D853D546AA8}"/>
              </a:ext>
            </a:extLst>
          </p:cNvPr>
          <p:cNvSpPr/>
          <p:nvPr/>
        </p:nvSpPr>
        <p:spPr>
          <a:xfrm>
            <a:off x="11161312" y="6473652"/>
            <a:ext cx="94641" cy="96776"/>
          </a:xfrm>
          <a:custGeom>
            <a:avLst/>
            <a:gdLst>
              <a:gd name="connsiteX0" fmla="*/ 126801 w 189185"/>
              <a:gd name="connsiteY0" fmla="*/ 80049 h 193551"/>
              <a:gd name="connsiteX1" fmla="*/ 86847 w 189185"/>
              <a:gd name="connsiteY1" fmla="*/ 47861 h 193551"/>
              <a:gd name="connsiteX2" fmla="*/ 142475 w 189185"/>
              <a:gd name="connsiteY2" fmla="*/ 27515 h 193551"/>
              <a:gd name="connsiteX3" fmla="*/ 173086 w 189185"/>
              <a:gd name="connsiteY3" fmla="*/ 31636 h 193551"/>
              <a:gd name="connsiteX4" fmla="*/ 181790 w 189185"/>
              <a:gd name="connsiteY4" fmla="*/ 4224 h 193551"/>
              <a:gd name="connsiteX5" fmla="*/ 145384 w 189185"/>
              <a:gd name="connsiteY5" fmla="*/ 373 h 193551"/>
              <a:gd name="connsiteX6" fmla="*/ 42586 w 189185"/>
              <a:gd name="connsiteY6" fmla="*/ 40658 h 193551"/>
              <a:gd name="connsiteX7" fmla="*/ 99438 w 189185"/>
              <a:gd name="connsiteY7" fmla="*/ 108168 h 193551"/>
              <a:gd name="connsiteX8" fmla="*/ 138614 w 189185"/>
              <a:gd name="connsiteY8" fmla="*/ 147395 h 193551"/>
              <a:gd name="connsiteX9" fmla="*/ 88078 w 189185"/>
              <a:gd name="connsiteY9" fmla="*/ 164230 h 193551"/>
              <a:gd name="connsiteX10" fmla="*/ 13620 w 189185"/>
              <a:gd name="connsiteY10" fmla="*/ 145657 h 193551"/>
              <a:gd name="connsiteX11" fmla="*/ 156 w 189185"/>
              <a:gd name="connsiteY11" fmla="*/ 174841 h 193551"/>
              <a:gd name="connsiteX12" fmla="*/ 80483 w 189185"/>
              <a:gd name="connsiteY12" fmla="*/ 193786 h 193551"/>
              <a:gd name="connsiteX13" fmla="*/ 185475 w 189185"/>
              <a:gd name="connsiteY13" fmla="*/ 151146 h 193551"/>
              <a:gd name="connsiteX14" fmla="*/ 126801 w 189185"/>
              <a:gd name="connsiteY14" fmla="*/ 80049 h 1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185" h="193551">
                <a:moveTo>
                  <a:pt x="126801" y="80049"/>
                </a:moveTo>
                <a:cubicBezTo>
                  <a:pt x="100449" y="67313"/>
                  <a:pt x="82523" y="60661"/>
                  <a:pt x="86847" y="47861"/>
                </a:cubicBezTo>
                <a:cubicBezTo>
                  <a:pt x="91939" y="32708"/>
                  <a:pt x="118459" y="26984"/>
                  <a:pt x="142475" y="27515"/>
                </a:cubicBezTo>
                <a:cubicBezTo>
                  <a:pt x="154614" y="27819"/>
                  <a:pt x="163220" y="29376"/>
                  <a:pt x="173086" y="31636"/>
                </a:cubicBezTo>
                <a:lnTo>
                  <a:pt x="181790" y="4224"/>
                </a:lnTo>
                <a:cubicBezTo>
                  <a:pt x="169274" y="1913"/>
                  <a:pt x="160343" y="745"/>
                  <a:pt x="145384" y="373"/>
                </a:cubicBezTo>
                <a:cubicBezTo>
                  <a:pt x="97230" y="-758"/>
                  <a:pt x="53713" y="12539"/>
                  <a:pt x="42586" y="40658"/>
                </a:cubicBezTo>
                <a:cubicBezTo>
                  <a:pt x="29291" y="73970"/>
                  <a:pt x="66878" y="92748"/>
                  <a:pt x="99438" y="108168"/>
                </a:cubicBezTo>
                <a:cubicBezTo>
                  <a:pt x="125369" y="120436"/>
                  <a:pt x="145773" y="132083"/>
                  <a:pt x="138614" y="147395"/>
                </a:cubicBezTo>
                <a:cubicBezTo>
                  <a:pt x="132995" y="159235"/>
                  <a:pt x="114706" y="164834"/>
                  <a:pt x="88078" y="164230"/>
                </a:cubicBezTo>
                <a:cubicBezTo>
                  <a:pt x="65044" y="163708"/>
                  <a:pt x="36281" y="157054"/>
                  <a:pt x="13620" y="145657"/>
                </a:cubicBezTo>
                <a:lnTo>
                  <a:pt x="156" y="174841"/>
                </a:lnTo>
                <a:cubicBezTo>
                  <a:pt x="16812" y="182548"/>
                  <a:pt x="51160" y="193068"/>
                  <a:pt x="80483" y="193786"/>
                </a:cubicBezTo>
                <a:cubicBezTo>
                  <a:pt x="135546" y="194990"/>
                  <a:pt x="171206" y="181197"/>
                  <a:pt x="185475" y="151146"/>
                </a:cubicBezTo>
                <a:cubicBezTo>
                  <a:pt x="202363" y="115704"/>
                  <a:pt x="160465" y="96289"/>
                  <a:pt x="126801" y="80049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409AAB88-3413-EC77-4C36-6413261D61F0}"/>
              </a:ext>
            </a:extLst>
          </p:cNvPr>
          <p:cNvSpPr/>
          <p:nvPr/>
        </p:nvSpPr>
        <p:spPr>
          <a:xfrm>
            <a:off x="11249837" y="6473435"/>
            <a:ext cx="271992" cy="96919"/>
          </a:xfrm>
          <a:custGeom>
            <a:avLst/>
            <a:gdLst>
              <a:gd name="connsiteX0" fmla="*/ 24786 w 543702"/>
              <a:gd name="connsiteY0" fmla="*/ 130510 h 193836"/>
              <a:gd name="connsiteX1" fmla="*/ 26265 w 543702"/>
              <a:gd name="connsiteY1" fmla="*/ 131371 h 193836"/>
              <a:gd name="connsiteX2" fmla="*/ 27570 w 543702"/>
              <a:gd name="connsiteY2" fmla="*/ 130510 h 193836"/>
              <a:gd name="connsiteX3" fmla="*/ 54389 w 543702"/>
              <a:gd name="connsiteY3" fmla="*/ 47391 h 193836"/>
              <a:gd name="connsiteX4" fmla="*/ 122624 w 543702"/>
              <a:gd name="connsiteY4" fmla="*/ 190743 h 193836"/>
              <a:gd name="connsiteX5" fmla="*/ 166730 w 543702"/>
              <a:gd name="connsiteY5" fmla="*/ 190743 h 193836"/>
              <a:gd name="connsiteX6" fmla="*/ 188518 w 543702"/>
              <a:gd name="connsiteY6" fmla="*/ 122604 h 193836"/>
              <a:gd name="connsiteX7" fmla="*/ 189941 w 543702"/>
              <a:gd name="connsiteY7" fmla="*/ 121776 h 193836"/>
              <a:gd name="connsiteX8" fmla="*/ 191272 w 543702"/>
              <a:gd name="connsiteY8" fmla="*/ 122604 h 193836"/>
              <a:gd name="connsiteX9" fmla="*/ 300695 w 543702"/>
              <a:gd name="connsiteY9" fmla="*/ 194122 h 193836"/>
              <a:gd name="connsiteX10" fmla="*/ 383645 w 543702"/>
              <a:gd name="connsiteY10" fmla="*/ 179190 h 193836"/>
              <a:gd name="connsiteX11" fmla="*/ 406456 w 543702"/>
              <a:gd name="connsiteY11" fmla="*/ 107273 h 193836"/>
              <a:gd name="connsiteX12" fmla="*/ 494196 w 543702"/>
              <a:gd name="connsiteY12" fmla="*/ 107273 h 193836"/>
              <a:gd name="connsiteX13" fmla="*/ 503086 w 543702"/>
              <a:gd name="connsiteY13" fmla="*/ 79396 h 193836"/>
              <a:gd name="connsiteX14" fmla="*/ 415382 w 543702"/>
              <a:gd name="connsiteY14" fmla="*/ 79396 h 193836"/>
              <a:gd name="connsiteX15" fmla="*/ 430501 w 543702"/>
              <a:gd name="connsiteY15" fmla="*/ 32192 h 193836"/>
              <a:gd name="connsiteX16" fmla="*/ 535074 w 543702"/>
              <a:gd name="connsiteY16" fmla="*/ 32192 h 193836"/>
              <a:gd name="connsiteX17" fmla="*/ 544130 w 543702"/>
              <a:gd name="connsiteY17" fmla="*/ 3282 h 193836"/>
              <a:gd name="connsiteX18" fmla="*/ 397326 w 543702"/>
              <a:gd name="connsiteY18" fmla="*/ 3282 h 193836"/>
              <a:gd name="connsiteX19" fmla="*/ 347512 w 543702"/>
              <a:gd name="connsiteY19" fmla="*/ 159077 h 193836"/>
              <a:gd name="connsiteX20" fmla="*/ 310222 w 543702"/>
              <a:gd name="connsiteY20" fmla="*/ 163028 h 193836"/>
              <a:gd name="connsiteX21" fmla="*/ 243880 w 543702"/>
              <a:gd name="connsiteY21" fmla="*/ 140499 h 193836"/>
              <a:gd name="connsiteX22" fmla="*/ 232348 w 543702"/>
              <a:gd name="connsiteY22" fmla="*/ 96830 h 193836"/>
              <a:gd name="connsiteX23" fmla="*/ 329674 w 543702"/>
              <a:gd name="connsiteY23" fmla="*/ 31370 h 193836"/>
              <a:gd name="connsiteX24" fmla="*/ 362158 w 543702"/>
              <a:gd name="connsiteY24" fmla="*/ 33328 h 193836"/>
              <a:gd name="connsiteX25" fmla="*/ 372488 w 543702"/>
              <a:gd name="connsiteY25" fmla="*/ 3040 h 193836"/>
              <a:gd name="connsiteX26" fmla="*/ 329693 w 543702"/>
              <a:gd name="connsiteY26" fmla="*/ 286 h 193836"/>
              <a:gd name="connsiteX27" fmla="*/ 216882 w 543702"/>
              <a:gd name="connsiteY27" fmla="*/ 44365 h 193836"/>
              <a:gd name="connsiteX28" fmla="*/ 214713 w 543702"/>
              <a:gd name="connsiteY28" fmla="*/ 45208 h 193836"/>
              <a:gd name="connsiteX29" fmla="*/ 213579 w 543702"/>
              <a:gd name="connsiteY29" fmla="*/ 44365 h 193836"/>
              <a:gd name="connsiteX30" fmla="*/ 226687 w 543702"/>
              <a:gd name="connsiteY30" fmla="*/ 3322 h 193836"/>
              <a:gd name="connsiteX31" fmla="*/ 188381 w 543702"/>
              <a:gd name="connsiteY31" fmla="*/ 3322 h 193836"/>
              <a:gd name="connsiteX32" fmla="*/ 146497 w 543702"/>
              <a:gd name="connsiteY32" fmla="*/ 134679 h 193836"/>
              <a:gd name="connsiteX33" fmla="*/ 72225 w 543702"/>
              <a:gd name="connsiteY33" fmla="*/ 3322 h 193836"/>
              <a:gd name="connsiteX34" fmla="*/ 31152 w 543702"/>
              <a:gd name="connsiteY34" fmla="*/ 3322 h 193836"/>
              <a:gd name="connsiteX35" fmla="*/ 428 w 543702"/>
              <a:gd name="connsiteY35" fmla="*/ 98970 h 193836"/>
              <a:gd name="connsiteX36" fmla="*/ 24786 w 543702"/>
              <a:gd name="connsiteY36" fmla="*/ 130510 h 19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43702" h="193836">
                <a:moveTo>
                  <a:pt x="24786" y="130510"/>
                </a:moveTo>
                <a:cubicBezTo>
                  <a:pt x="25053" y="131180"/>
                  <a:pt x="25533" y="131371"/>
                  <a:pt x="26265" y="131371"/>
                </a:cubicBezTo>
                <a:cubicBezTo>
                  <a:pt x="27026" y="131371"/>
                  <a:pt x="27355" y="131146"/>
                  <a:pt x="27570" y="130510"/>
                </a:cubicBezTo>
                <a:cubicBezTo>
                  <a:pt x="27883" y="129560"/>
                  <a:pt x="54389" y="47391"/>
                  <a:pt x="54389" y="47391"/>
                </a:cubicBezTo>
                <a:cubicBezTo>
                  <a:pt x="81438" y="86058"/>
                  <a:pt x="108257" y="136941"/>
                  <a:pt x="122624" y="190743"/>
                </a:cubicBezTo>
                <a:lnTo>
                  <a:pt x="166730" y="190743"/>
                </a:lnTo>
                <a:lnTo>
                  <a:pt x="188518" y="122604"/>
                </a:lnTo>
                <a:cubicBezTo>
                  <a:pt x="188741" y="121936"/>
                  <a:pt x="189238" y="121776"/>
                  <a:pt x="189941" y="121776"/>
                </a:cubicBezTo>
                <a:cubicBezTo>
                  <a:pt x="190651" y="121776"/>
                  <a:pt x="191214" y="122002"/>
                  <a:pt x="191272" y="122604"/>
                </a:cubicBezTo>
                <a:cubicBezTo>
                  <a:pt x="197937" y="165357"/>
                  <a:pt x="240454" y="194122"/>
                  <a:pt x="300695" y="194122"/>
                </a:cubicBezTo>
                <a:cubicBezTo>
                  <a:pt x="339717" y="194122"/>
                  <a:pt x="374887" y="183893"/>
                  <a:pt x="383645" y="179190"/>
                </a:cubicBezTo>
                <a:lnTo>
                  <a:pt x="406456" y="107273"/>
                </a:lnTo>
                <a:lnTo>
                  <a:pt x="494196" y="107273"/>
                </a:lnTo>
                <a:lnTo>
                  <a:pt x="503086" y="79396"/>
                </a:lnTo>
                <a:lnTo>
                  <a:pt x="415382" y="79396"/>
                </a:lnTo>
                <a:lnTo>
                  <a:pt x="430501" y="32192"/>
                </a:lnTo>
                <a:lnTo>
                  <a:pt x="535074" y="32192"/>
                </a:lnTo>
                <a:lnTo>
                  <a:pt x="544130" y="3282"/>
                </a:lnTo>
                <a:lnTo>
                  <a:pt x="397326" y="3282"/>
                </a:lnTo>
                <a:lnTo>
                  <a:pt x="347512" y="159077"/>
                </a:lnTo>
                <a:cubicBezTo>
                  <a:pt x="336926" y="161748"/>
                  <a:pt x="323854" y="163028"/>
                  <a:pt x="310222" y="163028"/>
                </a:cubicBezTo>
                <a:cubicBezTo>
                  <a:pt x="280783" y="163028"/>
                  <a:pt x="257228" y="156063"/>
                  <a:pt x="243880" y="140499"/>
                </a:cubicBezTo>
                <a:cubicBezTo>
                  <a:pt x="233881" y="128781"/>
                  <a:pt x="229895" y="113695"/>
                  <a:pt x="232348" y="96830"/>
                </a:cubicBezTo>
                <a:cubicBezTo>
                  <a:pt x="238253" y="56690"/>
                  <a:pt x="277363" y="31370"/>
                  <a:pt x="329674" y="31370"/>
                </a:cubicBezTo>
                <a:cubicBezTo>
                  <a:pt x="340652" y="31370"/>
                  <a:pt x="351993" y="32018"/>
                  <a:pt x="362158" y="33328"/>
                </a:cubicBezTo>
                <a:lnTo>
                  <a:pt x="372488" y="3040"/>
                </a:lnTo>
                <a:cubicBezTo>
                  <a:pt x="359898" y="1140"/>
                  <a:pt x="344633" y="286"/>
                  <a:pt x="329693" y="286"/>
                </a:cubicBezTo>
                <a:cubicBezTo>
                  <a:pt x="283307" y="286"/>
                  <a:pt x="242993" y="16254"/>
                  <a:pt x="216882" y="44365"/>
                </a:cubicBezTo>
                <a:cubicBezTo>
                  <a:pt x="216091" y="45234"/>
                  <a:pt x="215212" y="45208"/>
                  <a:pt x="214713" y="45208"/>
                </a:cubicBezTo>
                <a:cubicBezTo>
                  <a:pt x="213892" y="45208"/>
                  <a:pt x="213378" y="45051"/>
                  <a:pt x="213579" y="44365"/>
                </a:cubicBezTo>
                <a:lnTo>
                  <a:pt x="226687" y="3322"/>
                </a:lnTo>
                <a:lnTo>
                  <a:pt x="188381" y="3322"/>
                </a:lnTo>
                <a:lnTo>
                  <a:pt x="146497" y="134679"/>
                </a:lnTo>
                <a:cubicBezTo>
                  <a:pt x="133188" y="95942"/>
                  <a:pt x="105765" y="44904"/>
                  <a:pt x="72225" y="3322"/>
                </a:cubicBezTo>
                <a:lnTo>
                  <a:pt x="31152" y="3322"/>
                </a:lnTo>
                <a:lnTo>
                  <a:pt x="428" y="98970"/>
                </a:lnTo>
                <a:cubicBezTo>
                  <a:pt x="15882" y="110355"/>
                  <a:pt x="20756" y="118706"/>
                  <a:pt x="24786" y="130510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41BDF252-97D2-8BA5-DF59-B53B9AE87C0D}"/>
              </a:ext>
            </a:extLst>
          </p:cNvPr>
          <p:cNvSpPr/>
          <p:nvPr/>
        </p:nvSpPr>
        <p:spPr>
          <a:xfrm>
            <a:off x="11164905" y="6632581"/>
            <a:ext cx="29352" cy="36067"/>
          </a:xfrm>
          <a:custGeom>
            <a:avLst/>
            <a:gdLst>
              <a:gd name="connsiteX0" fmla="*/ 51787 w 58673"/>
              <a:gd name="connsiteY0" fmla="*/ 35137 h 72133"/>
              <a:gd name="connsiteX1" fmla="*/ 55811 w 58673"/>
              <a:gd name="connsiteY1" fmla="*/ 22148 h 72133"/>
              <a:gd name="connsiteX2" fmla="*/ 53591 w 58673"/>
              <a:gd name="connsiteY2" fmla="*/ 11605 h 72133"/>
              <a:gd name="connsiteX3" fmla="*/ 47606 w 58673"/>
              <a:gd name="connsiteY3" fmla="*/ 4875 h 72133"/>
              <a:gd name="connsiteX4" fmla="*/ 38820 w 58673"/>
              <a:gd name="connsiteY4" fmla="*/ 1314 h 72133"/>
              <a:gd name="connsiteX5" fmla="*/ 28231 w 58673"/>
              <a:gd name="connsiteY5" fmla="*/ 239 h 72133"/>
              <a:gd name="connsiteX6" fmla="*/ -70 w 58673"/>
              <a:gd name="connsiteY6" fmla="*/ 239 h 72133"/>
              <a:gd name="connsiteX7" fmla="*/ -70 w 58673"/>
              <a:gd name="connsiteY7" fmla="*/ 72373 h 72133"/>
              <a:gd name="connsiteX8" fmla="*/ 16049 w 58673"/>
              <a:gd name="connsiteY8" fmla="*/ 72373 h 72133"/>
              <a:gd name="connsiteX9" fmla="*/ 16049 w 58673"/>
              <a:gd name="connsiteY9" fmla="*/ 43546 h 72133"/>
              <a:gd name="connsiteX10" fmla="*/ 23995 w 58673"/>
              <a:gd name="connsiteY10" fmla="*/ 43546 h 72133"/>
              <a:gd name="connsiteX11" fmla="*/ 39283 w 58673"/>
              <a:gd name="connsiteY11" fmla="*/ 72373 h 72133"/>
              <a:gd name="connsiteX12" fmla="*/ 58603 w 58673"/>
              <a:gd name="connsiteY12" fmla="*/ 72373 h 72133"/>
              <a:gd name="connsiteX13" fmla="*/ 40013 w 58673"/>
              <a:gd name="connsiteY13" fmla="*/ 41915 h 72133"/>
              <a:gd name="connsiteX14" fmla="*/ 51787 w 58673"/>
              <a:gd name="connsiteY14" fmla="*/ 35137 h 72133"/>
              <a:gd name="connsiteX15" fmla="*/ 37785 w 58673"/>
              <a:gd name="connsiteY15" fmla="*/ 26626 h 72133"/>
              <a:gd name="connsiteX16" fmla="*/ 34530 w 58673"/>
              <a:gd name="connsiteY16" fmla="*/ 29027 h 72133"/>
              <a:gd name="connsiteX17" fmla="*/ 30145 w 58673"/>
              <a:gd name="connsiteY17" fmla="*/ 29945 h 72133"/>
              <a:gd name="connsiteX18" fmla="*/ 25548 w 58673"/>
              <a:gd name="connsiteY18" fmla="*/ 30094 h 72133"/>
              <a:gd name="connsiteX19" fmla="*/ 16049 w 58673"/>
              <a:gd name="connsiteY19" fmla="*/ 30094 h 72133"/>
              <a:gd name="connsiteX20" fmla="*/ 16049 w 58673"/>
              <a:gd name="connsiteY20" fmla="*/ 13692 h 72133"/>
              <a:gd name="connsiteX21" fmla="*/ 26584 w 58673"/>
              <a:gd name="connsiteY21" fmla="*/ 13692 h 72133"/>
              <a:gd name="connsiteX22" fmla="*/ 31023 w 58673"/>
              <a:gd name="connsiteY22" fmla="*/ 13998 h 72133"/>
              <a:gd name="connsiteX23" fmla="*/ 35055 w 58673"/>
              <a:gd name="connsiteY23" fmla="*/ 15166 h 72133"/>
              <a:gd name="connsiteX24" fmla="*/ 37942 w 58673"/>
              <a:gd name="connsiteY24" fmla="*/ 17661 h 72133"/>
              <a:gd name="connsiteX25" fmla="*/ 39079 w 58673"/>
              <a:gd name="connsiteY25" fmla="*/ 22046 h 72133"/>
              <a:gd name="connsiteX26" fmla="*/ 37785 w 58673"/>
              <a:gd name="connsiteY26" fmla="*/ 26626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673" h="72133">
                <a:moveTo>
                  <a:pt x="51787" y="35137"/>
                </a:moveTo>
                <a:cubicBezTo>
                  <a:pt x="54469" y="31568"/>
                  <a:pt x="55811" y="27238"/>
                  <a:pt x="55811" y="22148"/>
                </a:cubicBezTo>
                <a:cubicBezTo>
                  <a:pt x="55811" y="17935"/>
                  <a:pt x="55065" y="14421"/>
                  <a:pt x="53591" y="11605"/>
                </a:cubicBezTo>
                <a:cubicBezTo>
                  <a:pt x="52108" y="8781"/>
                  <a:pt x="50116" y="6538"/>
                  <a:pt x="47606" y="4875"/>
                </a:cubicBezTo>
                <a:cubicBezTo>
                  <a:pt x="45088" y="3212"/>
                  <a:pt x="42162" y="2020"/>
                  <a:pt x="38820" y="1314"/>
                </a:cubicBezTo>
                <a:cubicBezTo>
                  <a:pt x="35487" y="600"/>
                  <a:pt x="31949" y="239"/>
                  <a:pt x="28231" y="239"/>
                </a:cubicBezTo>
                <a:lnTo>
                  <a:pt x="-70" y="239"/>
                </a:lnTo>
                <a:lnTo>
                  <a:pt x="-70" y="72373"/>
                </a:lnTo>
                <a:lnTo>
                  <a:pt x="16049" y="72373"/>
                </a:lnTo>
                <a:lnTo>
                  <a:pt x="16049" y="43546"/>
                </a:lnTo>
                <a:lnTo>
                  <a:pt x="23995" y="43546"/>
                </a:lnTo>
                <a:lnTo>
                  <a:pt x="39283" y="72373"/>
                </a:lnTo>
                <a:lnTo>
                  <a:pt x="58603" y="72373"/>
                </a:lnTo>
                <a:lnTo>
                  <a:pt x="40013" y="41915"/>
                </a:lnTo>
                <a:cubicBezTo>
                  <a:pt x="45174" y="40965"/>
                  <a:pt x="49096" y="38706"/>
                  <a:pt x="51787" y="35137"/>
                </a:cubicBezTo>
                <a:moveTo>
                  <a:pt x="37785" y="26626"/>
                </a:moveTo>
                <a:cubicBezTo>
                  <a:pt x="36930" y="27717"/>
                  <a:pt x="35840" y="28517"/>
                  <a:pt x="34530" y="29027"/>
                </a:cubicBezTo>
                <a:cubicBezTo>
                  <a:pt x="33220" y="29537"/>
                  <a:pt x="31761" y="29843"/>
                  <a:pt x="30145" y="29945"/>
                </a:cubicBezTo>
                <a:cubicBezTo>
                  <a:pt x="28529" y="30047"/>
                  <a:pt x="26992" y="30094"/>
                  <a:pt x="25548" y="30094"/>
                </a:cubicBezTo>
                <a:lnTo>
                  <a:pt x="16049" y="30094"/>
                </a:lnTo>
                <a:lnTo>
                  <a:pt x="16049" y="13692"/>
                </a:lnTo>
                <a:lnTo>
                  <a:pt x="26584" y="13692"/>
                </a:lnTo>
                <a:cubicBezTo>
                  <a:pt x="28027" y="13692"/>
                  <a:pt x="29502" y="13794"/>
                  <a:pt x="31023" y="13998"/>
                </a:cubicBezTo>
                <a:cubicBezTo>
                  <a:pt x="32537" y="14202"/>
                  <a:pt x="33879" y="14594"/>
                  <a:pt x="35055" y="15166"/>
                </a:cubicBezTo>
                <a:cubicBezTo>
                  <a:pt x="36216" y="15747"/>
                  <a:pt x="37181" y="16578"/>
                  <a:pt x="37942" y="17661"/>
                </a:cubicBezTo>
                <a:cubicBezTo>
                  <a:pt x="38703" y="18751"/>
                  <a:pt x="39079" y="20210"/>
                  <a:pt x="39079" y="22046"/>
                </a:cubicBezTo>
                <a:cubicBezTo>
                  <a:pt x="39079" y="24014"/>
                  <a:pt x="38648" y="25544"/>
                  <a:pt x="37785" y="26626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D6AB346E-9710-2611-FD06-3A2845D1DB5D}"/>
              </a:ext>
            </a:extLst>
          </p:cNvPr>
          <p:cNvSpPr/>
          <p:nvPr/>
        </p:nvSpPr>
        <p:spPr>
          <a:xfrm rot="7525294" flipV="1">
            <a:off x="11232249" y="6621964"/>
            <a:ext cx="15112" cy="8593"/>
          </a:xfrm>
          <a:custGeom>
            <a:avLst/>
            <a:gdLst>
              <a:gd name="connsiteX0" fmla="*/ 12199 w 30223"/>
              <a:gd name="connsiteY0" fmla="*/ 207 h 17178"/>
              <a:gd name="connsiteX1" fmla="*/ 30201 w 30223"/>
              <a:gd name="connsiteY1" fmla="*/ 207 h 17178"/>
              <a:gd name="connsiteX2" fmla="*/ 22295 w 30223"/>
              <a:gd name="connsiteY2" fmla="*/ 11322 h 17178"/>
              <a:gd name="connsiteX3" fmla="*/ -22 w 30223"/>
              <a:gd name="connsiteY3" fmla="*/ 17386 h 17178"/>
              <a:gd name="connsiteX4" fmla="*/ 12199 w 30223"/>
              <a:gd name="connsiteY4" fmla="*/ 207 h 1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3" h="17178">
                <a:moveTo>
                  <a:pt x="12199" y="207"/>
                </a:moveTo>
                <a:lnTo>
                  <a:pt x="30201" y="207"/>
                </a:lnTo>
                <a:lnTo>
                  <a:pt x="22295" y="11322"/>
                </a:lnTo>
                <a:lnTo>
                  <a:pt x="-22" y="17386"/>
                </a:lnTo>
                <a:lnTo>
                  <a:pt x="12199" y="20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4BD7B079-F704-0511-5EC6-0DA244B615DD}"/>
              </a:ext>
            </a:extLst>
          </p:cNvPr>
          <p:cNvSpPr/>
          <p:nvPr/>
        </p:nvSpPr>
        <p:spPr>
          <a:xfrm>
            <a:off x="11224846" y="6632581"/>
            <a:ext cx="25785" cy="36067"/>
          </a:xfrm>
          <a:custGeom>
            <a:avLst/>
            <a:gdLst>
              <a:gd name="connsiteX0" fmla="*/ 16096 w 51543"/>
              <a:gd name="connsiteY0" fmla="*/ 43028 h 72133"/>
              <a:gd name="connsiteX1" fmla="*/ 47802 w 51543"/>
              <a:gd name="connsiteY1" fmla="*/ 43028 h 72133"/>
              <a:gd name="connsiteX2" fmla="*/ 47802 w 51543"/>
              <a:gd name="connsiteY2" fmla="*/ 28360 h 72133"/>
              <a:gd name="connsiteX3" fmla="*/ 16096 w 51543"/>
              <a:gd name="connsiteY3" fmla="*/ 28360 h 72133"/>
              <a:gd name="connsiteX4" fmla="*/ 16096 w 51543"/>
              <a:gd name="connsiteY4" fmla="*/ 14908 h 72133"/>
              <a:gd name="connsiteX5" fmla="*/ 49661 w 51543"/>
              <a:gd name="connsiteY5" fmla="*/ 14908 h 72133"/>
              <a:gd name="connsiteX6" fmla="*/ 49661 w 51543"/>
              <a:gd name="connsiteY6" fmla="*/ 239 h 72133"/>
              <a:gd name="connsiteX7" fmla="*/ -23 w 51543"/>
              <a:gd name="connsiteY7" fmla="*/ 239 h 72133"/>
              <a:gd name="connsiteX8" fmla="*/ -23 w 51543"/>
              <a:gd name="connsiteY8" fmla="*/ 72373 h 72133"/>
              <a:gd name="connsiteX9" fmla="*/ 51520 w 51543"/>
              <a:gd name="connsiteY9" fmla="*/ 72373 h 72133"/>
              <a:gd name="connsiteX10" fmla="*/ 51520 w 51543"/>
              <a:gd name="connsiteY10" fmla="*/ 57697 h 72133"/>
              <a:gd name="connsiteX11" fmla="*/ 16096 w 51543"/>
              <a:gd name="connsiteY11" fmla="*/ 57697 h 72133"/>
              <a:gd name="connsiteX12" fmla="*/ 16096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096" y="43028"/>
                </a:moveTo>
                <a:lnTo>
                  <a:pt x="47802" y="43028"/>
                </a:lnTo>
                <a:lnTo>
                  <a:pt x="47802" y="28360"/>
                </a:lnTo>
                <a:lnTo>
                  <a:pt x="16096" y="28360"/>
                </a:lnTo>
                <a:lnTo>
                  <a:pt x="16096" y="14908"/>
                </a:lnTo>
                <a:lnTo>
                  <a:pt x="49661" y="14908"/>
                </a:lnTo>
                <a:lnTo>
                  <a:pt x="49661" y="239"/>
                </a:lnTo>
                <a:lnTo>
                  <a:pt x="-23" y="239"/>
                </a:lnTo>
                <a:lnTo>
                  <a:pt x="-23" y="72373"/>
                </a:lnTo>
                <a:lnTo>
                  <a:pt x="51520" y="72373"/>
                </a:lnTo>
                <a:lnTo>
                  <a:pt x="51520" y="57697"/>
                </a:lnTo>
                <a:lnTo>
                  <a:pt x="16096" y="57697"/>
                </a:lnTo>
                <a:lnTo>
                  <a:pt x="16096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5AFBEF2B-CB55-336B-FEB5-E4532375280B}"/>
              </a:ext>
            </a:extLst>
          </p:cNvPr>
          <p:cNvSpPr/>
          <p:nvPr/>
        </p:nvSpPr>
        <p:spPr>
          <a:xfrm>
            <a:off x="11280501" y="6631663"/>
            <a:ext cx="26401" cy="37903"/>
          </a:xfrm>
          <a:custGeom>
            <a:avLst/>
            <a:gdLst>
              <a:gd name="connsiteX0" fmla="*/ 44074 w 52774"/>
              <a:gd name="connsiteY0" fmla="*/ 36204 h 75804"/>
              <a:gd name="connsiteX1" fmla="*/ 35955 w 52774"/>
              <a:gd name="connsiteY1" fmla="*/ 32737 h 75804"/>
              <a:gd name="connsiteX2" fmla="*/ 27852 w 52774"/>
              <a:gd name="connsiteY2" fmla="*/ 30297 h 75804"/>
              <a:gd name="connsiteX3" fmla="*/ 21609 w 52774"/>
              <a:gd name="connsiteY3" fmla="*/ 27340 h 75804"/>
              <a:gd name="connsiteX4" fmla="*/ 19130 w 52774"/>
              <a:gd name="connsiteY4" fmla="*/ 22344 h 75804"/>
              <a:gd name="connsiteX5" fmla="*/ 20157 w 52774"/>
              <a:gd name="connsiteY5" fmla="*/ 18884 h 75804"/>
              <a:gd name="connsiteX6" fmla="*/ 22848 w 52774"/>
              <a:gd name="connsiteY6" fmla="*/ 16586 h 75804"/>
              <a:gd name="connsiteX7" fmla="*/ 26362 w 52774"/>
              <a:gd name="connsiteY7" fmla="*/ 15315 h 75804"/>
              <a:gd name="connsiteX8" fmla="*/ 29970 w 52774"/>
              <a:gd name="connsiteY8" fmla="*/ 14908 h 75804"/>
              <a:gd name="connsiteX9" fmla="*/ 36324 w 52774"/>
              <a:gd name="connsiteY9" fmla="*/ 16084 h 75804"/>
              <a:gd name="connsiteX10" fmla="*/ 41642 w 52774"/>
              <a:gd name="connsiteY10" fmla="*/ 19700 h 75804"/>
              <a:gd name="connsiteX11" fmla="*/ 52694 w 52774"/>
              <a:gd name="connsiteY11" fmla="*/ 7777 h 75804"/>
              <a:gd name="connsiteX12" fmla="*/ 42262 w 52774"/>
              <a:gd name="connsiteY12" fmla="*/ 1965 h 75804"/>
              <a:gd name="connsiteX13" fmla="*/ 30284 w 52774"/>
              <a:gd name="connsiteY13" fmla="*/ 239 h 75804"/>
              <a:gd name="connsiteX14" fmla="*/ 19844 w 52774"/>
              <a:gd name="connsiteY14" fmla="*/ 1714 h 75804"/>
              <a:gd name="connsiteX15" fmla="*/ 10917 w 52774"/>
              <a:gd name="connsiteY15" fmla="*/ 6146 h 75804"/>
              <a:gd name="connsiteX16" fmla="*/ 4713 w 52774"/>
              <a:gd name="connsiteY16" fmla="*/ 13480 h 75804"/>
              <a:gd name="connsiteX17" fmla="*/ 2391 w 52774"/>
              <a:gd name="connsiteY17" fmla="*/ 23669 h 75804"/>
              <a:gd name="connsiteX18" fmla="*/ 4924 w 52774"/>
              <a:gd name="connsiteY18" fmla="*/ 33349 h 75804"/>
              <a:gd name="connsiteX19" fmla="*/ 11278 w 52774"/>
              <a:gd name="connsiteY19" fmla="*/ 39255 h 75804"/>
              <a:gd name="connsiteX20" fmla="*/ 19538 w 52774"/>
              <a:gd name="connsiteY20" fmla="*/ 42824 h 75804"/>
              <a:gd name="connsiteX21" fmla="*/ 27797 w 52774"/>
              <a:gd name="connsiteY21" fmla="*/ 45476 h 75804"/>
              <a:gd name="connsiteX22" fmla="*/ 34159 w 52774"/>
              <a:gd name="connsiteY22" fmla="*/ 48684 h 75804"/>
              <a:gd name="connsiteX23" fmla="*/ 36677 w 52774"/>
              <a:gd name="connsiteY23" fmla="*/ 53830 h 75804"/>
              <a:gd name="connsiteX24" fmla="*/ 35704 w 52774"/>
              <a:gd name="connsiteY24" fmla="*/ 57195 h 75804"/>
              <a:gd name="connsiteX25" fmla="*/ 33124 w 52774"/>
              <a:gd name="connsiteY25" fmla="*/ 59532 h 75804"/>
              <a:gd name="connsiteX26" fmla="*/ 29507 w 52774"/>
              <a:gd name="connsiteY26" fmla="*/ 60913 h 75804"/>
              <a:gd name="connsiteX27" fmla="*/ 25531 w 52774"/>
              <a:gd name="connsiteY27" fmla="*/ 61368 h 75804"/>
              <a:gd name="connsiteX28" fmla="*/ 17734 w 52774"/>
              <a:gd name="connsiteY28" fmla="*/ 59587 h 75804"/>
              <a:gd name="connsiteX29" fmla="*/ 11482 w 52774"/>
              <a:gd name="connsiteY29" fmla="*/ 54543 h 75804"/>
              <a:gd name="connsiteX30" fmla="*/ 22 w 52774"/>
              <a:gd name="connsiteY30" fmla="*/ 66976 h 75804"/>
              <a:gd name="connsiteX31" fmla="*/ 11380 w 52774"/>
              <a:gd name="connsiteY31" fmla="*/ 73903 h 75804"/>
              <a:gd name="connsiteX32" fmla="*/ 24597 w 52774"/>
              <a:gd name="connsiteY32" fmla="*/ 76044 h 75804"/>
              <a:gd name="connsiteX33" fmla="*/ 35398 w 52774"/>
              <a:gd name="connsiteY33" fmla="*/ 74616 h 75804"/>
              <a:gd name="connsiteX34" fmla="*/ 44380 w 52774"/>
              <a:gd name="connsiteY34" fmla="*/ 70232 h 75804"/>
              <a:gd name="connsiteX35" fmla="*/ 50522 w 52774"/>
              <a:gd name="connsiteY35" fmla="*/ 62795 h 75804"/>
              <a:gd name="connsiteX36" fmla="*/ 52796 w 52774"/>
              <a:gd name="connsiteY36" fmla="*/ 52300 h 75804"/>
              <a:gd name="connsiteX37" fmla="*/ 50326 w 52774"/>
              <a:gd name="connsiteY37" fmla="*/ 42213 h 75804"/>
              <a:gd name="connsiteX38" fmla="*/ 44074 w 52774"/>
              <a:gd name="connsiteY38" fmla="*/ 36204 h 7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2774" h="75804">
                <a:moveTo>
                  <a:pt x="44074" y="36204"/>
                </a:moveTo>
                <a:cubicBezTo>
                  <a:pt x="41556" y="34706"/>
                  <a:pt x="38850" y="33553"/>
                  <a:pt x="35955" y="32737"/>
                </a:cubicBezTo>
                <a:cubicBezTo>
                  <a:pt x="33077" y="31921"/>
                  <a:pt x="30370" y="31105"/>
                  <a:pt x="27852" y="30297"/>
                </a:cubicBezTo>
                <a:cubicBezTo>
                  <a:pt x="25342" y="29482"/>
                  <a:pt x="23248" y="28493"/>
                  <a:pt x="21609" y="27340"/>
                </a:cubicBezTo>
                <a:cubicBezTo>
                  <a:pt x="19946" y="26187"/>
                  <a:pt x="19130" y="24524"/>
                  <a:pt x="19130" y="22344"/>
                </a:cubicBezTo>
                <a:cubicBezTo>
                  <a:pt x="19130" y="20987"/>
                  <a:pt x="19475" y="19834"/>
                  <a:pt x="20157" y="18884"/>
                </a:cubicBezTo>
                <a:cubicBezTo>
                  <a:pt x="20848" y="17927"/>
                  <a:pt x="21750" y="17167"/>
                  <a:pt x="22848" y="16586"/>
                </a:cubicBezTo>
                <a:cubicBezTo>
                  <a:pt x="23946" y="16014"/>
                  <a:pt x="25107" y="15590"/>
                  <a:pt x="26362" y="15315"/>
                </a:cubicBezTo>
                <a:cubicBezTo>
                  <a:pt x="27601" y="15049"/>
                  <a:pt x="28794" y="14908"/>
                  <a:pt x="29970" y="14908"/>
                </a:cubicBezTo>
                <a:cubicBezTo>
                  <a:pt x="31963" y="14908"/>
                  <a:pt x="34081" y="15300"/>
                  <a:pt x="36324" y="16084"/>
                </a:cubicBezTo>
                <a:cubicBezTo>
                  <a:pt x="38559" y="16861"/>
                  <a:pt x="40324" y="18069"/>
                  <a:pt x="41642" y="19700"/>
                </a:cubicBezTo>
                <a:lnTo>
                  <a:pt x="52694" y="7777"/>
                </a:lnTo>
                <a:cubicBezTo>
                  <a:pt x="49604" y="5063"/>
                  <a:pt x="46113" y="3126"/>
                  <a:pt x="42262" y="1965"/>
                </a:cubicBezTo>
                <a:cubicBezTo>
                  <a:pt x="38410" y="812"/>
                  <a:pt x="34410" y="239"/>
                  <a:pt x="30284" y="239"/>
                </a:cubicBezTo>
                <a:cubicBezTo>
                  <a:pt x="26699" y="239"/>
                  <a:pt x="23224" y="733"/>
                  <a:pt x="19844" y="1714"/>
                </a:cubicBezTo>
                <a:cubicBezTo>
                  <a:pt x="16471" y="2702"/>
                  <a:pt x="13490" y="4177"/>
                  <a:pt x="10917" y="6146"/>
                </a:cubicBezTo>
                <a:cubicBezTo>
                  <a:pt x="8336" y="8115"/>
                  <a:pt x="6266" y="10562"/>
                  <a:pt x="4713" y="13480"/>
                </a:cubicBezTo>
                <a:cubicBezTo>
                  <a:pt x="3159" y="16406"/>
                  <a:pt x="2391" y="19802"/>
                  <a:pt x="2391" y="23669"/>
                </a:cubicBezTo>
                <a:cubicBezTo>
                  <a:pt x="2391" y="27678"/>
                  <a:pt x="3238" y="30909"/>
                  <a:pt x="4924" y="33349"/>
                </a:cubicBezTo>
                <a:cubicBezTo>
                  <a:pt x="6611" y="35796"/>
                  <a:pt x="8729" y="37765"/>
                  <a:pt x="11278" y="39255"/>
                </a:cubicBezTo>
                <a:cubicBezTo>
                  <a:pt x="13827" y="40754"/>
                  <a:pt x="16573" y="41946"/>
                  <a:pt x="19538" y="42824"/>
                </a:cubicBezTo>
                <a:cubicBezTo>
                  <a:pt x="22503" y="43711"/>
                  <a:pt x="25248" y="44597"/>
                  <a:pt x="27797" y="45476"/>
                </a:cubicBezTo>
                <a:cubicBezTo>
                  <a:pt x="30347" y="46354"/>
                  <a:pt x="32457" y="47429"/>
                  <a:pt x="34159" y="48684"/>
                </a:cubicBezTo>
                <a:cubicBezTo>
                  <a:pt x="35838" y="49939"/>
                  <a:pt x="36677" y="51657"/>
                  <a:pt x="36677" y="53830"/>
                </a:cubicBezTo>
                <a:cubicBezTo>
                  <a:pt x="36677" y="55124"/>
                  <a:pt x="36347" y="56238"/>
                  <a:pt x="35704" y="57195"/>
                </a:cubicBezTo>
                <a:cubicBezTo>
                  <a:pt x="35053" y="58144"/>
                  <a:pt x="34190" y="58920"/>
                  <a:pt x="33124" y="59532"/>
                </a:cubicBezTo>
                <a:cubicBezTo>
                  <a:pt x="32057" y="60144"/>
                  <a:pt x="30849" y="60607"/>
                  <a:pt x="29507" y="60913"/>
                </a:cubicBezTo>
                <a:cubicBezTo>
                  <a:pt x="28174" y="61219"/>
                  <a:pt x="26841" y="61368"/>
                  <a:pt x="25531" y="61368"/>
                </a:cubicBezTo>
                <a:cubicBezTo>
                  <a:pt x="22848" y="61368"/>
                  <a:pt x="20244" y="60772"/>
                  <a:pt x="17734" y="59587"/>
                </a:cubicBezTo>
                <a:cubicBezTo>
                  <a:pt x="15216" y="58395"/>
                  <a:pt x="13129" y="56716"/>
                  <a:pt x="11482" y="54543"/>
                </a:cubicBezTo>
                <a:lnTo>
                  <a:pt x="22" y="66976"/>
                </a:lnTo>
                <a:cubicBezTo>
                  <a:pt x="3520" y="70169"/>
                  <a:pt x="7317" y="72475"/>
                  <a:pt x="11380" y="73903"/>
                </a:cubicBezTo>
                <a:cubicBezTo>
                  <a:pt x="15443" y="75330"/>
                  <a:pt x="19844" y="76044"/>
                  <a:pt x="24597" y="76044"/>
                </a:cubicBezTo>
                <a:cubicBezTo>
                  <a:pt x="28386" y="76044"/>
                  <a:pt x="31978" y="75565"/>
                  <a:pt x="35398" y="74616"/>
                </a:cubicBezTo>
                <a:cubicBezTo>
                  <a:pt x="38795" y="73667"/>
                  <a:pt x="41799" y="72200"/>
                  <a:pt x="44380" y="70232"/>
                </a:cubicBezTo>
                <a:cubicBezTo>
                  <a:pt x="46961" y="68263"/>
                  <a:pt x="49016" y="65784"/>
                  <a:pt x="50522" y="62795"/>
                </a:cubicBezTo>
                <a:cubicBezTo>
                  <a:pt x="52036" y="59807"/>
                  <a:pt x="52796" y="56308"/>
                  <a:pt x="52796" y="52300"/>
                </a:cubicBezTo>
                <a:cubicBezTo>
                  <a:pt x="52796" y="48088"/>
                  <a:pt x="51965" y="44731"/>
                  <a:pt x="50326" y="42213"/>
                </a:cubicBezTo>
                <a:cubicBezTo>
                  <a:pt x="48663" y="39703"/>
                  <a:pt x="46584" y="37694"/>
                  <a:pt x="44074" y="36204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85AC8931-9D1A-D312-58E9-BA0B46B09239}"/>
              </a:ext>
            </a:extLst>
          </p:cNvPr>
          <p:cNvSpPr/>
          <p:nvPr/>
        </p:nvSpPr>
        <p:spPr>
          <a:xfrm>
            <a:off x="11339354" y="6632581"/>
            <a:ext cx="25785" cy="36067"/>
          </a:xfrm>
          <a:custGeom>
            <a:avLst/>
            <a:gdLst>
              <a:gd name="connsiteX0" fmla="*/ 16181 w 51543"/>
              <a:gd name="connsiteY0" fmla="*/ 43028 h 72133"/>
              <a:gd name="connsiteX1" fmla="*/ 47894 w 51543"/>
              <a:gd name="connsiteY1" fmla="*/ 43028 h 72133"/>
              <a:gd name="connsiteX2" fmla="*/ 47894 w 51543"/>
              <a:gd name="connsiteY2" fmla="*/ 28360 h 72133"/>
              <a:gd name="connsiteX3" fmla="*/ 16181 w 51543"/>
              <a:gd name="connsiteY3" fmla="*/ 28360 h 72133"/>
              <a:gd name="connsiteX4" fmla="*/ 16181 w 51543"/>
              <a:gd name="connsiteY4" fmla="*/ 14908 h 72133"/>
              <a:gd name="connsiteX5" fmla="*/ 49753 w 51543"/>
              <a:gd name="connsiteY5" fmla="*/ 14908 h 72133"/>
              <a:gd name="connsiteX6" fmla="*/ 49753 w 51543"/>
              <a:gd name="connsiteY6" fmla="*/ 239 h 72133"/>
              <a:gd name="connsiteX7" fmla="*/ 69 w 51543"/>
              <a:gd name="connsiteY7" fmla="*/ 239 h 72133"/>
              <a:gd name="connsiteX8" fmla="*/ 69 w 51543"/>
              <a:gd name="connsiteY8" fmla="*/ 72373 h 72133"/>
              <a:gd name="connsiteX9" fmla="*/ 51612 w 51543"/>
              <a:gd name="connsiteY9" fmla="*/ 72373 h 72133"/>
              <a:gd name="connsiteX10" fmla="*/ 51612 w 51543"/>
              <a:gd name="connsiteY10" fmla="*/ 57697 h 72133"/>
              <a:gd name="connsiteX11" fmla="*/ 16181 w 51543"/>
              <a:gd name="connsiteY11" fmla="*/ 57697 h 72133"/>
              <a:gd name="connsiteX12" fmla="*/ 16181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181" y="43028"/>
                </a:moveTo>
                <a:lnTo>
                  <a:pt x="47894" y="43028"/>
                </a:lnTo>
                <a:lnTo>
                  <a:pt x="47894" y="28360"/>
                </a:lnTo>
                <a:lnTo>
                  <a:pt x="16181" y="28360"/>
                </a:lnTo>
                <a:lnTo>
                  <a:pt x="16181" y="14908"/>
                </a:lnTo>
                <a:lnTo>
                  <a:pt x="49753" y="14908"/>
                </a:lnTo>
                <a:lnTo>
                  <a:pt x="49753" y="239"/>
                </a:lnTo>
                <a:lnTo>
                  <a:pt x="69" y="239"/>
                </a:lnTo>
                <a:lnTo>
                  <a:pt x="69" y="72373"/>
                </a:lnTo>
                <a:lnTo>
                  <a:pt x="51612" y="72373"/>
                </a:lnTo>
                <a:lnTo>
                  <a:pt x="51612" y="57697"/>
                </a:lnTo>
                <a:lnTo>
                  <a:pt x="16181" y="57697"/>
                </a:lnTo>
                <a:lnTo>
                  <a:pt x="16181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AA2A6B27-3848-1904-0FD5-678B6E28F7C0}"/>
              </a:ext>
            </a:extLst>
          </p:cNvPr>
          <p:cNvSpPr/>
          <p:nvPr/>
        </p:nvSpPr>
        <p:spPr>
          <a:xfrm>
            <a:off x="11393972" y="6632581"/>
            <a:ext cx="38389" cy="36067"/>
          </a:xfrm>
          <a:custGeom>
            <a:avLst/>
            <a:gdLst>
              <a:gd name="connsiteX0" fmla="*/ 31722 w 76738"/>
              <a:gd name="connsiteY0" fmla="*/ 239 h 72133"/>
              <a:gd name="connsiteX1" fmla="*/ 118 w 76738"/>
              <a:gd name="connsiteY1" fmla="*/ 72373 h 72133"/>
              <a:gd name="connsiteX2" fmla="*/ 17877 w 76738"/>
              <a:gd name="connsiteY2" fmla="*/ 72373 h 72133"/>
              <a:gd name="connsiteX3" fmla="*/ 23972 w 76738"/>
              <a:gd name="connsiteY3" fmla="*/ 57093 h 72133"/>
              <a:gd name="connsiteX4" fmla="*/ 52383 w 76738"/>
              <a:gd name="connsiteY4" fmla="*/ 57093 h 72133"/>
              <a:gd name="connsiteX5" fmla="*/ 58682 w 76738"/>
              <a:gd name="connsiteY5" fmla="*/ 72373 h 72133"/>
              <a:gd name="connsiteX6" fmla="*/ 76856 w 76738"/>
              <a:gd name="connsiteY6" fmla="*/ 72373 h 72133"/>
              <a:gd name="connsiteX7" fmla="*/ 45049 w 76738"/>
              <a:gd name="connsiteY7" fmla="*/ 239 h 72133"/>
              <a:gd name="connsiteX8" fmla="*/ 31722 w 76738"/>
              <a:gd name="connsiteY8" fmla="*/ 239 h 72133"/>
              <a:gd name="connsiteX9" fmla="*/ 29031 w 76738"/>
              <a:gd name="connsiteY9" fmla="*/ 43648 h 72133"/>
              <a:gd name="connsiteX10" fmla="*/ 37911 w 76738"/>
              <a:gd name="connsiteY10" fmla="*/ 21222 h 72133"/>
              <a:gd name="connsiteX11" fmla="*/ 46908 w 76738"/>
              <a:gd name="connsiteY11" fmla="*/ 43648 h 72133"/>
              <a:gd name="connsiteX12" fmla="*/ 29031 w 76738"/>
              <a:gd name="connsiteY12" fmla="*/ 4364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738" h="72133">
                <a:moveTo>
                  <a:pt x="31722" y="239"/>
                </a:moveTo>
                <a:lnTo>
                  <a:pt x="118" y="72373"/>
                </a:lnTo>
                <a:lnTo>
                  <a:pt x="17877" y="72373"/>
                </a:lnTo>
                <a:lnTo>
                  <a:pt x="23972" y="57093"/>
                </a:lnTo>
                <a:lnTo>
                  <a:pt x="52383" y="57093"/>
                </a:lnTo>
                <a:lnTo>
                  <a:pt x="58682" y="72373"/>
                </a:lnTo>
                <a:lnTo>
                  <a:pt x="76856" y="72373"/>
                </a:lnTo>
                <a:lnTo>
                  <a:pt x="45049" y="239"/>
                </a:lnTo>
                <a:lnTo>
                  <a:pt x="31722" y="239"/>
                </a:lnTo>
                <a:close/>
                <a:moveTo>
                  <a:pt x="29031" y="43648"/>
                </a:moveTo>
                <a:lnTo>
                  <a:pt x="37911" y="21222"/>
                </a:lnTo>
                <a:lnTo>
                  <a:pt x="46908" y="43648"/>
                </a:lnTo>
                <a:lnTo>
                  <a:pt x="29031" y="4364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D4641F9C-48A0-7D74-AA98-05FF7F4378C3}"/>
              </a:ext>
            </a:extLst>
          </p:cNvPr>
          <p:cNvSpPr/>
          <p:nvPr/>
        </p:nvSpPr>
        <p:spPr>
          <a:xfrm>
            <a:off x="11462180" y="6632581"/>
            <a:ext cx="30843" cy="36984"/>
          </a:xfrm>
          <a:custGeom>
            <a:avLst/>
            <a:gdLst>
              <a:gd name="connsiteX0" fmla="*/ 45713 w 61654"/>
              <a:gd name="connsiteY0" fmla="*/ 43947 h 73969"/>
              <a:gd name="connsiteX1" fmla="*/ 44622 w 61654"/>
              <a:gd name="connsiteY1" fmla="*/ 50159 h 73969"/>
              <a:gd name="connsiteX2" fmla="*/ 41587 w 61654"/>
              <a:gd name="connsiteY2" fmla="*/ 55101 h 73969"/>
              <a:gd name="connsiteX3" fmla="*/ 36935 w 61654"/>
              <a:gd name="connsiteY3" fmla="*/ 58364 h 73969"/>
              <a:gd name="connsiteX4" fmla="*/ 31052 w 61654"/>
              <a:gd name="connsiteY4" fmla="*/ 59533 h 73969"/>
              <a:gd name="connsiteX5" fmla="*/ 25114 w 61654"/>
              <a:gd name="connsiteY5" fmla="*/ 58364 h 73969"/>
              <a:gd name="connsiteX6" fmla="*/ 20416 w 61654"/>
              <a:gd name="connsiteY6" fmla="*/ 55101 h 73969"/>
              <a:gd name="connsiteX7" fmla="*/ 17356 w 61654"/>
              <a:gd name="connsiteY7" fmla="*/ 50159 h 73969"/>
              <a:gd name="connsiteX8" fmla="*/ 16282 w 61654"/>
              <a:gd name="connsiteY8" fmla="*/ 43947 h 73969"/>
              <a:gd name="connsiteX9" fmla="*/ 16282 w 61654"/>
              <a:gd name="connsiteY9" fmla="*/ 240 h 73969"/>
              <a:gd name="connsiteX10" fmla="*/ 170 w 61654"/>
              <a:gd name="connsiteY10" fmla="*/ 240 h 73969"/>
              <a:gd name="connsiteX11" fmla="*/ 170 w 61654"/>
              <a:gd name="connsiteY11" fmla="*/ 44559 h 73969"/>
              <a:gd name="connsiteX12" fmla="*/ 2131 w 61654"/>
              <a:gd name="connsiteY12" fmla="*/ 56380 h 73969"/>
              <a:gd name="connsiteX13" fmla="*/ 7975 w 61654"/>
              <a:gd name="connsiteY13" fmla="*/ 65753 h 73969"/>
              <a:gd name="connsiteX14" fmla="*/ 17623 w 61654"/>
              <a:gd name="connsiteY14" fmla="*/ 71966 h 73969"/>
              <a:gd name="connsiteX15" fmla="*/ 31052 w 61654"/>
              <a:gd name="connsiteY15" fmla="*/ 74209 h 73969"/>
              <a:gd name="connsiteX16" fmla="*/ 44379 w 61654"/>
              <a:gd name="connsiteY16" fmla="*/ 71966 h 73969"/>
              <a:gd name="connsiteX17" fmla="*/ 54027 w 61654"/>
              <a:gd name="connsiteY17" fmla="*/ 65753 h 73969"/>
              <a:gd name="connsiteX18" fmla="*/ 59871 w 61654"/>
              <a:gd name="connsiteY18" fmla="*/ 56380 h 73969"/>
              <a:gd name="connsiteX19" fmla="*/ 61824 w 61654"/>
              <a:gd name="connsiteY19" fmla="*/ 44559 h 73969"/>
              <a:gd name="connsiteX20" fmla="*/ 61824 w 61654"/>
              <a:gd name="connsiteY20" fmla="*/ 240 h 73969"/>
              <a:gd name="connsiteX21" fmla="*/ 45713 w 61654"/>
              <a:gd name="connsiteY21" fmla="*/ 240 h 73969"/>
              <a:gd name="connsiteX22" fmla="*/ 45713 w 61654"/>
              <a:gd name="connsiteY22" fmla="*/ 43947 h 7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654" h="73969">
                <a:moveTo>
                  <a:pt x="45713" y="43947"/>
                </a:moveTo>
                <a:cubicBezTo>
                  <a:pt x="45713" y="46190"/>
                  <a:pt x="45360" y="48261"/>
                  <a:pt x="44622" y="50159"/>
                </a:cubicBezTo>
                <a:cubicBezTo>
                  <a:pt x="43909" y="52065"/>
                  <a:pt x="42897" y="53713"/>
                  <a:pt x="41587" y="55101"/>
                </a:cubicBezTo>
                <a:cubicBezTo>
                  <a:pt x="40277" y="56497"/>
                  <a:pt x="38731" y="57580"/>
                  <a:pt x="36935" y="58364"/>
                </a:cubicBezTo>
                <a:cubicBezTo>
                  <a:pt x="35155" y="59148"/>
                  <a:pt x="33186" y="59533"/>
                  <a:pt x="31052" y="59533"/>
                </a:cubicBezTo>
                <a:cubicBezTo>
                  <a:pt x="28919" y="59533"/>
                  <a:pt x="26926" y="59148"/>
                  <a:pt x="25114" y="58364"/>
                </a:cubicBezTo>
                <a:cubicBezTo>
                  <a:pt x="23287" y="57580"/>
                  <a:pt x="21718" y="56497"/>
                  <a:pt x="20416" y="55101"/>
                </a:cubicBezTo>
                <a:cubicBezTo>
                  <a:pt x="19098" y="53713"/>
                  <a:pt x="18086" y="52065"/>
                  <a:pt x="17356" y="50159"/>
                </a:cubicBezTo>
                <a:cubicBezTo>
                  <a:pt x="16643" y="48261"/>
                  <a:pt x="16282" y="46190"/>
                  <a:pt x="16282" y="43947"/>
                </a:cubicBezTo>
                <a:lnTo>
                  <a:pt x="16282" y="240"/>
                </a:lnTo>
                <a:lnTo>
                  <a:pt x="170" y="240"/>
                </a:lnTo>
                <a:lnTo>
                  <a:pt x="170" y="44559"/>
                </a:lnTo>
                <a:cubicBezTo>
                  <a:pt x="170" y="48841"/>
                  <a:pt x="821" y="52779"/>
                  <a:pt x="2131" y="56380"/>
                </a:cubicBezTo>
                <a:cubicBezTo>
                  <a:pt x="3441" y="59980"/>
                  <a:pt x="5386" y="63102"/>
                  <a:pt x="7975" y="65753"/>
                </a:cubicBezTo>
                <a:cubicBezTo>
                  <a:pt x="10548" y="68397"/>
                  <a:pt x="13756" y="70475"/>
                  <a:pt x="17623" y="71966"/>
                </a:cubicBezTo>
                <a:cubicBezTo>
                  <a:pt x="21482" y="73456"/>
                  <a:pt x="25954" y="74209"/>
                  <a:pt x="31052" y="74209"/>
                </a:cubicBezTo>
                <a:cubicBezTo>
                  <a:pt x="36072" y="74209"/>
                  <a:pt x="40512" y="73456"/>
                  <a:pt x="44379" y="71966"/>
                </a:cubicBezTo>
                <a:cubicBezTo>
                  <a:pt x="48231" y="70475"/>
                  <a:pt x="51447" y="68397"/>
                  <a:pt x="54027" y="65753"/>
                </a:cubicBezTo>
                <a:cubicBezTo>
                  <a:pt x="56616" y="63102"/>
                  <a:pt x="58553" y="59980"/>
                  <a:pt x="59871" y="56380"/>
                </a:cubicBezTo>
                <a:cubicBezTo>
                  <a:pt x="61173" y="52779"/>
                  <a:pt x="61824" y="48841"/>
                  <a:pt x="61824" y="44559"/>
                </a:cubicBezTo>
                <a:lnTo>
                  <a:pt x="61824" y="240"/>
                </a:lnTo>
                <a:lnTo>
                  <a:pt x="45713" y="240"/>
                </a:lnTo>
                <a:lnTo>
                  <a:pt x="45713" y="4394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F2F9B5C9-DA7E-29BA-3B9B-9E91FE8C3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7084" y="1432690"/>
            <a:ext cx="8010933" cy="1385924"/>
          </a:xfrm>
        </p:spPr>
        <p:txBody>
          <a:bodyPr anchor="b"/>
          <a:lstStyle>
            <a:lvl1pPr>
              <a:lnSpc>
                <a:spcPct val="101000"/>
              </a:lnSpc>
              <a:defRPr>
                <a:solidFill>
                  <a:srgbClr val="800064"/>
                </a:solidFill>
              </a:defRPr>
            </a:lvl1pPr>
          </a:lstStyle>
          <a:p>
            <a:r>
              <a:rPr lang="fr-FR"/>
              <a:t>Titre sur une </a:t>
            </a:r>
            <a:br>
              <a:rPr lang="fr-FR"/>
            </a:br>
            <a:r>
              <a:rPr lang="fr-FR"/>
              <a:t>ou deux lignes max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1758B1AF-4EF9-3BAB-3869-86208C17CF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35" y="236375"/>
            <a:ext cx="3509148" cy="325627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2000"/>
              </a:lnSpc>
              <a:spcBef>
                <a:spcPts val="0"/>
              </a:spcBef>
              <a:defRPr sz="22999" spc="0" baseline="0">
                <a:blipFill dpi="0" rotWithShape="1"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j-lt"/>
              </a:defRPr>
            </a:lvl1pPr>
            <a:lvl2pPr marL="0">
              <a:lnSpc>
                <a:spcPct val="96000"/>
              </a:lnSpc>
              <a:spcBef>
                <a:spcPts val="600"/>
              </a:spcBef>
              <a:spcAft>
                <a:spcPts val="0"/>
              </a:spcAft>
              <a:defRPr sz="205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57154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.Transitions Chiff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5AC17C6-5739-90B4-0CFB-8AB96F723EEA}"/>
              </a:ext>
            </a:extLst>
          </p:cNvPr>
          <p:cNvSpPr/>
          <p:nvPr/>
        </p:nvSpPr>
        <p:spPr>
          <a:xfrm flipV="1">
            <a:off x="11142875" y="6384706"/>
            <a:ext cx="410383" cy="214649"/>
          </a:xfrm>
          <a:custGeom>
            <a:avLst/>
            <a:gdLst>
              <a:gd name="connsiteX0" fmla="*/ 15193 w 820338"/>
              <a:gd name="connsiteY0" fmla="*/ 428714 h 429299"/>
              <a:gd name="connsiteX1" fmla="*/ 446 w 820338"/>
              <a:gd name="connsiteY1" fmla="*/ 415606 h 429299"/>
              <a:gd name="connsiteX2" fmla="*/ 446 w 820338"/>
              <a:gd name="connsiteY2" fmla="*/ 13343 h 429299"/>
              <a:gd name="connsiteX3" fmla="*/ 13555 w 820338"/>
              <a:gd name="connsiteY3" fmla="*/ 234 h 429299"/>
              <a:gd name="connsiteX4" fmla="*/ 731238 w 820338"/>
              <a:gd name="connsiteY4" fmla="*/ 234 h 429299"/>
              <a:gd name="connsiteX5" fmla="*/ 745166 w 820338"/>
              <a:gd name="connsiteY5" fmla="*/ 9246 h 429299"/>
              <a:gd name="connsiteX6" fmla="*/ 819720 w 820338"/>
              <a:gd name="connsiteY6" fmla="*/ 241101 h 429299"/>
              <a:gd name="connsiteX7" fmla="*/ 813165 w 820338"/>
              <a:gd name="connsiteY7" fmla="*/ 258305 h 429299"/>
              <a:gd name="connsiteX8" fmla="*/ 70904 w 820338"/>
              <a:gd name="connsiteY8" fmla="*/ 429533 h 429299"/>
              <a:gd name="connsiteX9" fmla="*/ 15193 w 820338"/>
              <a:gd name="connsiteY9" fmla="*/ 428714 h 42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0338" h="429299">
                <a:moveTo>
                  <a:pt x="15193" y="428714"/>
                </a:moveTo>
                <a:cubicBezTo>
                  <a:pt x="6181" y="428714"/>
                  <a:pt x="446" y="424618"/>
                  <a:pt x="446" y="415606"/>
                </a:cubicBezTo>
                <a:lnTo>
                  <a:pt x="446" y="13343"/>
                </a:lnTo>
                <a:cubicBezTo>
                  <a:pt x="446" y="5969"/>
                  <a:pt x="5362" y="234"/>
                  <a:pt x="13555" y="234"/>
                </a:cubicBezTo>
                <a:lnTo>
                  <a:pt x="731238" y="234"/>
                </a:lnTo>
                <a:cubicBezTo>
                  <a:pt x="736973" y="234"/>
                  <a:pt x="742708" y="234"/>
                  <a:pt x="745166" y="9246"/>
                </a:cubicBezTo>
                <a:cubicBezTo>
                  <a:pt x="745166" y="9246"/>
                  <a:pt x="818081" y="237004"/>
                  <a:pt x="819720" y="241101"/>
                </a:cubicBezTo>
                <a:cubicBezTo>
                  <a:pt x="822177" y="249293"/>
                  <a:pt x="820539" y="253390"/>
                  <a:pt x="813165" y="258305"/>
                </a:cubicBezTo>
                <a:cubicBezTo>
                  <a:pt x="579672" y="408232"/>
                  <a:pt x="229843" y="429533"/>
                  <a:pt x="70904" y="429533"/>
                </a:cubicBezTo>
                <a:cubicBezTo>
                  <a:pt x="47964" y="429533"/>
                  <a:pt x="29121" y="429533"/>
                  <a:pt x="15193" y="428714"/>
                </a:cubicBezTo>
                <a:close/>
              </a:path>
            </a:pathLst>
          </a:custGeom>
          <a:gradFill>
            <a:gsLst>
              <a:gs pos="0">
                <a:srgbClr val="802266"/>
              </a:gs>
              <a:gs pos="25000">
                <a:srgbClr val="AC1173"/>
              </a:gs>
              <a:gs pos="81000">
                <a:srgbClr val="D90E0E"/>
              </a:gs>
              <a:gs pos="100000">
                <a:srgbClr val="D90E0E"/>
              </a:gs>
            </a:gsLst>
            <a:lin ang="0" scaled="1"/>
          </a:gradFill>
          <a:ln w="817381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ADFC03F8-1254-77E0-026C-0D853D546AA8}"/>
              </a:ext>
            </a:extLst>
          </p:cNvPr>
          <p:cNvSpPr/>
          <p:nvPr/>
        </p:nvSpPr>
        <p:spPr>
          <a:xfrm>
            <a:off x="11161312" y="6473652"/>
            <a:ext cx="94641" cy="96776"/>
          </a:xfrm>
          <a:custGeom>
            <a:avLst/>
            <a:gdLst>
              <a:gd name="connsiteX0" fmla="*/ 126801 w 189185"/>
              <a:gd name="connsiteY0" fmla="*/ 80049 h 193551"/>
              <a:gd name="connsiteX1" fmla="*/ 86847 w 189185"/>
              <a:gd name="connsiteY1" fmla="*/ 47861 h 193551"/>
              <a:gd name="connsiteX2" fmla="*/ 142475 w 189185"/>
              <a:gd name="connsiteY2" fmla="*/ 27515 h 193551"/>
              <a:gd name="connsiteX3" fmla="*/ 173086 w 189185"/>
              <a:gd name="connsiteY3" fmla="*/ 31636 h 193551"/>
              <a:gd name="connsiteX4" fmla="*/ 181790 w 189185"/>
              <a:gd name="connsiteY4" fmla="*/ 4224 h 193551"/>
              <a:gd name="connsiteX5" fmla="*/ 145384 w 189185"/>
              <a:gd name="connsiteY5" fmla="*/ 373 h 193551"/>
              <a:gd name="connsiteX6" fmla="*/ 42586 w 189185"/>
              <a:gd name="connsiteY6" fmla="*/ 40658 h 193551"/>
              <a:gd name="connsiteX7" fmla="*/ 99438 w 189185"/>
              <a:gd name="connsiteY7" fmla="*/ 108168 h 193551"/>
              <a:gd name="connsiteX8" fmla="*/ 138614 w 189185"/>
              <a:gd name="connsiteY8" fmla="*/ 147395 h 193551"/>
              <a:gd name="connsiteX9" fmla="*/ 88078 w 189185"/>
              <a:gd name="connsiteY9" fmla="*/ 164230 h 193551"/>
              <a:gd name="connsiteX10" fmla="*/ 13620 w 189185"/>
              <a:gd name="connsiteY10" fmla="*/ 145657 h 193551"/>
              <a:gd name="connsiteX11" fmla="*/ 156 w 189185"/>
              <a:gd name="connsiteY11" fmla="*/ 174841 h 193551"/>
              <a:gd name="connsiteX12" fmla="*/ 80483 w 189185"/>
              <a:gd name="connsiteY12" fmla="*/ 193786 h 193551"/>
              <a:gd name="connsiteX13" fmla="*/ 185475 w 189185"/>
              <a:gd name="connsiteY13" fmla="*/ 151146 h 193551"/>
              <a:gd name="connsiteX14" fmla="*/ 126801 w 189185"/>
              <a:gd name="connsiteY14" fmla="*/ 80049 h 1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185" h="193551">
                <a:moveTo>
                  <a:pt x="126801" y="80049"/>
                </a:moveTo>
                <a:cubicBezTo>
                  <a:pt x="100449" y="67313"/>
                  <a:pt x="82523" y="60661"/>
                  <a:pt x="86847" y="47861"/>
                </a:cubicBezTo>
                <a:cubicBezTo>
                  <a:pt x="91939" y="32708"/>
                  <a:pt x="118459" y="26984"/>
                  <a:pt x="142475" y="27515"/>
                </a:cubicBezTo>
                <a:cubicBezTo>
                  <a:pt x="154614" y="27819"/>
                  <a:pt x="163220" y="29376"/>
                  <a:pt x="173086" y="31636"/>
                </a:cubicBezTo>
                <a:lnTo>
                  <a:pt x="181790" y="4224"/>
                </a:lnTo>
                <a:cubicBezTo>
                  <a:pt x="169274" y="1913"/>
                  <a:pt x="160343" y="745"/>
                  <a:pt x="145384" y="373"/>
                </a:cubicBezTo>
                <a:cubicBezTo>
                  <a:pt x="97230" y="-758"/>
                  <a:pt x="53713" y="12539"/>
                  <a:pt x="42586" y="40658"/>
                </a:cubicBezTo>
                <a:cubicBezTo>
                  <a:pt x="29291" y="73970"/>
                  <a:pt x="66878" y="92748"/>
                  <a:pt x="99438" y="108168"/>
                </a:cubicBezTo>
                <a:cubicBezTo>
                  <a:pt x="125369" y="120436"/>
                  <a:pt x="145773" y="132083"/>
                  <a:pt x="138614" y="147395"/>
                </a:cubicBezTo>
                <a:cubicBezTo>
                  <a:pt x="132995" y="159235"/>
                  <a:pt x="114706" y="164834"/>
                  <a:pt x="88078" y="164230"/>
                </a:cubicBezTo>
                <a:cubicBezTo>
                  <a:pt x="65044" y="163708"/>
                  <a:pt x="36281" y="157054"/>
                  <a:pt x="13620" y="145657"/>
                </a:cubicBezTo>
                <a:lnTo>
                  <a:pt x="156" y="174841"/>
                </a:lnTo>
                <a:cubicBezTo>
                  <a:pt x="16812" y="182548"/>
                  <a:pt x="51160" y="193068"/>
                  <a:pt x="80483" y="193786"/>
                </a:cubicBezTo>
                <a:cubicBezTo>
                  <a:pt x="135546" y="194990"/>
                  <a:pt x="171206" y="181197"/>
                  <a:pt x="185475" y="151146"/>
                </a:cubicBezTo>
                <a:cubicBezTo>
                  <a:pt x="202363" y="115704"/>
                  <a:pt x="160465" y="96289"/>
                  <a:pt x="126801" y="80049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409AAB88-3413-EC77-4C36-6413261D61F0}"/>
              </a:ext>
            </a:extLst>
          </p:cNvPr>
          <p:cNvSpPr/>
          <p:nvPr/>
        </p:nvSpPr>
        <p:spPr>
          <a:xfrm>
            <a:off x="11249837" y="6473435"/>
            <a:ext cx="271992" cy="96919"/>
          </a:xfrm>
          <a:custGeom>
            <a:avLst/>
            <a:gdLst>
              <a:gd name="connsiteX0" fmla="*/ 24786 w 543702"/>
              <a:gd name="connsiteY0" fmla="*/ 130510 h 193836"/>
              <a:gd name="connsiteX1" fmla="*/ 26265 w 543702"/>
              <a:gd name="connsiteY1" fmla="*/ 131371 h 193836"/>
              <a:gd name="connsiteX2" fmla="*/ 27570 w 543702"/>
              <a:gd name="connsiteY2" fmla="*/ 130510 h 193836"/>
              <a:gd name="connsiteX3" fmla="*/ 54389 w 543702"/>
              <a:gd name="connsiteY3" fmla="*/ 47391 h 193836"/>
              <a:gd name="connsiteX4" fmla="*/ 122624 w 543702"/>
              <a:gd name="connsiteY4" fmla="*/ 190743 h 193836"/>
              <a:gd name="connsiteX5" fmla="*/ 166730 w 543702"/>
              <a:gd name="connsiteY5" fmla="*/ 190743 h 193836"/>
              <a:gd name="connsiteX6" fmla="*/ 188518 w 543702"/>
              <a:gd name="connsiteY6" fmla="*/ 122604 h 193836"/>
              <a:gd name="connsiteX7" fmla="*/ 189941 w 543702"/>
              <a:gd name="connsiteY7" fmla="*/ 121776 h 193836"/>
              <a:gd name="connsiteX8" fmla="*/ 191272 w 543702"/>
              <a:gd name="connsiteY8" fmla="*/ 122604 h 193836"/>
              <a:gd name="connsiteX9" fmla="*/ 300695 w 543702"/>
              <a:gd name="connsiteY9" fmla="*/ 194122 h 193836"/>
              <a:gd name="connsiteX10" fmla="*/ 383645 w 543702"/>
              <a:gd name="connsiteY10" fmla="*/ 179190 h 193836"/>
              <a:gd name="connsiteX11" fmla="*/ 406456 w 543702"/>
              <a:gd name="connsiteY11" fmla="*/ 107273 h 193836"/>
              <a:gd name="connsiteX12" fmla="*/ 494196 w 543702"/>
              <a:gd name="connsiteY12" fmla="*/ 107273 h 193836"/>
              <a:gd name="connsiteX13" fmla="*/ 503086 w 543702"/>
              <a:gd name="connsiteY13" fmla="*/ 79396 h 193836"/>
              <a:gd name="connsiteX14" fmla="*/ 415382 w 543702"/>
              <a:gd name="connsiteY14" fmla="*/ 79396 h 193836"/>
              <a:gd name="connsiteX15" fmla="*/ 430501 w 543702"/>
              <a:gd name="connsiteY15" fmla="*/ 32192 h 193836"/>
              <a:gd name="connsiteX16" fmla="*/ 535074 w 543702"/>
              <a:gd name="connsiteY16" fmla="*/ 32192 h 193836"/>
              <a:gd name="connsiteX17" fmla="*/ 544130 w 543702"/>
              <a:gd name="connsiteY17" fmla="*/ 3282 h 193836"/>
              <a:gd name="connsiteX18" fmla="*/ 397326 w 543702"/>
              <a:gd name="connsiteY18" fmla="*/ 3282 h 193836"/>
              <a:gd name="connsiteX19" fmla="*/ 347512 w 543702"/>
              <a:gd name="connsiteY19" fmla="*/ 159077 h 193836"/>
              <a:gd name="connsiteX20" fmla="*/ 310222 w 543702"/>
              <a:gd name="connsiteY20" fmla="*/ 163028 h 193836"/>
              <a:gd name="connsiteX21" fmla="*/ 243880 w 543702"/>
              <a:gd name="connsiteY21" fmla="*/ 140499 h 193836"/>
              <a:gd name="connsiteX22" fmla="*/ 232348 w 543702"/>
              <a:gd name="connsiteY22" fmla="*/ 96830 h 193836"/>
              <a:gd name="connsiteX23" fmla="*/ 329674 w 543702"/>
              <a:gd name="connsiteY23" fmla="*/ 31370 h 193836"/>
              <a:gd name="connsiteX24" fmla="*/ 362158 w 543702"/>
              <a:gd name="connsiteY24" fmla="*/ 33328 h 193836"/>
              <a:gd name="connsiteX25" fmla="*/ 372488 w 543702"/>
              <a:gd name="connsiteY25" fmla="*/ 3040 h 193836"/>
              <a:gd name="connsiteX26" fmla="*/ 329693 w 543702"/>
              <a:gd name="connsiteY26" fmla="*/ 286 h 193836"/>
              <a:gd name="connsiteX27" fmla="*/ 216882 w 543702"/>
              <a:gd name="connsiteY27" fmla="*/ 44365 h 193836"/>
              <a:gd name="connsiteX28" fmla="*/ 214713 w 543702"/>
              <a:gd name="connsiteY28" fmla="*/ 45208 h 193836"/>
              <a:gd name="connsiteX29" fmla="*/ 213579 w 543702"/>
              <a:gd name="connsiteY29" fmla="*/ 44365 h 193836"/>
              <a:gd name="connsiteX30" fmla="*/ 226687 w 543702"/>
              <a:gd name="connsiteY30" fmla="*/ 3322 h 193836"/>
              <a:gd name="connsiteX31" fmla="*/ 188381 w 543702"/>
              <a:gd name="connsiteY31" fmla="*/ 3322 h 193836"/>
              <a:gd name="connsiteX32" fmla="*/ 146497 w 543702"/>
              <a:gd name="connsiteY32" fmla="*/ 134679 h 193836"/>
              <a:gd name="connsiteX33" fmla="*/ 72225 w 543702"/>
              <a:gd name="connsiteY33" fmla="*/ 3322 h 193836"/>
              <a:gd name="connsiteX34" fmla="*/ 31152 w 543702"/>
              <a:gd name="connsiteY34" fmla="*/ 3322 h 193836"/>
              <a:gd name="connsiteX35" fmla="*/ 428 w 543702"/>
              <a:gd name="connsiteY35" fmla="*/ 98970 h 193836"/>
              <a:gd name="connsiteX36" fmla="*/ 24786 w 543702"/>
              <a:gd name="connsiteY36" fmla="*/ 130510 h 19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43702" h="193836">
                <a:moveTo>
                  <a:pt x="24786" y="130510"/>
                </a:moveTo>
                <a:cubicBezTo>
                  <a:pt x="25053" y="131180"/>
                  <a:pt x="25533" y="131371"/>
                  <a:pt x="26265" y="131371"/>
                </a:cubicBezTo>
                <a:cubicBezTo>
                  <a:pt x="27026" y="131371"/>
                  <a:pt x="27355" y="131146"/>
                  <a:pt x="27570" y="130510"/>
                </a:cubicBezTo>
                <a:cubicBezTo>
                  <a:pt x="27883" y="129560"/>
                  <a:pt x="54389" y="47391"/>
                  <a:pt x="54389" y="47391"/>
                </a:cubicBezTo>
                <a:cubicBezTo>
                  <a:pt x="81438" y="86058"/>
                  <a:pt x="108257" y="136941"/>
                  <a:pt x="122624" y="190743"/>
                </a:cubicBezTo>
                <a:lnTo>
                  <a:pt x="166730" y="190743"/>
                </a:lnTo>
                <a:lnTo>
                  <a:pt x="188518" y="122604"/>
                </a:lnTo>
                <a:cubicBezTo>
                  <a:pt x="188741" y="121936"/>
                  <a:pt x="189238" y="121776"/>
                  <a:pt x="189941" y="121776"/>
                </a:cubicBezTo>
                <a:cubicBezTo>
                  <a:pt x="190651" y="121776"/>
                  <a:pt x="191214" y="122002"/>
                  <a:pt x="191272" y="122604"/>
                </a:cubicBezTo>
                <a:cubicBezTo>
                  <a:pt x="197937" y="165357"/>
                  <a:pt x="240454" y="194122"/>
                  <a:pt x="300695" y="194122"/>
                </a:cubicBezTo>
                <a:cubicBezTo>
                  <a:pt x="339717" y="194122"/>
                  <a:pt x="374887" y="183893"/>
                  <a:pt x="383645" y="179190"/>
                </a:cubicBezTo>
                <a:lnTo>
                  <a:pt x="406456" y="107273"/>
                </a:lnTo>
                <a:lnTo>
                  <a:pt x="494196" y="107273"/>
                </a:lnTo>
                <a:lnTo>
                  <a:pt x="503086" y="79396"/>
                </a:lnTo>
                <a:lnTo>
                  <a:pt x="415382" y="79396"/>
                </a:lnTo>
                <a:lnTo>
                  <a:pt x="430501" y="32192"/>
                </a:lnTo>
                <a:lnTo>
                  <a:pt x="535074" y="32192"/>
                </a:lnTo>
                <a:lnTo>
                  <a:pt x="544130" y="3282"/>
                </a:lnTo>
                <a:lnTo>
                  <a:pt x="397326" y="3282"/>
                </a:lnTo>
                <a:lnTo>
                  <a:pt x="347512" y="159077"/>
                </a:lnTo>
                <a:cubicBezTo>
                  <a:pt x="336926" y="161748"/>
                  <a:pt x="323854" y="163028"/>
                  <a:pt x="310222" y="163028"/>
                </a:cubicBezTo>
                <a:cubicBezTo>
                  <a:pt x="280783" y="163028"/>
                  <a:pt x="257228" y="156063"/>
                  <a:pt x="243880" y="140499"/>
                </a:cubicBezTo>
                <a:cubicBezTo>
                  <a:pt x="233881" y="128781"/>
                  <a:pt x="229895" y="113695"/>
                  <a:pt x="232348" y="96830"/>
                </a:cubicBezTo>
                <a:cubicBezTo>
                  <a:pt x="238253" y="56690"/>
                  <a:pt x="277363" y="31370"/>
                  <a:pt x="329674" y="31370"/>
                </a:cubicBezTo>
                <a:cubicBezTo>
                  <a:pt x="340652" y="31370"/>
                  <a:pt x="351993" y="32018"/>
                  <a:pt x="362158" y="33328"/>
                </a:cubicBezTo>
                <a:lnTo>
                  <a:pt x="372488" y="3040"/>
                </a:lnTo>
                <a:cubicBezTo>
                  <a:pt x="359898" y="1140"/>
                  <a:pt x="344633" y="286"/>
                  <a:pt x="329693" y="286"/>
                </a:cubicBezTo>
                <a:cubicBezTo>
                  <a:pt x="283307" y="286"/>
                  <a:pt x="242993" y="16254"/>
                  <a:pt x="216882" y="44365"/>
                </a:cubicBezTo>
                <a:cubicBezTo>
                  <a:pt x="216091" y="45234"/>
                  <a:pt x="215212" y="45208"/>
                  <a:pt x="214713" y="45208"/>
                </a:cubicBezTo>
                <a:cubicBezTo>
                  <a:pt x="213892" y="45208"/>
                  <a:pt x="213378" y="45051"/>
                  <a:pt x="213579" y="44365"/>
                </a:cubicBezTo>
                <a:lnTo>
                  <a:pt x="226687" y="3322"/>
                </a:lnTo>
                <a:lnTo>
                  <a:pt x="188381" y="3322"/>
                </a:lnTo>
                <a:lnTo>
                  <a:pt x="146497" y="134679"/>
                </a:lnTo>
                <a:cubicBezTo>
                  <a:pt x="133188" y="95942"/>
                  <a:pt x="105765" y="44904"/>
                  <a:pt x="72225" y="3322"/>
                </a:cubicBezTo>
                <a:lnTo>
                  <a:pt x="31152" y="3322"/>
                </a:lnTo>
                <a:lnTo>
                  <a:pt x="428" y="98970"/>
                </a:lnTo>
                <a:cubicBezTo>
                  <a:pt x="15882" y="110355"/>
                  <a:pt x="20756" y="118706"/>
                  <a:pt x="24786" y="130510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41BDF252-97D2-8BA5-DF59-B53B9AE87C0D}"/>
              </a:ext>
            </a:extLst>
          </p:cNvPr>
          <p:cNvSpPr/>
          <p:nvPr/>
        </p:nvSpPr>
        <p:spPr>
          <a:xfrm>
            <a:off x="11164905" y="6632581"/>
            <a:ext cx="29352" cy="36067"/>
          </a:xfrm>
          <a:custGeom>
            <a:avLst/>
            <a:gdLst>
              <a:gd name="connsiteX0" fmla="*/ 51787 w 58673"/>
              <a:gd name="connsiteY0" fmla="*/ 35137 h 72133"/>
              <a:gd name="connsiteX1" fmla="*/ 55811 w 58673"/>
              <a:gd name="connsiteY1" fmla="*/ 22148 h 72133"/>
              <a:gd name="connsiteX2" fmla="*/ 53591 w 58673"/>
              <a:gd name="connsiteY2" fmla="*/ 11605 h 72133"/>
              <a:gd name="connsiteX3" fmla="*/ 47606 w 58673"/>
              <a:gd name="connsiteY3" fmla="*/ 4875 h 72133"/>
              <a:gd name="connsiteX4" fmla="*/ 38820 w 58673"/>
              <a:gd name="connsiteY4" fmla="*/ 1314 h 72133"/>
              <a:gd name="connsiteX5" fmla="*/ 28231 w 58673"/>
              <a:gd name="connsiteY5" fmla="*/ 239 h 72133"/>
              <a:gd name="connsiteX6" fmla="*/ -70 w 58673"/>
              <a:gd name="connsiteY6" fmla="*/ 239 h 72133"/>
              <a:gd name="connsiteX7" fmla="*/ -70 w 58673"/>
              <a:gd name="connsiteY7" fmla="*/ 72373 h 72133"/>
              <a:gd name="connsiteX8" fmla="*/ 16049 w 58673"/>
              <a:gd name="connsiteY8" fmla="*/ 72373 h 72133"/>
              <a:gd name="connsiteX9" fmla="*/ 16049 w 58673"/>
              <a:gd name="connsiteY9" fmla="*/ 43546 h 72133"/>
              <a:gd name="connsiteX10" fmla="*/ 23995 w 58673"/>
              <a:gd name="connsiteY10" fmla="*/ 43546 h 72133"/>
              <a:gd name="connsiteX11" fmla="*/ 39283 w 58673"/>
              <a:gd name="connsiteY11" fmla="*/ 72373 h 72133"/>
              <a:gd name="connsiteX12" fmla="*/ 58603 w 58673"/>
              <a:gd name="connsiteY12" fmla="*/ 72373 h 72133"/>
              <a:gd name="connsiteX13" fmla="*/ 40013 w 58673"/>
              <a:gd name="connsiteY13" fmla="*/ 41915 h 72133"/>
              <a:gd name="connsiteX14" fmla="*/ 51787 w 58673"/>
              <a:gd name="connsiteY14" fmla="*/ 35137 h 72133"/>
              <a:gd name="connsiteX15" fmla="*/ 37785 w 58673"/>
              <a:gd name="connsiteY15" fmla="*/ 26626 h 72133"/>
              <a:gd name="connsiteX16" fmla="*/ 34530 w 58673"/>
              <a:gd name="connsiteY16" fmla="*/ 29027 h 72133"/>
              <a:gd name="connsiteX17" fmla="*/ 30145 w 58673"/>
              <a:gd name="connsiteY17" fmla="*/ 29945 h 72133"/>
              <a:gd name="connsiteX18" fmla="*/ 25548 w 58673"/>
              <a:gd name="connsiteY18" fmla="*/ 30094 h 72133"/>
              <a:gd name="connsiteX19" fmla="*/ 16049 w 58673"/>
              <a:gd name="connsiteY19" fmla="*/ 30094 h 72133"/>
              <a:gd name="connsiteX20" fmla="*/ 16049 w 58673"/>
              <a:gd name="connsiteY20" fmla="*/ 13692 h 72133"/>
              <a:gd name="connsiteX21" fmla="*/ 26584 w 58673"/>
              <a:gd name="connsiteY21" fmla="*/ 13692 h 72133"/>
              <a:gd name="connsiteX22" fmla="*/ 31023 w 58673"/>
              <a:gd name="connsiteY22" fmla="*/ 13998 h 72133"/>
              <a:gd name="connsiteX23" fmla="*/ 35055 w 58673"/>
              <a:gd name="connsiteY23" fmla="*/ 15166 h 72133"/>
              <a:gd name="connsiteX24" fmla="*/ 37942 w 58673"/>
              <a:gd name="connsiteY24" fmla="*/ 17661 h 72133"/>
              <a:gd name="connsiteX25" fmla="*/ 39079 w 58673"/>
              <a:gd name="connsiteY25" fmla="*/ 22046 h 72133"/>
              <a:gd name="connsiteX26" fmla="*/ 37785 w 58673"/>
              <a:gd name="connsiteY26" fmla="*/ 26626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673" h="72133">
                <a:moveTo>
                  <a:pt x="51787" y="35137"/>
                </a:moveTo>
                <a:cubicBezTo>
                  <a:pt x="54469" y="31568"/>
                  <a:pt x="55811" y="27238"/>
                  <a:pt x="55811" y="22148"/>
                </a:cubicBezTo>
                <a:cubicBezTo>
                  <a:pt x="55811" y="17935"/>
                  <a:pt x="55065" y="14421"/>
                  <a:pt x="53591" y="11605"/>
                </a:cubicBezTo>
                <a:cubicBezTo>
                  <a:pt x="52108" y="8781"/>
                  <a:pt x="50116" y="6538"/>
                  <a:pt x="47606" y="4875"/>
                </a:cubicBezTo>
                <a:cubicBezTo>
                  <a:pt x="45088" y="3212"/>
                  <a:pt x="42162" y="2020"/>
                  <a:pt x="38820" y="1314"/>
                </a:cubicBezTo>
                <a:cubicBezTo>
                  <a:pt x="35487" y="600"/>
                  <a:pt x="31949" y="239"/>
                  <a:pt x="28231" y="239"/>
                </a:cubicBezTo>
                <a:lnTo>
                  <a:pt x="-70" y="239"/>
                </a:lnTo>
                <a:lnTo>
                  <a:pt x="-70" y="72373"/>
                </a:lnTo>
                <a:lnTo>
                  <a:pt x="16049" y="72373"/>
                </a:lnTo>
                <a:lnTo>
                  <a:pt x="16049" y="43546"/>
                </a:lnTo>
                <a:lnTo>
                  <a:pt x="23995" y="43546"/>
                </a:lnTo>
                <a:lnTo>
                  <a:pt x="39283" y="72373"/>
                </a:lnTo>
                <a:lnTo>
                  <a:pt x="58603" y="72373"/>
                </a:lnTo>
                <a:lnTo>
                  <a:pt x="40013" y="41915"/>
                </a:lnTo>
                <a:cubicBezTo>
                  <a:pt x="45174" y="40965"/>
                  <a:pt x="49096" y="38706"/>
                  <a:pt x="51787" y="35137"/>
                </a:cubicBezTo>
                <a:moveTo>
                  <a:pt x="37785" y="26626"/>
                </a:moveTo>
                <a:cubicBezTo>
                  <a:pt x="36930" y="27717"/>
                  <a:pt x="35840" y="28517"/>
                  <a:pt x="34530" y="29027"/>
                </a:cubicBezTo>
                <a:cubicBezTo>
                  <a:pt x="33220" y="29537"/>
                  <a:pt x="31761" y="29843"/>
                  <a:pt x="30145" y="29945"/>
                </a:cubicBezTo>
                <a:cubicBezTo>
                  <a:pt x="28529" y="30047"/>
                  <a:pt x="26992" y="30094"/>
                  <a:pt x="25548" y="30094"/>
                </a:cubicBezTo>
                <a:lnTo>
                  <a:pt x="16049" y="30094"/>
                </a:lnTo>
                <a:lnTo>
                  <a:pt x="16049" y="13692"/>
                </a:lnTo>
                <a:lnTo>
                  <a:pt x="26584" y="13692"/>
                </a:lnTo>
                <a:cubicBezTo>
                  <a:pt x="28027" y="13692"/>
                  <a:pt x="29502" y="13794"/>
                  <a:pt x="31023" y="13998"/>
                </a:cubicBezTo>
                <a:cubicBezTo>
                  <a:pt x="32537" y="14202"/>
                  <a:pt x="33879" y="14594"/>
                  <a:pt x="35055" y="15166"/>
                </a:cubicBezTo>
                <a:cubicBezTo>
                  <a:pt x="36216" y="15747"/>
                  <a:pt x="37181" y="16578"/>
                  <a:pt x="37942" y="17661"/>
                </a:cubicBezTo>
                <a:cubicBezTo>
                  <a:pt x="38703" y="18751"/>
                  <a:pt x="39079" y="20210"/>
                  <a:pt x="39079" y="22046"/>
                </a:cubicBezTo>
                <a:cubicBezTo>
                  <a:pt x="39079" y="24014"/>
                  <a:pt x="38648" y="25544"/>
                  <a:pt x="37785" y="26626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D6AB346E-9710-2611-FD06-3A2845D1DB5D}"/>
              </a:ext>
            </a:extLst>
          </p:cNvPr>
          <p:cNvSpPr/>
          <p:nvPr/>
        </p:nvSpPr>
        <p:spPr>
          <a:xfrm rot="7525294" flipV="1">
            <a:off x="11232249" y="6621964"/>
            <a:ext cx="15112" cy="8593"/>
          </a:xfrm>
          <a:custGeom>
            <a:avLst/>
            <a:gdLst>
              <a:gd name="connsiteX0" fmla="*/ 12199 w 30223"/>
              <a:gd name="connsiteY0" fmla="*/ 207 h 17178"/>
              <a:gd name="connsiteX1" fmla="*/ 30201 w 30223"/>
              <a:gd name="connsiteY1" fmla="*/ 207 h 17178"/>
              <a:gd name="connsiteX2" fmla="*/ 22295 w 30223"/>
              <a:gd name="connsiteY2" fmla="*/ 11322 h 17178"/>
              <a:gd name="connsiteX3" fmla="*/ -22 w 30223"/>
              <a:gd name="connsiteY3" fmla="*/ 17386 h 17178"/>
              <a:gd name="connsiteX4" fmla="*/ 12199 w 30223"/>
              <a:gd name="connsiteY4" fmla="*/ 207 h 1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3" h="17178">
                <a:moveTo>
                  <a:pt x="12199" y="207"/>
                </a:moveTo>
                <a:lnTo>
                  <a:pt x="30201" y="207"/>
                </a:lnTo>
                <a:lnTo>
                  <a:pt x="22295" y="11322"/>
                </a:lnTo>
                <a:lnTo>
                  <a:pt x="-22" y="17386"/>
                </a:lnTo>
                <a:lnTo>
                  <a:pt x="12199" y="20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4BD7B079-F704-0511-5EC6-0DA244B615DD}"/>
              </a:ext>
            </a:extLst>
          </p:cNvPr>
          <p:cNvSpPr/>
          <p:nvPr/>
        </p:nvSpPr>
        <p:spPr>
          <a:xfrm>
            <a:off x="11224846" y="6632581"/>
            <a:ext cx="25785" cy="36067"/>
          </a:xfrm>
          <a:custGeom>
            <a:avLst/>
            <a:gdLst>
              <a:gd name="connsiteX0" fmla="*/ 16096 w 51543"/>
              <a:gd name="connsiteY0" fmla="*/ 43028 h 72133"/>
              <a:gd name="connsiteX1" fmla="*/ 47802 w 51543"/>
              <a:gd name="connsiteY1" fmla="*/ 43028 h 72133"/>
              <a:gd name="connsiteX2" fmla="*/ 47802 w 51543"/>
              <a:gd name="connsiteY2" fmla="*/ 28360 h 72133"/>
              <a:gd name="connsiteX3" fmla="*/ 16096 w 51543"/>
              <a:gd name="connsiteY3" fmla="*/ 28360 h 72133"/>
              <a:gd name="connsiteX4" fmla="*/ 16096 w 51543"/>
              <a:gd name="connsiteY4" fmla="*/ 14908 h 72133"/>
              <a:gd name="connsiteX5" fmla="*/ 49661 w 51543"/>
              <a:gd name="connsiteY5" fmla="*/ 14908 h 72133"/>
              <a:gd name="connsiteX6" fmla="*/ 49661 w 51543"/>
              <a:gd name="connsiteY6" fmla="*/ 239 h 72133"/>
              <a:gd name="connsiteX7" fmla="*/ -23 w 51543"/>
              <a:gd name="connsiteY7" fmla="*/ 239 h 72133"/>
              <a:gd name="connsiteX8" fmla="*/ -23 w 51543"/>
              <a:gd name="connsiteY8" fmla="*/ 72373 h 72133"/>
              <a:gd name="connsiteX9" fmla="*/ 51520 w 51543"/>
              <a:gd name="connsiteY9" fmla="*/ 72373 h 72133"/>
              <a:gd name="connsiteX10" fmla="*/ 51520 w 51543"/>
              <a:gd name="connsiteY10" fmla="*/ 57697 h 72133"/>
              <a:gd name="connsiteX11" fmla="*/ 16096 w 51543"/>
              <a:gd name="connsiteY11" fmla="*/ 57697 h 72133"/>
              <a:gd name="connsiteX12" fmla="*/ 16096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096" y="43028"/>
                </a:moveTo>
                <a:lnTo>
                  <a:pt x="47802" y="43028"/>
                </a:lnTo>
                <a:lnTo>
                  <a:pt x="47802" y="28360"/>
                </a:lnTo>
                <a:lnTo>
                  <a:pt x="16096" y="28360"/>
                </a:lnTo>
                <a:lnTo>
                  <a:pt x="16096" y="14908"/>
                </a:lnTo>
                <a:lnTo>
                  <a:pt x="49661" y="14908"/>
                </a:lnTo>
                <a:lnTo>
                  <a:pt x="49661" y="239"/>
                </a:lnTo>
                <a:lnTo>
                  <a:pt x="-23" y="239"/>
                </a:lnTo>
                <a:lnTo>
                  <a:pt x="-23" y="72373"/>
                </a:lnTo>
                <a:lnTo>
                  <a:pt x="51520" y="72373"/>
                </a:lnTo>
                <a:lnTo>
                  <a:pt x="51520" y="57697"/>
                </a:lnTo>
                <a:lnTo>
                  <a:pt x="16096" y="57697"/>
                </a:lnTo>
                <a:lnTo>
                  <a:pt x="16096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5AFBEF2B-CB55-336B-FEB5-E4532375280B}"/>
              </a:ext>
            </a:extLst>
          </p:cNvPr>
          <p:cNvSpPr/>
          <p:nvPr/>
        </p:nvSpPr>
        <p:spPr>
          <a:xfrm>
            <a:off x="11280501" y="6631663"/>
            <a:ext cx="26401" cy="37903"/>
          </a:xfrm>
          <a:custGeom>
            <a:avLst/>
            <a:gdLst>
              <a:gd name="connsiteX0" fmla="*/ 44074 w 52774"/>
              <a:gd name="connsiteY0" fmla="*/ 36204 h 75804"/>
              <a:gd name="connsiteX1" fmla="*/ 35955 w 52774"/>
              <a:gd name="connsiteY1" fmla="*/ 32737 h 75804"/>
              <a:gd name="connsiteX2" fmla="*/ 27852 w 52774"/>
              <a:gd name="connsiteY2" fmla="*/ 30297 h 75804"/>
              <a:gd name="connsiteX3" fmla="*/ 21609 w 52774"/>
              <a:gd name="connsiteY3" fmla="*/ 27340 h 75804"/>
              <a:gd name="connsiteX4" fmla="*/ 19130 w 52774"/>
              <a:gd name="connsiteY4" fmla="*/ 22344 h 75804"/>
              <a:gd name="connsiteX5" fmla="*/ 20157 w 52774"/>
              <a:gd name="connsiteY5" fmla="*/ 18884 h 75804"/>
              <a:gd name="connsiteX6" fmla="*/ 22848 w 52774"/>
              <a:gd name="connsiteY6" fmla="*/ 16586 h 75804"/>
              <a:gd name="connsiteX7" fmla="*/ 26362 w 52774"/>
              <a:gd name="connsiteY7" fmla="*/ 15315 h 75804"/>
              <a:gd name="connsiteX8" fmla="*/ 29970 w 52774"/>
              <a:gd name="connsiteY8" fmla="*/ 14908 h 75804"/>
              <a:gd name="connsiteX9" fmla="*/ 36324 w 52774"/>
              <a:gd name="connsiteY9" fmla="*/ 16084 h 75804"/>
              <a:gd name="connsiteX10" fmla="*/ 41642 w 52774"/>
              <a:gd name="connsiteY10" fmla="*/ 19700 h 75804"/>
              <a:gd name="connsiteX11" fmla="*/ 52694 w 52774"/>
              <a:gd name="connsiteY11" fmla="*/ 7777 h 75804"/>
              <a:gd name="connsiteX12" fmla="*/ 42262 w 52774"/>
              <a:gd name="connsiteY12" fmla="*/ 1965 h 75804"/>
              <a:gd name="connsiteX13" fmla="*/ 30284 w 52774"/>
              <a:gd name="connsiteY13" fmla="*/ 239 h 75804"/>
              <a:gd name="connsiteX14" fmla="*/ 19844 w 52774"/>
              <a:gd name="connsiteY14" fmla="*/ 1714 h 75804"/>
              <a:gd name="connsiteX15" fmla="*/ 10917 w 52774"/>
              <a:gd name="connsiteY15" fmla="*/ 6146 h 75804"/>
              <a:gd name="connsiteX16" fmla="*/ 4713 w 52774"/>
              <a:gd name="connsiteY16" fmla="*/ 13480 h 75804"/>
              <a:gd name="connsiteX17" fmla="*/ 2391 w 52774"/>
              <a:gd name="connsiteY17" fmla="*/ 23669 h 75804"/>
              <a:gd name="connsiteX18" fmla="*/ 4924 w 52774"/>
              <a:gd name="connsiteY18" fmla="*/ 33349 h 75804"/>
              <a:gd name="connsiteX19" fmla="*/ 11278 w 52774"/>
              <a:gd name="connsiteY19" fmla="*/ 39255 h 75804"/>
              <a:gd name="connsiteX20" fmla="*/ 19538 w 52774"/>
              <a:gd name="connsiteY20" fmla="*/ 42824 h 75804"/>
              <a:gd name="connsiteX21" fmla="*/ 27797 w 52774"/>
              <a:gd name="connsiteY21" fmla="*/ 45476 h 75804"/>
              <a:gd name="connsiteX22" fmla="*/ 34159 w 52774"/>
              <a:gd name="connsiteY22" fmla="*/ 48684 h 75804"/>
              <a:gd name="connsiteX23" fmla="*/ 36677 w 52774"/>
              <a:gd name="connsiteY23" fmla="*/ 53830 h 75804"/>
              <a:gd name="connsiteX24" fmla="*/ 35704 w 52774"/>
              <a:gd name="connsiteY24" fmla="*/ 57195 h 75804"/>
              <a:gd name="connsiteX25" fmla="*/ 33124 w 52774"/>
              <a:gd name="connsiteY25" fmla="*/ 59532 h 75804"/>
              <a:gd name="connsiteX26" fmla="*/ 29507 w 52774"/>
              <a:gd name="connsiteY26" fmla="*/ 60913 h 75804"/>
              <a:gd name="connsiteX27" fmla="*/ 25531 w 52774"/>
              <a:gd name="connsiteY27" fmla="*/ 61368 h 75804"/>
              <a:gd name="connsiteX28" fmla="*/ 17734 w 52774"/>
              <a:gd name="connsiteY28" fmla="*/ 59587 h 75804"/>
              <a:gd name="connsiteX29" fmla="*/ 11482 w 52774"/>
              <a:gd name="connsiteY29" fmla="*/ 54543 h 75804"/>
              <a:gd name="connsiteX30" fmla="*/ 22 w 52774"/>
              <a:gd name="connsiteY30" fmla="*/ 66976 h 75804"/>
              <a:gd name="connsiteX31" fmla="*/ 11380 w 52774"/>
              <a:gd name="connsiteY31" fmla="*/ 73903 h 75804"/>
              <a:gd name="connsiteX32" fmla="*/ 24597 w 52774"/>
              <a:gd name="connsiteY32" fmla="*/ 76044 h 75804"/>
              <a:gd name="connsiteX33" fmla="*/ 35398 w 52774"/>
              <a:gd name="connsiteY33" fmla="*/ 74616 h 75804"/>
              <a:gd name="connsiteX34" fmla="*/ 44380 w 52774"/>
              <a:gd name="connsiteY34" fmla="*/ 70232 h 75804"/>
              <a:gd name="connsiteX35" fmla="*/ 50522 w 52774"/>
              <a:gd name="connsiteY35" fmla="*/ 62795 h 75804"/>
              <a:gd name="connsiteX36" fmla="*/ 52796 w 52774"/>
              <a:gd name="connsiteY36" fmla="*/ 52300 h 75804"/>
              <a:gd name="connsiteX37" fmla="*/ 50326 w 52774"/>
              <a:gd name="connsiteY37" fmla="*/ 42213 h 75804"/>
              <a:gd name="connsiteX38" fmla="*/ 44074 w 52774"/>
              <a:gd name="connsiteY38" fmla="*/ 36204 h 7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2774" h="75804">
                <a:moveTo>
                  <a:pt x="44074" y="36204"/>
                </a:moveTo>
                <a:cubicBezTo>
                  <a:pt x="41556" y="34706"/>
                  <a:pt x="38850" y="33553"/>
                  <a:pt x="35955" y="32737"/>
                </a:cubicBezTo>
                <a:cubicBezTo>
                  <a:pt x="33077" y="31921"/>
                  <a:pt x="30370" y="31105"/>
                  <a:pt x="27852" y="30297"/>
                </a:cubicBezTo>
                <a:cubicBezTo>
                  <a:pt x="25342" y="29482"/>
                  <a:pt x="23248" y="28493"/>
                  <a:pt x="21609" y="27340"/>
                </a:cubicBezTo>
                <a:cubicBezTo>
                  <a:pt x="19946" y="26187"/>
                  <a:pt x="19130" y="24524"/>
                  <a:pt x="19130" y="22344"/>
                </a:cubicBezTo>
                <a:cubicBezTo>
                  <a:pt x="19130" y="20987"/>
                  <a:pt x="19475" y="19834"/>
                  <a:pt x="20157" y="18884"/>
                </a:cubicBezTo>
                <a:cubicBezTo>
                  <a:pt x="20848" y="17927"/>
                  <a:pt x="21750" y="17167"/>
                  <a:pt x="22848" y="16586"/>
                </a:cubicBezTo>
                <a:cubicBezTo>
                  <a:pt x="23946" y="16014"/>
                  <a:pt x="25107" y="15590"/>
                  <a:pt x="26362" y="15315"/>
                </a:cubicBezTo>
                <a:cubicBezTo>
                  <a:pt x="27601" y="15049"/>
                  <a:pt x="28794" y="14908"/>
                  <a:pt x="29970" y="14908"/>
                </a:cubicBezTo>
                <a:cubicBezTo>
                  <a:pt x="31963" y="14908"/>
                  <a:pt x="34081" y="15300"/>
                  <a:pt x="36324" y="16084"/>
                </a:cubicBezTo>
                <a:cubicBezTo>
                  <a:pt x="38559" y="16861"/>
                  <a:pt x="40324" y="18069"/>
                  <a:pt x="41642" y="19700"/>
                </a:cubicBezTo>
                <a:lnTo>
                  <a:pt x="52694" y="7777"/>
                </a:lnTo>
                <a:cubicBezTo>
                  <a:pt x="49604" y="5063"/>
                  <a:pt x="46113" y="3126"/>
                  <a:pt x="42262" y="1965"/>
                </a:cubicBezTo>
                <a:cubicBezTo>
                  <a:pt x="38410" y="812"/>
                  <a:pt x="34410" y="239"/>
                  <a:pt x="30284" y="239"/>
                </a:cubicBezTo>
                <a:cubicBezTo>
                  <a:pt x="26699" y="239"/>
                  <a:pt x="23224" y="733"/>
                  <a:pt x="19844" y="1714"/>
                </a:cubicBezTo>
                <a:cubicBezTo>
                  <a:pt x="16471" y="2702"/>
                  <a:pt x="13490" y="4177"/>
                  <a:pt x="10917" y="6146"/>
                </a:cubicBezTo>
                <a:cubicBezTo>
                  <a:pt x="8336" y="8115"/>
                  <a:pt x="6266" y="10562"/>
                  <a:pt x="4713" y="13480"/>
                </a:cubicBezTo>
                <a:cubicBezTo>
                  <a:pt x="3159" y="16406"/>
                  <a:pt x="2391" y="19802"/>
                  <a:pt x="2391" y="23669"/>
                </a:cubicBezTo>
                <a:cubicBezTo>
                  <a:pt x="2391" y="27678"/>
                  <a:pt x="3238" y="30909"/>
                  <a:pt x="4924" y="33349"/>
                </a:cubicBezTo>
                <a:cubicBezTo>
                  <a:pt x="6611" y="35796"/>
                  <a:pt x="8729" y="37765"/>
                  <a:pt x="11278" y="39255"/>
                </a:cubicBezTo>
                <a:cubicBezTo>
                  <a:pt x="13827" y="40754"/>
                  <a:pt x="16573" y="41946"/>
                  <a:pt x="19538" y="42824"/>
                </a:cubicBezTo>
                <a:cubicBezTo>
                  <a:pt x="22503" y="43711"/>
                  <a:pt x="25248" y="44597"/>
                  <a:pt x="27797" y="45476"/>
                </a:cubicBezTo>
                <a:cubicBezTo>
                  <a:pt x="30347" y="46354"/>
                  <a:pt x="32457" y="47429"/>
                  <a:pt x="34159" y="48684"/>
                </a:cubicBezTo>
                <a:cubicBezTo>
                  <a:pt x="35838" y="49939"/>
                  <a:pt x="36677" y="51657"/>
                  <a:pt x="36677" y="53830"/>
                </a:cubicBezTo>
                <a:cubicBezTo>
                  <a:pt x="36677" y="55124"/>
                  <a:pt x="36347" y="56238"/>
                  <a:pt x="35704" y="57195"/>
                </a:cubicBezTo>
                <a:cubicBezTo>
                  <a:pt x="35053" y="58144"/>
                  <a:pt x="34190" y="58920"/>
                  <a:pt x="33124" y="59532"/>
                </a:cubicBezTo>
                <a:cubicBezTo>
                  <a:pt x="32057" y="60144"/>
                  <a:pt x="30849" y="60607"/>
                  <a:pt x="29507" y="60913"/>
                </a:cubicBezTo>
                <a:cubicBezTo>
                  <a:pt x="28174" y="61219"/>
                  <a:pt x="26841" y="61368"/>
                  <a:pt x="25531" y="61368"/>
                </a:cubicBezTo>
                <a:cubicBezTo>
                  <a:pt x="22848" y="61368"/>
                  <a:pt x="20244" y="60772"/>
                  <a:pt x="17734" y="59587"/>
                </a:cubicBezTo>
                <a:cubicBezTo>
                  <a:pt x="15216" y="58395"/>
                  <a:pt x="13129" y="56716"/>
                  <a:pt x="11482" y="54543"/>
                </a:cubicBezTo>
                <a:lnTo>
                  <a:pt x="22" y="66976"/>
                </a:lnTo>
                <a:cubicBezTo>
                  <a:pt x="3520" y="70169"/>
                  <a:pt x="7317" y="72475"/>
                  <a:pt x="11380" y="73903"/>
                </a:cubicBezTo>
                <a:cubicBezTo>
                  <a:pt x="15443" y="75330"/>
                  <a:pt x="19844" y="76044"/>
                  <a:pt x="24597" y="76044"/>
                </a:cubicBezTo>
                <a:cubicBezTo>
                  <a:pt x="28386" y="76044"/>
                  <a:pt x="31978" y="75565"/>
                  <a:pt x="35398" y="74616"/>
                </a:cubicBezTo>
                <a:cubicBezTo>
                  <a:pt x="38795" y="73667"/>
                  <a:pt x="41799" y="72200"/>
                  <a:pt x="44380" y="70232"/>
                </a:cubicBezTo>
                <a:cubicBezTo>
                  <a:pt x="46961" y="68263"/>
                  <a:pt x="49016" y="65784"/>
                  <a:pt x="50522" y="62795"/>
                </a:cubicBezTo>
                <a:cubicBezTo>
                  <a:pt x="52036" y="59807"/>
                  <a:pt x="52796" y="56308"/>
                  <a:pt x="52796" y="52300"/>
                </a:cubicBezTo>
                <a:cubicBezTo>
                  <a:pt x="52796" y="48088"/>
                  <a:pt x="51965" y="44731"/>
                  <a:pt x="50326" y="42213"/>
                </a:cubicBezTo>
                <a:cubicBezTo>
                  <a:pt x="48663" y="39703"/>
                  <a:pt x="46584" y="37694"/>
                  <a:pt x="44074" y="36204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85AC8931-9D1A-D312-58E9-BA0B46B09239}"/>
              </a:ext>
            </a:extLst>
          </p:cNvPr>
          <p:cNvSpPr/>
          <p:nvPr/>
        </p:nvSpPr>
        <p:spPr>
          <a:xfrm>
            <a:off x="11339354" y="6632581"/>
            <a:ext cx="25785" cy="36067"/>
          </a:xfrm>
          <a:custGeom>
            <a:avLst/>
            <a:gdLst>
              <a:gd name="connsiteX0" fmla="*/ 16181 w 51543"/>
              <a:gd name="connsiteY0" fmla="*/ 43028 h 72133"/>
              <a:gd name="connsiteX1" fmla="*/ 47894 w 51543"/>
              <a:gd name="connsiteY1" fmla="*/ 43028 h 72133"/>
              <a:gd name="connsiteX2" fmla="*/ 47894 w 51543"/>
              <a:gd name="connsiteY2" fmla="*/ 28360 h 72133"/>
              <a:gd name="connsiteX3" fmla="*/ 16181 w 51543"/>
              <a:gd name="connsiteY3" fmla="*/ 28360 h 72133"/>
              <a:gd name="connsiteX4" fmla="*/ 16181 w 51543"/>
              <a:gd name="connsiteY4" fmla="*/ 14908 h 72133"/>
              <a:gd name="connsiteX5" fmla="*/ 49753 w 51543"/>
              <a:gd name="connsiteY5" fmla="*/ 14908 h 72133"/>
              <a:gd name="connsiteX6" fmla="*/ 49753 w 51543"/>
              <a:gd name="connsiteY6" fmla="*/ 239 h 72133"/>
              <a:gd name="connsiteX7" fmla="*/ 69 w 51543"/>
              <a:gd name="connsiteY7" fmla="*/ 239 h 72133"/>
              <a:gd name="connsiteX8" fmla="*/ 69 w 51543"/>
              <a:gd name="connsiteY8" fmla="*/ 72373 h 72133"/>
              <a:gd name="connsiteX9" fmla="*/ 51612 w 51543"/>
              <a:gd name="connsiteY9" fmla="*/ 72373 h 72133"/>
              <a:gd name="connsiteX10" fmla="*/ 51612 w 51543"/>
              <a:gd name="connsiteY10" fmla="*/ 57697 h 72133"/>
              <a:gd name="connsiteX11" fmla="*/ 16181 w 51543"/>
              <a:gd name="connsiteY11" fmla="*/ 57697 h 72133"/>
              <a:gd name="connsiteX12" fmla="*/ 16181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181" y="43028"/>
                </a:moveTo>
                <a:lnTo>
                  <a:pt x="47894" y="43028"/>
                </a:lnTo>
                <a:lnTo>
                  <a:pt x="47894" y="28360"/>
                </a:lnTo>
                <a:lnTo>
                  <a:pt x="16181" y="28360"/>
                </a:lnTo>
                <a:lnTo>
                  <a:pt x="16181" y="14908"/>
                </a:lnTo>
                <a:lnTo>
                  <a:pt x="49753" y="14908"/>
                </a:lnTo>
                <a:lnTo>
                  <a:pt x="49753" y="239"/>
                </a:lnTo>
                <a:lnTo>
                  <a:pt x="69" y="239"/>
                </a:lnTo>
                <a:lnTo>
                  <a:pt x="69" y="72373"/>
                </a:lnTo>
                <a:lnTo>
                  <a:pt x="51612" y="72373"/>
                </a:lnTo>
                <a:lnTo>
                  <a:pt x="51612" y="57697"/>
                </a:lnTo>
                <a:lnTo>
                  <a:pt x="16181" y="57697"/>
                </a:lnTo>
                <a:lnTo>
                  <a:pt x="16181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AA2A6B27-3848-1904-0FD5-678B6E28F7C0}"/>
              </a:ext>
            </a:extLst>
          </p:cNvPr>
          <p:cNvSpPr/>
          <p:nvPr/>
        </p:nvSpPr>
        <p:spPr>
          <a:xfrm>
            <a:off x="11393972" y="6632581"/>
            <a:ext cx="38389" cy="36067"/>
          </a:xfrm>
          <a:custGeom>
            <a:avLst/>
            <a:gdLst>
              <a:gd name="connsiteX0" fmla="*/ 31722 w 76738"/>
              <a:gd name="connsiteY0" fmla="*/ 239 h 72133"/>
              <a:gd name="connsiteX1" fmla="*/ 118 w 76738"/>
              <a:gd name="connsiteY1" fmla="*/ 72373 h 72133"/>
              <a:gd name="connsiteX2" fmla="*/ 17877 w 76738"/>
              <a:gd name="connsiteY2" fmla="*/ 72373 h 72133"/>
              <a:gd name="connsiteX3" fmla="*/ 23972 w 76738"/>
              <a:gd name="connsiteY3" fmla="*/ 57093 h 72133"/>
              <a:gd name="connsiteX4" fmla="*/ 52383 w 76738"/>
              <a:gd name="connsiteY4" fmla="*/ 57093 h 72133"/>
              <a:gd name="connsiteX5" fmla="*/ 58682 w 76738"/>
              <a:gd name="connsiteY5" fmla="*/ 72373 h 72133"/>
              <a:gd name="connsiteX6" fmla="*/ 76856 w 76738"/>
              <a:gd name="connsiteY6" fmla="*/ 72373 h 72133"/>
              <a:gd name="connsiteX7" fmla="*/ 45049 w 76738"/>
              <a:gd name="connsiteY7" fmla="*/ 239 h 72133"/>
              <a:gd name="connsiteX8" fmla="*/ 31722 w 76738"/>
              <a:gd name="connsiteY8" fmla="*/ 239 h 72133"/>
              <a:gd name="connsiteX9" fmla="*/ 29031 w 76738"/>
              <a:gd name="connsiteY9" fmla="*/ 43648 h 72133"/>
              <a:gd name="connsiteX10" fmla="*/ 37911 w 76738"/>
              <a:gd name="connsiteY10" fmla="*/ 21222 h 72133"/>
              <a:gd name="connsiteX11" fmla="*/ 46908 w 76738"/>
              <a:gd name="connsiteY11" fmla="*/ 43648 h 72133"/>
              <a:gd name="connsiteX12" fmla="*/ 29031 w 76738"/>
              <a:gd name="connsiteY12" fmla="*/ 4364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738" h="72133">
                <a:moveTo>
                  <a:pt x="31722" y="239"/>
                </a:moveTo>
                <a:lnTo>
                  <a:pt x="118" y="72373"/>
                </a:lnTo>
                <a:lnTo>
                  <a:pt x="17877" y="72373"/>
                </a:lnTo>
                <a:lnTo>
                  <a:pt x="23972" y="57093"/>
                </a:lnTo>
                <a:lnTo>
                  <a:pt x="52383" y="57093"/>
                </a:lnTo>
                <a:lnTo>
                  <a:pt x="58682" y="72373"/>
                </a:lnTo>
                <a:lnTo>
                  <a:pt x="76856" y="72373"/>
                </a:lnTo>
                <a:lnTo>
                  <a:pt x="45049" y="239"/>
                </a:lnTo>
                <a:lnTo>
                  <a:pt x="31722" y="239"/>
                </a:lnTo>
                <a:close/>
                <a:moveTo>
                  <a:pt x="29031" y="43648"/>
                </a:moveTo>
                <a:lnTo>
                  <a:pt x="37911" y="21222"/>
                </a:lnTo>
                <a:lnTo>
                  <a:pt x="46908" y="43648"/>
                </a:lnTo>
                <a:lnTo>
                  <a:pt x="29031" y="4364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D4641F9C-48A0-7D74-AA98-05FF7F4378C3}"/>
              </a:ext>
            </a:extLst>
          </p:cNvPr>
          <p:cNvSpPr/>
          <p:nvPr/>
        </p:nvSpPr>
        <p:spPr>
          <a:xfrm>
            <a:off x="11462180" y="6632581"/>
            <a:ext cx="30843" cy="36984"/>
          </a:xfrm>
          <a:custGeom>
            <a:avLst/>
            <a:gdLst>
              <a:gd name="connsiteX0" fmla="*/ 45713 w 61654"/>
              <a:gd name="connsiteY0" fmla="*/ 43947 h 73969"/>
              <a:gd name="connsiteX1" fmla="*/ 44622 w 61654"/>
              <a:gd name="connsiteY1" fmla="*/ 50159 h 73969"/>
              <a:gd name="connsiteX2" fmla="*/ 41587 w 61654"/>
              <a:gd name="connsiteY2" fmla="*/ 55101 h 73969"/>
              <a:gd name="connsiteX3" fmla="*/ 36935 w 61654"/>
              <a:gd name="connsiteY3" fmla="*/ 58364 h 73969"/>
              <a:gd name="connsiteX4" fmla="*/ 31052 w 61654"/>
              <a:gd name="connsiteY4" fmla="*/ 59533 h 73969"/>
              <a:gd name="connsiteX5" fmla="*/ 25114 w 61654"/>
              <a:gd name="connsiteY5" fmla="*/ 58364 h 73969"/>
              <a:gd name="connsiteX6" fmla="*/ 20416 w 61654"/>
              <a:gd name="connsiteY6" fmla="*/ 55101 h 73969"/>
              <a:gd name="connsiteX7" fmla="*/ 17356 w 61654"/>
              <a:gd name="connsiteY7" fmla="*/ 50159 h 73969"/>
              <a:gd name="connsiteX8" fmla="*/ 16282 w 61654"/>
              <a:gd name="connsiteY8" fmla="*/ 43947 h 73969"/>
              <a:gd name="connsiteX9" fmla="*/ 16282 w 61654"/>
              <a:gd name="connsiteY9" fmla="*/ 240 h 73969"/>
              <a:gd name="connsiteX10" fmla="*/ 170 w 61654"/>
              <a:gd name="connsiteY10" fmla="*/ 240 h 73969"/>
              <a:gd name="connsiteX11" fmla="*/ 170 w 61654"/>
              <a:gd name="connsiteY11" fmla="*/ 44559 h 73969"/>
              <a:gd name="connsiteX12" fmla="*/ 2131 w 61654"/>
              <a:gd name="connsiteY12" fmla="*/ 56380 h 73969"/>
              <a:gd name="connsiteX13" fmla="*/ 7975 w 61654"/>
              <a:gd name="connsiteY13" fmla="*/ 65753 h 73969"/>
              <a:gd name="connsiteX14" fmla="*/ 17623 w 61654"/>
              <a:gd name="connsiteY14" fmla="*/ 71966 h 73969"/>
              <a:gd name="connsiteX15" fmla="*/ 31052 w 61654"/>
              <a:gd name="connsiteY15" fmla="*/ 74209 h 73969"/>
              <a:gd name="connsiteX16" fmla="*/ 44379 w 61654"/>
              <a:gd name="connsiteY16" fmla="*/ 71966 h 73969"/>
              <a:gd name="connsiteX17" fmla="*/ 54027 w 61654"/>
              <a:gd name="connsiteY17" fmla="*/ 65753 h 73969"/>
              <a:gd name="connsiteX18" fmla="*/ 59871 w 61654"/>
              <a:gd name="connsiteY18" fmla="*/ 56380 h 73969"/>
              <a:gd name="connsiteX19" fmla="*/ 61824 w 61654"/>
              <a:gd name="connsiteY19" fmla="*/ 44559 h 73969"/>
              <a:gd name="connsiteX20" fmla="*/ 61824 w 61654"/>
              <a:gd name="connsiteY20" fmla="*/ 240 h 73969"/>
              <a:gd name="connsiteX21" fmla="*/ 45713 w 61654"/>
              <a:gd name="connsiteY21" fmla="*/ 240 h 73969"/>
              <a:gd name="connsiteX22" fmla="*/ 45713 w 61654"/>
              <a:gd name="connsiteY22" fmla="*/ 43947 h 7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654" h="73969">
                <a:moveTo>
                  <a:pt x="45713" y="43947"/>
                </a:moveTo>
                <a:cubicBezTo>
                  <a:pt x="45713" y="46190"/>
                  <a:pt x="45360" y="48261"/>
                  <a:pt x="44622" y="50159"/>
                </a:cubicBezTo>
                <a:cubicBezTo>
                  <a:pt x="43909" y="52065"/>
                  <a:pt x="42897" y="53713"/>
                  <a:pt x="41587" y="55101"/>
                </a:cubicBezTo>
                <a:cubicBezTo>
                  <a:pt x="40277" y="56497"/>
                  <a:pt x="38731" y="57580"/>
                  <a:pt x="36935" y="58364"/>
                </a:cubicBezTo>
                <a:cubicBezTo>
                  <a:pt x="35155" y="59148"/>
                  <a:pt x="33186" y="59533"/>
                  <a:pt x="31052" y="59533"/>
                </a:cubicBezTo>
                <a:cubicBezTo>
                  <a:pt x="28919" y="59533"/>
                  <a:pt x="26926" y="59148"/>
                  <a:pt x="25114" y="58364"/>
                </a:cubicBezTo>
                <a:cubicBezTo>
                  <a:pt x="23287" y="57580"/>
                  <a:pt x="21718" y="56497"/>
                  <a:pt x="20416" y="55101"/>
                </a:cubicBezTo>
                <a:cubicBezTo>
                  <a:pt x="19098" y="53713"/>
                  <a:pt x="18086" y="52065"/>
                  <a:pt x="17356" y="50159"/>
                </a:cubicBezTo>
                <a:cubicBezTo>
                  <a:pt x="16643" y="48261"/>
                  <a:pt x="16282" y="46190"/>
                  <a:pt x="16282" y="43947"/>
                </a:cubicBezTo>
                <a:lnTo>
                  <a:pt x="16282" y="240"/>
                </a:lnTo>
                <a:lnTo>
                  <a:pt x="170" y="240"/>
                </a:lnTo>
                <a:lnTo>
                  <a:pt x="170" y="44559"/>
                </a:lnTo>
                <a:cubicBezTo>
                  <a:pt x="170" y="48841"/>
                  <a:pt x="821" y="52779"/>
                  <a:pt x="2131" y="56380"/>
                </a:cubicBezTo>
                <a:cubicBezTo>
                  <a:pt x="3441" y="59980"/>
                  <a:pt x="5386" y="63102"/>
                  <a:pt x="7975" y="65753"/>
                </a:cubicBezTo>
                <a:cubicBezTo>
                  <a:pt x="10548" y="68397"/>
                  <a:pt x="13756" y="70475"/>
                  <a:pt x="17623" y="71966"/>
                </a:cubicBezTo>
                <a:cubicBezTo>
                  <a:pt x="21482" y="73456"/>
                  <a:pt x="25954" y="74209"/>
                  <a:pt x="31052" y="74209"/>
                </a:cubicBezTo>
                <a:cubicBezTo>
                  <a:pt x="36072" y="74209"/>
                  <a:pt x="40512" y="73456"/>
                  <a:pt x="44379" y="71966"/>
                </a:cubicBezTo>
                <a:cubicBezTo>
                  <a:pt x="48231" y="70475"/>
                  <a:pt x="51447" y="68397"/>
                  <a:pt x="54027" y="65753"/>
                </a:cubicBezTo>
                <a:cubicBezTo>
                  <a:pt x="56616" y="63102"/>
                  <a:pt x="58553" y="59980"/>
                  <a:pt x="59871" y="56380"/>
                </a:cubicBezTo>
                <a:cubicBezTo>
                  <a:pt x="61173" y="52779"/>
                  <a:pt x="61824" y="48841"/>
                  <a:pt x="61824" y="44559"/>
                </a:cubicBezTo>
                <a:lnTo>
                  <a:pt x="61824" y="240"/>
                </a:lnTo>
                <a:lnTo>
                  <a:pt x="45713" y="240"/>
                </a:lnTo>
                <a:lnTo>
                  <a:pt x="45713" y="4394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F2F9B5C9-DA7E-29BA-3B9B-9E91FE8C3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7084" y="1432690"/>
            <a:ext cx="8010933" cy="1385924"/>
          </a:xfrm>
        </p:spPr>
        <p:txBody>
          <a:bodyPr anchor="b"/>
          <a:lstStyle>
            <a:lvl1pPr>
              <a:lnSpc>
                <a:spcPct val="101000"/>
              </a:lnSpc>
              <a:defRPr>
                <a:solidFill>
                  <a:srgbClr val="9024FA"/>
                </a:solidFill>
              </a:defRPr>
            </a:lvl1pPr>
          </a:lstStyle>
          <a:p>
            <a:r>
              <a:rPr lang="fr-FR"/>
              <a:t>Titre sur une </a:t>
            </a:r>
            <a:br>
              <a:rPr lang="fr-FR"/>
            </a:br>
            <a:r>
              <a:rPr lang="fr-FR"/>
              <a:t>ou deux lignes max</a:t>
            </a: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2E51E662-1F42-C20E-1BC6-792F16F7804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934" y="236374"/>
            <a:ext cx="3509148" cy="325627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2000"/>
              </a:lnSpc>
              <a:spcBef>
                <a:spcPts val="0"/>
              </a:spcBef>
              <a:defRPr sz="22999" spc="0" baseline="0">
                <a:blipFill dpi="0" rotWithShape="1"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j-lt"/>
              </a:defRPr>
            </a:lvl1pPr>
            <a:lvl2pPr marL="0">
              <a:lnSpc>
                <a:spcPct val="96000"/>
              </a:lnSpc>
              <a:spcBef>
                <a:spcPts val="600"/>
              </a:spcBef>
              <a:spcAft>
                <a:spcPts val="0"/>
              </a:spcAft>
              <a:defRPr sz="205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23066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.Transitions Chiff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5AC17C6-5739-90B4-0CFB-8AB96F723EEA}"/>
              </a:ext>
            </a:extLst>
          </p:cNvPr>
          <p:cNvSpPr/>
          <p:nvPr/>
        </p:nvSpPr>
        <p:spPr>
          <a:xfrm flipV="1">
            <a:off x="11142875" y="6384706"/>
            <a:ext cx="410383" cy="214649"/>
          </a:xfrm>
          <a:custGeom>
            <a:avLst/>
            <a:gdLst>
              <a:gd name="connsiteX0" fmla="*/ 15193 w 820338"/>
              <a:gd name="connsiteY0" fmla="*/ 428714 h 429299"/>
              <a:gd name="connsiteX1" fmla="*/ 446 w 820338"/>
              <a:gd name="connsiteY1" fmla="*/ 415606 h 429299"/>
              <a:gd name="connsiteX2" fmla="*/ 446 w 820338"/>
              <a:gd name="connsiteY2" fmla="*/ 13343 h 429299"/>
              <a:gd name="connsiteX3" fmla="*/ 13555 w 820338"/>
              <a:gd name="connsiteY3" fmla="*/ 234 h 429299"/>
              <a:gd name="connsiteX4" fmla="*/ 731238 w 820338"/>
              <a:gd name="connsiteY4" fmla="*/ 234 h 429299"/>
              <a:gd name="connsiteX5" fmla="*/ 745166 w 820338"/>
              <a:gd name="connsiteY5" fmla="*/ 9246 h 429299"/>
              <a:gd name="connsiteX6" fmla="*/ 819720 w 820338"/>
              <a:gd name="connsiteY6" fmla="*/ 241101 h 429299"/>
              <a:gd name="connsiteX7" fmla="*/ 813165 w 820338"/>
              <a:gd name="connsiteY7" fmla="*/ 258305 h 429299"/>
              <a:gd name="connsiteX8" fmla="*/ 70904 w 820338"/>
              <a:gd name="connsiteY8" fmla="*/ 429533 h 429299"/>
              <a:gd name="connsiteX9" fmla="*/ 15193 w 820338"/>
              <a:gd name="connsiteY9" fmla="*/ 428714 h 42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0338" h="429299">
                <a:moveTo>
                  <a:pt x="15193" y="428714"/>
                </a:moveTo>
                <a:cubicBezTo>
                  <a:pt x="6181" y="428714"/>
                  <a:pt x="446" y="424618"/>
                  <a:pt x="446" y="415606"/>
                </a:cubicBezTo>
                <a:lnTo>
                  <a:pt x="446" y="13343"/>
                </a:lnTo>
                <a:cubicBezTo>
                  <a:pt x="446" y="5969"/>
                  <a:pt x="5362" y="234"/>
                  <a:pt x="13555" y="234"/>
                </a:cubicBezTo>
                <a:lnTo>
                  <a:pt x="731238" y="234"/>
                </a:lnTo>
                <a:cubicBezTo>
                  <a:pt x="736973" y="234"/>
                  <a:pt x="742708" y="234"/>
                  <a:pt x="745166" y="9246"/>
                </a:cubicBezTo>
                <a:cubicBezTo>
                  <a:pt x="745166" y="9246"/>
                  <a:pt x="818081" y="237004"/>
                  <a:pt x="819720" y="241101"/>
                </a:cubicBezTo>
                <a:cubicBezTo>
                  <a:pt x="822177" y="249293"/>
                  <a:pt x="820539" y="253390"/>
                  <a:pt x="813165" y="258305"/>
                </a:cubicBezTo>
                <a:cubicBezTo>
                  <a:pt x="579672" y="408232"/>
                  <a:pt x="229843" y="429533"/>
                  <a:pt x="70904" y="429533"/>
                </a:cubicBezTo>
                <a:cubicBezTo>
                  <a:pt x="47964" y="429533"/>
                  <a:pt x="29121" y="429533"/>
                  <a:pt x="15193" y="428714"/>
                </a:cubicBezTo>
                <a:close/>
              </a:path>
            </a:pathLst>
          </a:custGeom>
          <a:gradFill>
            <a:gsLst>
              <a:gs pos="0">
                <a:srgbClr val="802266"/>
              </a:gs>
              <a:gs pos="25000">
                <a:srgbClr val="AC1173"/>
              </a:gs>
              <a:gs pos="81000">
                <a:srgbClr val="D90E0E"/>
              </a:gs>
              <a:gs pos="100000">
                <a:srgbClr val="D90E0E"/>
              </a:gs>
            </a:gsLst>
            <a:lin ang="0" scaled="1"/>
          </a:gradFill>
          <a:ln w="817381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ADFC03F8-1254-77E0-026C-0D853D546AA8}"/>
              </a:ext>
            </a:extLst>
          </p:cNvPr>
          <p:cNvSpPr/>
          <p:nvPr/>
        </p:nvSpPr>
        <p:spPr>
          <a:xfrm>
            <a:off x="11161312" y="6473652"/>
            <a:ext cx="94641" cy="96776"/>
          </a:xfrm>
          <a:custGeom>
            <a:avLst/>
            <a:gdLst>
              <a:gd name="connsiteX0" fmla="*/ 126801 w 189185"/>
              <a:gd name="connsiteY0" fmla="*/ 80049 h 193551"/>
              <a:gd name="connsiteX1" fmla="*/ 86847 w 189185"/>
              <a:gd name="connsiteY1" fmla="*/ 47861 h 193551"/>
              <a:gd name="connsiteX2" fmla="*/ 142475 w 189185"/>
              <a:gd name="connsiteY2" fmla="*/ 27515 h 193551"/>
              <a:gd name="connsiteX3" fmla="*/ 173086 w 189185"/>
              <a:gd name="connsiteY3" fmla="*/ 31636 h 193551"/>
              <a:gd name="connsiteX4" fmla="*/ 181790 w 189185"/>
              <a:gd name="connsiteY4" fmla="*/ 4224 h 193551"/>
              <a:gd name="connsiteX5" fmla="*/ 145384 w 189185"/>
              <a:gd name="connsiteY5" fmla="*/ 373 h 193551"/>
              <a:gd name="connsiteX6" fmla="*/ 42586 w 189185"/>
              <a:gd name="connsiteY6" fmla="*/ 40658 h 193551"/>
              <a:gd name="connsiteX7" fmla="*/ 99438 w 189185"/>
              <a:gd name="connsiteY7" fmla="*/ 108168 h 193551"/>
              <a:gd name="connsiteX8" fmla="*/ 138614 w 189185"/>
              <a:gd name="connsiteY8" fmla="*/ 147395 h 193551"/>
              <a:gd name="connsiteX9" fmla="*/ 88078 w 189185"/>
              <a:gd name="connsiteY9" fmla="*/ 164230 h 193551"/>
              <a:gd name="connsiteX10" fmla="*/ 13620 w 189185"/>
              <a:gd name="connsiteY10" fmla="*/ 145657 h 193551"/>
              <a:gd name="connsiteX11" fmla="*/ 156 w 189185"/>
              <a:gd name="connsiteY11" fmla="*/ 174841 h 193551"/>
              <a:gd name="connsiteX12" fmla="*/ 80483 w 189185"/>
              <a:gd name="connsiteY12" fmla="*/ 193786 h 193551"/>
              <a:gd name="connsiteX13" fmla="*/ 185475 w 189185"/>
              <a:gd name="connsiteY13" fmla="*/ 151146 h 193551"/>
              <a:gd name="connsiteX14" fmla="*/ 126801 w 189185"/>
              <a:gd name="connsiteY14" fmla="*/ 80049 h 1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185" h="193551">
                <a:moveTo>
                  <a:pt x="126801" y="80049"/>
                </a:moveTo>
                <a:cubicBezTo>
                  <a:pt x="100449" y="67313"/>
                  <a:pt x="82523" y="60661"/>
                  <a:pt x="86847" y="47861"/>
                </a:cubicBezTo>
                <a:cubicBezTo>
                  <a:pt x="91939" y="32708"/>
                  <a:pt x="118459" y="26984"/>
                  <a:pt x="142475" y="27515"/>
                </a:cubicBezTo>
                <a:cubicBezTo>
                  <a:pt x="154614" y="27819"/>
                  <a:pt x="163220" y="29376"/>
                  <a:pt x="173086" y="31636"/>
                </a:cubicBezTo>
                <a:lnTo>
                  <a:pt x="181790" y="4224"/>
                </a:lnTo>
                <a:cubicBezTo>
                  <a:pt x="169274" y="1913"/>
                  <a:pt x="160343" y="745"/>
                  <a:pt x="145384" y="373"/>
                </a:cubicBezTo>
                <a:cubicBezTo>
                  <a:pt x="97230" y="-758"/>
                  <a:pt x="53713" y="12539"/>
                  <a:pt x="42586" y="40658"/>
                </a:cubicBezTo>
                <a:cubicBezTo>
                  <a:pt x="29291" y="73970"/>
                  <a:pt x="66878" y="92748"/>
                  <a:pt x="99438" y="108168"/>
                </a:cubicBezTo>
                <a:cubicBezTo>
                  <a:pt x="125369" y="120436"/>
                  <a:pt x="145773" y="132083"/>
                  <a:pt x="138614" y="147395"/>
                </a:cubicBezTo>
                <a:cubicBezTo>
                  <a:pt x="132995" y="159235"/>
                  <a:pt x="114706" y="164834"/>
                  <a:pt x="88078" y="164230"/>
                </a:cubicBezTo>
                <a:cubicBezTo>
                  <a:pt x="65044" y="163708"/>
                  <a:pt x="36281" y="157054"/>
                  <a:pt x="13620" y="145657"/>
                </a:cubicBezTo>
                <a:lnTo>
                  <a:pt x="156" y="174841"/>
                </a:lnTo>
                <a:cubicBezTo>
                  <a:pt x="16812" y="182548"/>
                  <a:pt x="51160" y="193068"/>
                  <a:pt x="80483" y="193786"/>
                </a:cubicBezTo>
                <a:cubicBezTo>
                  <a:pt x="135546" y="194990"/>
                  <a:pt x="171206" y="181197"/>
                  <a:pt x="185475" y="151146"/>
                </a:cubicBezTo>
                <a:cubicBezTo>
                  <a:pt x="202363" y="115704"/>
                  <a:pt x="160465" y="96289"/>
                  <a:pt x="126801" y="80049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409AAB88-3413-EC77-4C36-6413261D61F0}"/>
              </a:ext>
            </a:extLst>
          </p:cNvPr>
          <p:cNvSpPr/>
          <p:nvPr/>
        </p:nvSpPr>
        <p:spPr>
          <a:xfrm>
            <a:off x="11249837" y="6473435"/>
            <a:ext cx="271992" cy="96919"/>
          </a:xfrm>
          <a:custGeom>
            <a:avLst/>
            <a:gdLst>
              <a:gd name="connsiteX0" fmla="*/ 24786 w 543702"/>
              <a:gd name="connsiteY0" fmla="*/ 130510 h 193836"/>
              <a:gd name="connsiteX1" fmla="*/ 26265 w 543702"/>
              <a:gd name="connsiteY1" fmla="*/ 131371 h 193836"/>
              <a:gd name="connsiteX2" fmla="*/ 27570 w 543702"/>
              <a:gd name="connsiteY2" fmla="*/ 130510 h 193836"/>
              <a:gd name="connsiteX3" fmla="*/ 54389 w 543702"/>
              <a:gd name="connsiteY3" fmla="*/ 47391 h 193836"/>
              <a:gd name="connsiteX4" fmla="*/ 122624 w 543702"/>
              <a:gd name="connsiteY4" fmla="*/ 190743 h 193836"/>
              <a:gd name="connsiteX5" fmla="*/ 166730 w 543702"/>
              <a:gd name="connsiteY5" fmla="*/ 190743 h 193836"/>
              <a:gd name="connsiteX6" fmla="*/ 188518 w 543702"/>
              <a:gd name="connsiteY6" fmla="*/ 122604 h 193836"/>
              <a:gd name="connsiteX7" fmla="*/ 189941 w 543702"/>
              <a:gd name="connsiteY7" fmla="*/ 121776 h 193836"/>
              <a:gd name="connsiteX8" fmla="*/ 191272 w 543702"/>
              <a:gd name="connsiteY8" fmla="*/ 122604 h 193836"/>
              <a:gd name="connsiteX9" fmla="*/ 300695 w 543702"/>
              <a:gd name="connsiteY9" fmla="*/ 194122 h 193836"/>
              <a:gd name="connsiteX10" fmla="*/ 383645 w 543702"/>
              <a:gd name="connsiteY10" fmla="*/ 179190 h 193836"/>
              <a:gd name="connsiteX11" fmla="*/ 406456 w 543702"/>
              <a:gd name="connsiteY11" fmla="*/ 107273 h 193836"/>
              <a:gd name="connsiteX12" fmla="*/ 494196 w 543702"/>
              <a:gd name="connsiteY12" fmla="*/ 107273 h 193836"/>
              <a:gd name="connsiteX13" fmla="*/ 503086 w 543702"/>
              <a:gd name="connsiteY13" fmla="*/ 79396 h 193836"/>
              <a:gd name="connsiteX14" fmla="*/ 415382 w 543702"/>
              <a:gd name="connsiteY14" fmla="*/ 79396 h 193836"/>
              <a:gd name="connsiteX15" fmla="*/ 430501 w 543702"/>
              <a:gd name="connsiteY15" fmla="*/ 32192 h 193836"/>
              <a:gd name="connsiteX16" fmla="*/ 535074 w 543702"/>
              <a:gd name="connsiteY16" fmla="*/ 32192 h 193836"/>
              <a:gd name="connsiteX17" fmla="*/ 544130 w 543702"/>
              <a:gd name="connsiteY17" fmla="*/ 3282 h 193836"/>
              <a:gd name="connsiteX18" fmla="*/ 397326 w 543702"/>
              <a:gd name="connsiteY18" fmla="*/ 3282 h 193836"/>
              <a:gd name="connsiteX19" fmla="*/ 347512 w 543702"/>
              <a:gd name="connsiteY19" fmla="*/ 159077 h 193836"/>
              <a:gd name="connsiteX20" fmla="*/ 310222 w 543702"/>
              <a:gd name="connsiteY20" fmla="*/ 163028 h 193836"/>
              <a:gd name="connsiteX21" fmla="*/ 243880 w 543702"/>
              <a:gd name="connsiteY21" fmla="*/ 140499 h 193836"/>
              <a:gd name="connsiteX22" fmla="*/ 232348 w 543702"/>
              <a:gd name="connsiteY22" fmla="*/ 96830 h 193836"/>
              <a:gd name="connsiteX23" fmla="*/ 329674 w 543702"/>
              <a:gd name="connsiteY23" fmla="*/ 31370 h 193836"/>
              <a:gd name="connsiteX24" fmla="*/ 362158 w 543702"/>
              <a:gd name="connsiteY24" fmla="*/ 33328 h 193836"/>
              <a:gd name="connsiteX25" fmla="*/ 372488 w 543702"/>
              <a:gd name="connsiteY25" fmla="*/ 3040 h 193836"/>
              <a:gd name="connsiteX26" fmla="*/ 329693 w 543702"/>
              <a:gd name="connsiteY26" fmla="*/ 286 h 193836"/>
              <a:gd name="connsiteX27" fmla="*/ 216882 w 543702"/>
              <a:gd name="connsiteY27" fmla="*/ 44365 h 193836"/>
              <a:gd name="connsiteX28" fmla="*/ 214713 w 543702"/>
              <a:gd name="connsiteY28" fmla="*/ 45208 h 193836"/>
              <a:gd name="connsiteX29" fmla="*/ 213579 w 543702"/>
              <a:gd name="connsiteY29" fmla="*/ 44365 h 193836"/>
              <a:gd name="connsiteX30" fmla="*/ 226687 w 543702"/>
              <a:gd name="connsiteY30" fmla="*/ 3322 h 193836"/>
              <a:gd name="connsiteX31" fmla="*/ 188381 w 543702"/>
              <a:gd name="connsiteY31" fmla="*/ 3322 h 193836"/>
              <a:gd name="connsiteX32" fmla="*/ 146497 w 543702"/>
              <a:gd name="connsiteY32" fmla="*/ 134679 h 193836"/>
              <a:gd name="connsiteX33" fmla="*/ 72225 w 543702"/>
              <a:gd name="connsiteY33" fmla="*/ 3322 h 193836"/>
              <a:gd name="connsiteX34" fmla="*/ 31152 w 543702"/>
              <a:gd name="connsiteY34" fmla="*/ 3322 h 193836"/>
              <a:gd name="connsiteX35" fmla="*/ 428 w 543702"/>
              <a:gd name="connsiteY35" fmla="*/ 98970 h 193836"/>
              <a:gd name="connsiteX36" fmla="*/ 24786 w 543702"/>
              <a:gd name="connsiteY36" fmla="*/ 130510 h 19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43702" h="193836">
                <a:moveTo>
                  <a:pt x="24786" y="130510"/>
                </a:moveTo>
                <a:cubicBezTo>
                  <a:pt x="25053" y="131180"/>
                  <a:pt x="25533" y="131371"/>
                  <a:pt x="26265" y="131371"/>
                </a:cubicBezTo>
                <a:cubicBezTo>
                  <a:pt x="27026" y="131371"/>
                  <a:pt x="27355" y="131146"/>
                  <a:pt x="27570" y="130510"/>
                </a:cubicBezTo>
                <a:cubicBezTo>
                  <a:pt x="27883" y="129560"/>
                  <a:pt x="54389" y="47391"/>
                  <a:pt x="54389" y="47391"/>
                </a:cubicBezTo>
                <a:cubicBezTo>
                  <a:pt x="81438" y="86058"/>
                  <a:pt x="108257" y="136941"/>
                  <a:pt x="122624" y="190743"/>
                </a:cubicBezTo>
                <a:lnTo>
                  <a:pt x="166730" y="190743"/>
                </a:lnTo>
                <a:lnTo>
                  <a:pt x="188518" y="122604"/>
                </a:lnTo>
                <a:cubicBezTo>
                  <a:pt x="188741" y="121936"/>
                  <a:pt x="189238" y="121776"/>
                  <a:pt x="189941" y="121776"/>
                </a:cubicBezTo>
                <a:cubicBezTo>
                  <a:pt x="190651" y="121776"/>
                  <a:pt x="191214" y="122002"/>
                  <a:pt x="191272" y="122604"/>
                </a:cubicBezTo>
                <a:cubicBezTo>
                  <a:pt x="197937" y="165357"/>
                  <a:pt x="240454" y="194122"/>
                  <a:pt x="300695" y="194122"/>
                </a:cubicBezTo>
                <a:cubicBezTo>
                  <a:pt x="339717" y="194122"/>
                  <a:pt x="374887" y="183893"/>
                  <a:pt x="383645" y="179190"/>
                </a:cubicBezTo>
                <a:lnTo>
                  <a:pt x="406456" y="107273"/>
                </a:lnTo>
                <a:lnTo>
                  <a:pt x="494196" y="107273"/>
                </a:lnTo>
                <a:lnTo>
                  <a:pt x="503086" y="79396"/>
                </a:lnTo>
                <a:lnTo>
                  <a:pt x="415382" y="79396"/>
                </a:lnTo>
                <a:lnTo>
                  <a:pt x="430501" y="32192"/>
                </a:lnTo>
                <a:lnTo>
                  <a:pt x="535074" y="32192"/>
                </a:lnTo>
                <a:lnTo>
                  <a:pt x="544130" y="3282"/>
                </a:lnTo>
                <a:lnTo>
                  <a:pt x="397326" y="3282"/>
                </a:lnTo>
                <a:lnTo>
                  <a:pt x="347512" y="159077"/>
                </a:lnTo>
                <a:cubicBezTo>
                  <a:pt x="336926" y="161748"/>
                  <a:pt x="323854" y="163028"/>
                  <a:pt x="310222" y="163028"/>
                </a:cubicBezTo>
                <a:cubicBezTo>
                  <a:pt x="280783" y="163028"/>
                  <a:pt x="257228" y="156063"/>
                  <a:pt x="243880" y="140499"/>
                </a:cubicBezTo>
                <a:cubicBezTo>
                  <a:pt x="233881" y="128781"/>
                  <a:pt x="229895" y="113695"/>
                  <a:pt x="232348" y="96830"/>
                </a:cubicBezTo>
                <a:cubicBezTo>
                  <a:pt x="238253" y="56690"/>
                  <a:pt x="277363" y="31370"/>
                  <a:pt x="329674" y="31370"/>
                </a:cubicBezTo>
                <a:cubicBezTo>
                  <a:pt x="340652" y="31370"/>
                  <a:pt x="351993" y="32018"/>
                  <a:pt x="362158" y="33328"/>
                </a:cubicBezTo>
                <a:lnTo>
                  <a:pt x="372488" y="3040"/>
                </a:lnTo>
                <a:cubicBezTo>
                  <a:pt x="359898" y="1140"/>
                  <a:pt x="344633" y="286"/>
                  <a:pt x="329693" y="286"/>
                </a:cubicBezTo>
                <a:cubicBezTo>
                  <a:pt x="283307" y="286"/>
                  <a:pt x="242993" y="16254"/>
                  <a:pt x="216882" y="44365"/>
                </a:cubicBezTo>
                <a:cubicBezTo>
                  <a:pt x="216091" y="45234"/>
                  <a:pt x="215212" y="45208"/>
                  <a:pt x="214713" y="45208"/>
                </a:cubicBezTo>
                <a:cubicBezTo>
                  <a:pt x="213892" y="45208"/>
                  <a:pt x="213378" y="45051"/>
                  <a:pt x="213579" y="44365"/>
                </a:cubicBezTo>
                <a:lnTo>
                  <a:pt x="226687" y="3322"/>
                </a:lnTo>
                <a:lnTo>
                  <a:pt x="188381" y="3322"/>
                </a:lnTo>
                <a:lnTo>
                  <a:pt x="146497" y="134679"/>
                </a:lnTo>
                <a:cubicBezTo>
                  <a:pt x="133188" y="95942"/>
                  <a:pt x="105765" y="44904"/>
                  <a:pt x="72225" y="3322"/>
                </a:cubicBezTo>
                <a:lnTo>
                  <a:pt x="31152" y="3322"/>
                </a:lnTo>
                <a:lnTo>
                  <a:pt x="428" y="98970"/>
                </a:lnTo>
                <a:cubicBezTo>
                  <a:pt x="15882" y="110355"/>
                  <a:pt x="20756" y="118706"/>
                  <a:pt x="24786" y="130510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41BDF252-97D2-8BA5-DF59-B53B9AE87C0D}"/>
              </a:ext>
            </a:extLst>
          </p:cNvPr>
          <p:cNvSpPr/>
          <p:nvPr/>
        </p:nvSpPr>
        <p:spPr>
          <a:xfrm>
            <a:off x="11164905" y="6632581"/>
            <a:ext cx="29352" cy="36067"/>
          </a:xfrm>
          <a:custGeom>
            <a:avLst/>
            <a:gdLst>
              <a:gd name="connsiteX0" fmla="*/ 51787 w 58673"/>
              <a:gd name="connsiteY0" fmla="*/ 35137 h 72133"/>
              <a:gd name="connsiteX1" fmla="*/ 55811 w 58673"/>
              <a:gd name="connsiteY1" fmla="*/ 22148 h 72133"/>
              <a:gd name="connsiteX2" fmla="*/ 53591 w 58673"/>
              <a:gd name="connsiteY2" fmla="*/ 11605 h 72133"/>
              <a:gd name="connsiteX3" fmla="*/ 47606 w 58673"/>
              <a:gd name="connsiteY3" fmla="*/ 4875 h 72133"/>
              <a:gd name="connsiteX4" fmla="*/ 38820 w 58673"/>
              <a:gd name="connsiteY4" fmla="*/ 1314 h 72133"/>
              <a:gd name="connsiteX5" fmla="*/ 28231 w 58673"/>
              <a:gd name="connsiteY5" fmla="*/ 239 h 72133"/>
              <a:gd name="connsiteX6" fmla="*/ -70 w 58673"/>
              <a:gd name="connsiteY6" fmla="*/ 239 h 72133"/>
              <a:gd name="connsiteX7" fmla="*/ -70 w 58673"/>
              <a:gd name="connsiteY7" fmla="*/ 72373 h 72133"/>
              <a:gd name="connsiteX8" fmla="*/ 16049 w 58673"/>
              <a:gd name="connsiteY8" fmla="*/ 72373 h 72133"/>
              <a:gd name="connsiteX9" fmla="*/ 16049 w 58673"/>
              <a:gd name="connsiteY9" fmla="*/ 43546 h 72133"/>
              <a:gd name="connsiteX10" fmla="*/ 23995 w 58673"/>
              <a:gd name="connsiteY10" fmla="*/ 43546 h 72133"/>
              <a:gd name="connsiteX11" fmla="*/ 39283 w 58673"/>
              <a:gd name="connsiteY11" fmla="*/ 72373 h 72133"/>
              <a:gd name="connsiteX12" fmla="*/ 58603 w 58673"/>
              <a:gd name="connsiteY12" fmla="*/ 72373 h 72133"/>
              <a:gd name="connsiteX13" fmla="*/ 40013 w 58673"/>
              <a:gd name="connsiteY13" fmla="*/ 41915 h 72133"/>
              <a:gd name="connsiteX14" fmla="*/ 51787 w 58673"/>
              <a:gd name="connsiteY14" fmla="*/ 35137 h 72133"/>
              <a:gd name="connsiteX15" fmla="*/ 37785 w 58673"/>
              <a:gd name="connsiteY15" fmla="*/ 26626 h 72133"/>
              <a:gd name="connsiteX16" fmla="*/ 34530 w 58673"/>
              <a:gd name="connsiteY16" fmla="*/ 29027 h 72133"/>
              <a:gd name="connsiteX17" fmla="*/ 30145 w 58673"/>
              <a:gd name="connsiteY17" fmla="*/ 29945 h 72133"/>
              <a:gd name="connsiteX18" fmla="*/ 25548 w 58673"/>
              <a:gd name="connsiteY18" fmla="*/ 30094 h 72133"/>
              <a:gd name="connsiteX19" fmla="*/ 16049 w 58673"/>
              <a:gd name="connsiteY19" fmla="*/ 30094 h 72133"/>
              <a:gd name="connsiteX20" fmla="*/ 16049 w 58673"/>
              <a:gd name="connsiteY20" fmla="*/ 13692 h 72133"/>
              <a:gd name="connsiteX21" fmla="*/ 26584 w 58673"/>
              <a:gd name="connsiteY21" fmla="*/ 13692 h 72133"/>
              <a:gd name="connsiteX22" fmla="*/ 31023 w 58673"/>
              <a:gd name="connsiteY22" fmla="*/ 13998 h 72133"/>
              <a:gd name="connsiteX23" fmla="*/ 35055 w 58673"/>
              <a:gd name="connsiteY23" fmla="*/ 15166 h 72133"/>
              <a:gd name="connsiteX24" fmla="*/ 37942 w 58673"/>
              <a:gd name="connsiteY24" fmla="*/ 17661 h 72133"/>
              <a:gd name="connsiteX25" fmla="*/ 39079 w 58673"/>
              <a:gd name="connsiteY25" fmla="*/ 22046 h 72133"/>
              <a:gd name="connsiteX26" fmla="*/ 37785 w 58673"/>
              <a:gd name="connsiteY26" fmla="*/ 26626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673" h="72133">
                <a:moveTo>
                  <a:pt x="51787" y="35137"/>
                </a:moveTo>
                <a:cubicBezTo>
                  <a:pt x="54469" y="31568"/>
                  <a:pt x="55811" y="27238"/>
                  <a:pt x="55811" y="22148"/>
                </a:cubicBezTo>
                <a:cubicBezTo>
                  <a:pt x="55811" y="17935"/>
                  <a:pt x="55065" y="14421"/>
                  <a:pt x="53591" y="11605"/>
                </a:cubicBezTo>
                <a:cubicBezTo>
                  <a:pt x="52108" y="8781"/>
                  <a:pt x="50116" y="6538"/>
                  <a:pt x="47606" y="4875"/>
                </a:cubicBezTo>
                <a:cubicBezTo>
                  <a:pt x="45088" y="3212"/>
                  <a:pt x="42162" y="2020"/>
                  <a:pt x="38820" y="1314"/>
                </a:cubicBezTo>
                <a:cubicBezTo>
                  <a:pt x="35487" y="600"/>
                  <a:pt x="31949" y="239"/>
                  <a:pt x="28231" y="239"/>
                </a:cubicBezTo>
                <a:lnTo>
                  <a:pt x="-70" y="239"/>
                </a:lnTo>
                <a:lnTo>
                  <a:pt x="-70" y="72373"/>
                </a:lnTo>
                <a:lnTo>
                  <a:pt x="16049" y="72373"/>
                </a:lnTo>
                <a:lnTo>
                  <a:pt x="16049" y="43546"/>
                </a:lnTo>
                <a:lnTo>
                  <a:pt x="23995" y="43546"/>
                </a:lnTo>
                <a:lnTo>
                  <a:pt x="39283" y="72373"/>
                </a:lnTo>
                <a:lnTo>
                  <a:pt x="58603" y="72373"/>
                </a:lnTo>
                <a:lnTo>
                  <a:pt x="40013" y="41915"/>
                </a:lnTo>
                <a:cubicBezTo>
                  <a:pt x="45174" y="40965"/>
                  <a:pt x="49096" y="38706"/>
                  <a:pt x="51787" y="35137"/>
                </a:cubicBezTo>
                <a:moveTo>
                  <a:pt x="37785" y="26626"/>
                </a:moveTo>
                <a:cubicBezTo>
                  <a:pt x="36930" y="27717"/>
                  <a:pt x="35840" y="28517"/>
                  <a:pt x="34530" y="29027"/>
                </a:cubicBezTo>
                <a:cubicBezTo>
                  <a:pt x="33220" y="29537"/>
                  <a:pt x="31761" y="29843"/>
                  <a:pt x="30145" y="29945"/>
                </a:cubicBezTo>
                <a:cubicBezTo>
                  <a:pt x="28529" y="30047"/>
                  <a:pt x="26992" y="30094"/>
                  <a:pt x="25548" y="30094"/>
                </a:cubicBezTo>
                <a:lnTo>
                  <a:pt x="16049" y="30094"/>
                </a:lnTo>
                <a:lnTo>
                  <a:pt x="16049" y="13692"/>
                </a:lnTo>
                <a:lnTo>
                  <a:pt x="26584" y="13692"/>
                </a:lnTo>
                <a:cubicBezTo>
                  <a:pt x="28027" y="13692"/>
                  <a:pt x="29502" y="13794"/>
                  <a:pt x="31023" y="13998"/>
                </a:cubicBezTo>
                <a:cubicBezTo>
                  <a:pt x="32537" y="14202"/>
                  <a:pt x="33879" y="14594"/>
                  <a:pt x="35055" y="15166"/>
                </a:cubicBezTo>
                <a:cubicBezTo>
                  <a:pt x="36216" y="15747"/>
                  <a:pt x="37181" y="16578"/>
                  <a:pt x="37942" y="17661"/>
                </a:cubicBezTo>
                <a:cubicBezTo>
                  <a:pt x="38703" y="18751"/>
                  <a:pt x="39079" y="20210"/>
                  <a:pt x="39079" y="22046"/>
                </a:cubicBezTo>
                <a:cubicBezTo>
                  <a:pt x="39079" y="24014"/>
                  <a:pt x="38648" y="25544"/>
                  <a:pt x="37785" y="26626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D6AB346E-9710-2611-FD06-3A2845D1DB5D}"/>
              </a:ext>
            </a:extLst>
          </p:cNvPr>
          <p:cNvSpPr/>
          <p:nvPr/>
        </p:nvSpPr>
        <p:spPr>
          <a:xfrm rot="7525294" flipV="1">
            <a:off x="11232249" y="6621964"/>
            <a:ext cx="15112" cy="8593"/>
          </a:xfrm>
          <a:custGeom>
            <a:avLst/>
            <a:gdLst>
              <a:gd name="connsiteX0" fmla="*/ 12199 w 30223"/>
              <a:gd name="connsiteY0" fmla="*/ 207 h 17178"/>
              <a:gd name="connsiteX1" fmla="*/ 30201 w 30223"/>
              <a:gd name="connsiteY1" fmla="*/ 207 h 17178"/>
              <a:gd name="connsiteX2" fmla="*/ 22295 w 30223"/>
              <a:gd name="connsiteY2" fmla="*/ 11322 h 17178"/>
              <a:gd name="connsiteX3" fmla="*/ -22 w 30223"/>
              <a:gd name="connsiteY3" fmla="*/ 17386 h 17178"/>
              <a:gd name="connsiteX4" fmla="*/ 12199 w 30223"/>
              <a:gd name="connsiteY4" fmla="*/ 207 h 1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3" h="17178">
                <a:moveTo>
                  <a:pt x="12199" y="207"/>
                </a:moveTo>
                <a:lnTo>
                  <a:pt x="30201" y="207"/>
                </a:lnTo>
                <a:lnTo>
                  <a:pt x="22295" y="11322"/>
                </a:lnTo>
                <a:lnTo>
                  <a:pt x="-22" y="17386"/>
                </a:lnTo>
                <a:lnTo>
                  <a:pt x="12199" y="20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4BD7B079-F704-0511-5EC6-0DA244B615DD}"/>
              </a:ext>
            </a:extLst>
          </p:cNvPr>
          <p:cNvSpPr/>
          <p:nvPr/>
        </p:nvSpPr>
        <p:spPr>
          <a:xfrm>
            <a:off x="11224846" y="6632581"/>
            <a:ext cx="25785" cy="36067"/>
          </a:xfrm>
          <a:custGeom>
            <a:avLst/>
            <a:gdLst>
              <a:gd name="connsiteX0" fmla="*/ 16096 w 51543"/>
              <a:gd name="connsiteY0" fmla="*/ 43028 h 72133"/>
              <a:gd name="connsiteX1" fmla="*/ 47802 w 51543"/>
              <a:gd name="connsiteY1" fmla="*/ 43028 h 72133"/>
              <a:gd name="connsiteX2" fmla="*/ 47802 w 51543"/>
              <a:gd name="connsiteY2" fmla="*/ 28360 h 72133"/>
              <a:gd name="connsiteX3" fmla="*/ 16096 w 51543"/>
              <a:gd name="connsiteY3" fmla="*/ 28360 h 72133"/>
              <a:gd name="connsiteX4" fmla="*/ 16096 w 51543"/>
              <a:gd name="connsiteY4" fmla="*/ 14908 h 72133"/>
              <a:gd name="connsiteX5" fmla="*/ 49661 w 51543"/>
              <a:gd name="connsiteY5" fmla="*/ 14908 h 72133"/>
              <a:gd name="connsiteX6" fmla="*/ 49661 w 51543"/>
              <a:gd name="connsiteY6" fmla="*/ 239 h 72133"/>
              <a:gd name="connsiteX7" fmla="*/ -23 w 51543"/>
              <a:gd name="connsiteY7" fmla="*/ 239 h 72133"/>
              <a:gd name="connsiteX8" fmla="*/ -23 w 51543"/>
              <a:gd name="connsiteY8" fmla="*/ 72373 h 72133"/>
              <a:gd name="connsiteX9" fmla="*/ 51520 w 51543"/>
              <a:gd name="connsiteY9" fmla="*/ 72373 h 72133"/>
              <a:gd name="connsiteX10" fmla="*/ 51520 w 51543"/>
              <a:gd name="connsiteY10" fmla="*/ 57697 h 72133"/>
              <a:gd name="connsiteX11" fmla="*/ 16096 w 51543"/>
              <a:gd name="connsiteY11" fmla="*/ 57697 h 72133"/>
              <a:gd name="connsiteX12" fmla="*/ 16096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096" y="43028"/>
                </a:moveTo>
                <a:lnTo>
                  <a:pt x="47802" y="43028"/>
                </a:lnTo>
                <a:lnTo>
                  <a:pt x="47802" y="28360"/>
                </a:lnTo>
                <a:lnTo>
                  <a:pt x="16096" y="28360"/>
                </a:lnTo>
                <a:lnTo>
                  <a:pt x="16096" y="14908"/>
                </a:lnTo>
                <a:lnTo>
                  <a:pt x="49661" y="14908"/>
                </a:lnTo>
                <a:lnTo>
                  <a:pt x="49661" y="239"/>
                </a:lnTo>
                <a:lnTo>
                  <a:pt x="-23" y="239"/>
                </a:lnTo>
                <a:lnTo>
                  <a:pt x="-23" y="72373"/>
                </a:lnTo>
                <a:lnTo>
                  <a:pt x="51520" y="72373"/>
                </a:lnTo>
                <a:lnTo>
                  <a:pt x="51520" y="57697"/>
                </a:lnTo>
                <a:lnTo>
                  <a:pt x="16096" y="57697"/>
                </a:lnTo>
                <a:lnTo>
                  <a:pt x="16096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5AFBEF2B-CB55-336B-FEB5-E4532375280B}"/>
              </a:ext>
            </a:extLst>
          </p:cNvPr>
          <p:cNvSpPr/>
          <p:nvPr/>
        </p:nvSpPr>
        <p:spPr>
          <a:xfrm>
            <a:off x="11280501" y="6631663"/>
            <a:ext cx="26401" cy="37903"/>
          </a:xfrm>
          <a:custGeom>
            <a:avLst/>
            <a:gdLst>
              <a:gd name="connsiteX0" fmla="*/ 44074 w 52774"/>
              <a:gd name="connsiteY0" fmla="*/ 36204 h 75804"/>
              <a:gd name="connsiteX1" fmla="*/ 35955 w 52774"/>
              <a:gd name="connsiteY1" fmla="*/ 32737 h 75804"/>
              <a:gd name="connsiteX2" fmla="*/ 27852 w 52774"/>
              <a:gd name="connsiteY2" fmla="*/ 30297 h 75804"/>
              <a:gd name="connsiteX3" fmla="*/ 21609 w 52774"/>
              <a:gd name="connsiteY3" fmla="*/ 27340 h 75804"/>
              <a:gd name="connsiteX4" fmla="*/ 19130 w 52774"/>
              <a:gd name="connsiteY4" fmla="*/ 22344 h 75804"/>
              <a:gd name="connsiteX5" fmla="*/ 20157 w 52774"/>
              <a:gd name="connsiteY5" fmla="*/ 18884 h 75804"/>
              <a:gd name="connsiteX6" fmla="*/ 22848 w 52774"/>
              <a:gd name="connsiteY6" fmla="*/ 16586 h 75804"/>
              <a:gd name="connsiteX7" fmla="*/ 26362 w 52774"/>
              <a:gd name="connsiteY7" fmla="*/ 15315 h 75804"/>
              <a:gd name="connsiteX8" fmla="*/ 29970 w 52774"/>
              <a:gd name="connsiteY8" fmla="*/ 14908 h 75804"/>
              <a:gd name="connsiteX9" fmla="*/ 36324 w 52774"/>
              <a:gd name="connsiteY9" fmla="*/ 16084 h 75804"/>
              <a:gd name="connsiteX10" fmla="*/ 41642 w 52774"/>
              <a:gd name="connsiteY10" fmla="*/ 19700 h 75804"/>
              <a:gd name="connsiteX11" fmla="*/ 52694 w 52774"/>
              <a:gd name="connsiteY11" fmla="*/ 7777 h 75804"/>
              <a:gd name="connsiteX12" fmla="*/ 42262 w 52774"/>
              <a:gd name="connsiteY12" fmla="*/ 1965 h 75804"/>
              <a:gd name="connsiteX13" fmla="*/ 30284 w 52774"/>
              <a:gd name="connsiteY13" fmla="*/ 239 h 75804"/>
              <a:gd name="connsiteX14" fmla="*/ 19844 w 52774"/>
              <a:gd name="connsiteY14" fmla="*/ 1714 h 75804"/>
              <a:gd name="connsiteX15" fmla="*/ 10917 w 52774"/>
              <a:gd name="connsiteY15" fmla="*/ 6146 h 75804"/>
              <a:gd name="connsiteX16" fmla="*/ 4713 w 52774"/>
              <a:gd name="connsiteY16" fmla="*/ 13480 h 75804"/>
              <a:gd name="connsiteX17" fmla="*/ 2391 w 52774"/>
              <a:gd name="connsiteY17" fmla="*/ 23669 h 75804"/>
              <a:gd name="connsiteX18" fmla="*/ 4924 w 52774"/>
              <a:gd name="connsiteY18" fmla="*/ 33349 h 75804"/>
              <a:gd name="connsiteX19" fmla="*/ 11278 w 52774"/>
              <a:gd name="connsiteY19" fmla="*/ 39255 h 75804"/>
              <a:gd name="connsiteX20" fmla="*/ 19538 w 52774"/>
              <a:gd name="connsiteY20" fmla="*/ 42824 h 75804"/>
              <a:gd name="connsiteX21" fmla="*/ 27797 w 52774"/>
              <a:gd name="connsiteY21" fmla="*/ 45476 h 75804"/>
              <a:gd name="connsiteX22" fmla="*/ 34159 w 52774"/>
              <a:gd name="connsiteY22" fmla="*/ 48684 h 75804"/>
              <a:gd name="connsiteX23" fmla="*/ 36677 w 52774"/>
              <a:gd name="connsiteY23" fmla="*/ 53830 h 75804"/>
              <a:gd name="connsiteX24" fmla="*/ 35704 w 52774"/>
              <a:gd name="connsiteY24" fmla="*/ 57195 h 75804"/>
              <a:gd name="connsiteX25" fmla="*/ 33124 w 52774"/>
              <a:gd name="connsiteY25" fmla="*/ 59532 h 75804"/>
              <a:gd name="connsiteX26" fmla="*/ 29507 w 52774"/>
              <a:gd name="connsiteY26" fmla="*/ 60913 h 75804"/>
              <a:gd name="connsiteX27" fmla="*/ 25531 w 52774"/>
              <a:gd name="connsiteY27" fmla="*/ 61368 h 75804"/>
              <a:gd name="connsiteX28" fmla="*/ 17734 w 52774"/>
              <a:gd name="connsiteY28" fmla="*/ 59587 h 75804"/>
              <a:gd name="connsiteX29" fmla="*/ 11482 w 52774"/>
              <a:gd name="connsiteY29" fmla="*/ 54543 h 75804"/>
              <a:gd name="connsiteX30" fmla="*/ 22 w 52774"/>
              <a:gd name="connsiteY30" fmla="*/ 66976 h 75804"/>
              <a:gd name="connsiteX31" fmla="*/ 11380 w 52774"/>
              <a:gd name="connsiteY31" fmla="*/ 73903 h 75804"/>
              <a:gd name="connsiteX32" fmla="*/ 24597 w 52774"/>
              <a:gd name="connsiteY32" fmla="*/ 76044 h 75804"/>
              <a:gd name="connsiteX33" fmla="*/ 35398 w 52774"/>
              <a:gd name="connsiteY33" fmla="*/ 74616 h 75804"/>
              <a:gd name="connsiteX34" fmla="*/ 44380 w 52774"/>
              <a:gd name="connsiteY34" fmla="*/ 70232 h 75804"/>
              <a:gd name="connsiteX35" fmla="*/ 50522 w 52774"/>
              <a:gd name="connsiteY35" fmla="*/ 62795 h 75804"/>
              <a:gd name="connsiteX36" fmla="*/ 52796 w 52774"/>
              <a:gd name="connsiteY36" fmla="*/ 52300 h 75804"/>
              <a:gd name="connsiteX37" fmla="*/ 50326 w 52774"/>
              <a:gd name="connsiteY37" fmla="*/ 42213 h 75804"/>
              <a:gd name="connsiteX38" fmla="*/ 44074 w 52774"/>
              <a:gd name="connsiteY38" fmla="*/ 36204 h 7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2774" h="75804">
                <a:moveTo>
                  <a:pt x="44074" y="36204"/>
                </a:moveTo>
                <a:cubicBezTo>
                  <a:pt x="41556" y="34706"/>
                  <a:pt x="38850" y="33553"/>
                  <a:pt x="35955" y="32737"/>
                </a:cubicBezTo>
                <a:cubicBezTo>
                  <a:pt x="33077" y="31921"/>
                  <a:pt x="30370" y="31105"/>
                  <a:pt x="27852" y="30297"/>
                </a:cubicBezTo>
                <a:cubicBezTo>
                  <a:pt x="25342" y="29482"/>
                  <a:pt x="23248" y="28493"/>
                  <a:pt x="21609" y="27340"/>
                </a:cubicBezTo>
                <a:cubicBezTo>
                  <a:pt x="19946" y="26187"/>
                  <a:pt x="19130" y="24524"/>
                  <a:pt x="19130" y="22344"/>
                </a:cubicBezTo>
                <a:cubicBezTo>
                  <a:pt x="19130" y="20987"/>
                  <a:pt x="19475" y="19834"/>
                  <a:pt x="20157" y="18884"/>
                </a:cubicBezTo>
                <a:cubicBezTo>
                  <a:pt x="20848" y="17927"/>
                  <a:pt x="21750" y="17167"/>
                  <a:pt x="22848" y="16586"/>
                </a:cubicBezTo>
                <a:cubicBezTo>
                  <a:pt x="23946" y="16014"/>
                  <a:pt x="25107" y="15590"/>
                  <a:pt x="26362" y="15315"/>
                </a:cubicBezTo>
                <a:cubicBezTo>
                  <a:pt x="27601" y="15049"/>
                  <a:pt x="28794" y="14908"/>
                  <a:pt x="29970" y="14908"/>
                </a:cubicBezTo>
                <a:cubicBezTo>
                  <a:pt x="31963" y="14908"/>
                  <a:pt x="34081" y="15300"/>
                  <a:pt x="36324" y="16084"/>
                </a:cubicBezTo>
                <a:cubicBezTo>
                  <a:pt x="38559" y="16861"/>
                  <a:pt x="40324" y="18069"/>
                  <a:pt x="41642" y="19700"/>
                </a:cubicBezTo>
                <a:lnTo>
                  <a:pt x="52694" y="7777"/>
                </a:lnTo>
                <a:cubicBezTo>
                  <a:pt x="49604" y="5063"/>
                  <a:pt x="46113" y="3126"/>
                  <a:pt x="42262" y="1965"/>
                </a:cubicBezTo>
                <a:cubicBezTo>
                  <a:pt x="38410" y="812"/>
                  <a:pt x="34410" y="239"/>
                  <a:pt x="30284" y="239"/>
                </a:cubicBezTo>
                <a:cubicBezTo>
                  <a:pt x="26699" y="239"/>
                  <a:pt x="23224" y="733"/>
                  <a:pt x="19844" y="1714"/>
                </a:cubicBezTo>
                <a:cubicBezTo>
                  <a:pt x="16471" y="2702"/>
                  <a:pt x="13490" y="4177"/>
                  <a:pt x="10917" y="6146"/>
                </a:cubicBezTo>
                <a:cubicBezTo>
                  <a:pt x="8336" y="8115"/>
                  <a:pt x="6266" y="10562"/>
                  <a:pt x="4713" y="13480"/>
                </a:cubicBezTo>
                <a:cubicBezTo>
                  <a:pt x="3159" y="16406"/>
                  <a:pt x="2391" y="19802"/>
                  <a:pt x="2391" y="23669"/>
                </a:cubicBezTo>
                <a:cubicBezTo>
                  <a:pt x="2391" y="27678"/>
                  <a:pt x="3238" y="30909"/>
                  <a:pt x="4924" y="33349"/>
                </a:cubicBezTo>
                <a:cubicBezTo>
                  <a:pt x="6611" y="35796"/>
                  <a:pt x="8729" y="37765"/>
                  <a:pt x="11278" y="39255"/>
                </a:cubicBezTo>
                <a:cubicBezTo>
                  <a:pt x="13827" y="40754"/>
                  <a:pt x="16573" y="41946"/>
                  <a:pt x="19538" y="42824"/>
                </a:cubicBezTo>
                <a:cubicBezTo>
                  <a:pt x="22503" y="43711"/>
                  <a:pt x="25248" y="44597"/>
                  <a:pt x="27797" y="45476"/>
                </a:cubicBezTo>
                <a:cubicBezTo>
                  <a:pt x="30347" y="46354"/>
                  <a:pt x="32457" y="47429"/>
                  <a:pt x="34159" y="48684"/>
                </a:cubicBezTo>
                <a:cubicBezTo>
                  <a:pt x="35838" y="49939"/>
                  <a:pt x="36677" y="51657"/>
                  <a:pt x="36677" y="53830"/>
                </a:cubicBezTo>
                <a:cubicBezTo>
                  <a:pt x="36677" y="55124"/>
                  <a:pt x="36347" y="56238"/>
                  <a:pt x="35704" y="57195"/>
                </a:cubicBezTo>
                <a:cubicBezTo>
                  <a:pt x="35053" y="58144"/>
                  <a:pt x="34190" y="58920"/>
                  <a:pt x="33124" y="59532"/>
                </a:cubicBezTo>
                <a:cubicBezTo>
                  <a:pt x="32057" y="60144"/>
                  <a:pt x="30849" y="60607"/>
                  <a:pt x="29507" y="60913"/>
                </a:cubicBezTo>
                <a:cubicBezTo>
                  <a:pt x="28174" y="61219"/>
                  <a:pt x="26841" y="61368"/>
                  <a:pt x="25531" y="61368"/>
                </a:cubicBezTo>
                <a:cubicBezTo>
                  <a:pt x="22848" y="61368"/>
                  <a:pt x="20244" y="60772"/>
                  <a:pt x="17734" y="59587"/>
                </a:cubicBezTo>
                <a:cubicBezTo>
                  <a:pt x="15216" y="58395"/>
                  <a:pt x="13129" y="56716"/>
                  <a:pt x="11482" y="54543"/>
                </a:cubicBezTo>
                <a:lnTo>
                  <a:pt x="22" y="66976"/>
                </a:lnTo>
                <a:cubicBezTo>
                  <a:pt x="3520" y="70169"/>
                  <a:pt x="7317" y="72475"/>
                  <a:pt x="11380" y="73903"/>
                </a:cubicBezTo>
                <a:cubicBezTo>
                  <a:pt x="15443" y="75330"/>
                  <a:pt x="19844" y="76044"/>
                  <a:pt x="24597" y="76044"/>
                </a:cubicBezTo>
                <a:cubicBezTo>
                  <a:pt x="28386" y="76044"/>
                  <a:pt x="31978" y="75565"/>
                  <a:pt x="35398" y="74616"/>
                </a:cubicBezTo>
                <a:cubicBezTo>
                  <a:pt x="38795" y="73667"/>
                  <a:pt x="41799" y="72200"/>
                  <a:pt x="44380" y="70232"/>
                </a:cubicBezTo>
                <a:cubicBezTo>
                  <a:pt x="46961" y="68263"/>
                  <a:pt x="49016" y="65784"/>
                  <a:pt x="50522" y="62795"/>
                </a:cubicBezTo>
                <a:cubicBezTo>
                  <a:pt x="52036" y="59807"/>
                  <a:pt x="52796" y="56308"/>
                  <a:pt x="52796" y="52300"/>
                </a:cubicBezTo>
                <a:cubicBezTo>
                  <a:pt x="52796" y="48088"/>
                  <a:pt x="51965" y="44731"/>
                  <a:pt x="50326" y="42213"/>
                </a:cubicBezTo>
                <a:cubicBezTo>
                  <a:pt x="48663" y="39703"/>
                  <a:pt x="46584" y="37694"/>
                  <a:pt x="44074" y="36204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85AC8931-9D1A-D312-58E9-BA0B46B09239}"/>
              </a:ext>
            </a:extLst>
          </p:cNvPr>
          <p:cNvSpPr/>
          <p:nvPr/>
        </p:nvSpPr>
        <p:spPr>
          <a:xfrm>
            <a:off x="11339354" y="6632581"/>
            <a:ext cx="25785" cy="36067"/>
          </a:xfrm>
          <a:custGeom>
            <a:avLst/>
            <a:gdLst>
              <a:gd name="connsiteX0" fmla="*/ 16181 w 51543"/>
              <a:gd name="connsiteY0" fmla="*/ 43028 h 72133"/>
              <a:gd name="connsiteX1" fmla="*/ 47894 w 51543"/>
              <a:gd name="connsiteY1" fmla="*/ 43028 h 72133"/>
              <a:gd name="connsiteX2" fmla="*/ 47894 w 51543"/>
              <a:gd name="connsiteY2" fmla="*/ 28360 h 72133"/>
              <a:gd name="connsiteX3" fmla="*/ 16181 w 51543"/>
              <a:gd name="connsiteY3" fmla="*/ 28360 h 72133"/>
              <a:gd name="connsiteX4" fmla="*/ 16181 w 51543"/>
              <a:gd name="connsiteY4" fmla="*/ 14908 h 72133"/>
              <a:gd name="connsiteX5" fmla="*/ 49753 w 51543"/>
              <a:gd name="connsiteY5" fmla="*/ 14908 h 72133"/>
              <a:gd name="connsiteX6" fmla="*/ 49753 w 51543"/>
              <a:gd name="connsiteY6" fmla="*/ 239 h 72133"/>
              <a:gd name="connsiteX7" fmla="*/ 69 w 51543"/>
              <a:gd name="connsiteY7" fmla="*/ 239 h 72133"/>
              <a:gd name="connsiteX8" fmla="*/ 69 w 51543"/>
              <a:gd name="connsiteY8" fmla="*/ 72373 h 72133"/>
              <a:gd name="connsiteX9" fmla="*/ 51612 w 51543"/>
              <a:gd name="connsiteY9" fmla="*/ 72373 h 72133"/>
              <a:gd name="connsiteX10" fmla="*/ 51612 w 51543"/>
              <a:gd name="connsiteY10" fmla="*/ 57697 h 72133"/>
              <a:gd name="connsiteX11" fmla="*/ 16181 w 51543"/>
              <a:gd name="connsiteY11" fmla="*/ 57697 h 72133"/>
              <a:gd name="connsiteX12" fmla="*/ 16181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181" y="43028"/>
                </a:moveTo>
                <a:lnTo>
                  <a:pt x="47894" y="43028"/>
                </a:lnTo>
                <a:lnTo>
                  <a:pt x="47894" y="28360"/>
                </a:lnTo>
                <a:lnTo>
                  <a:pt x="16181" y="28360"/>
                </a:lnTo>
                <a:lnTo>
                  <a:pt x="16181" y="14908"/>
                </a:lnTo>
                <a:lnTo>
                  <a:pt x="49753" y="14908"/>
                </a:lnTo>
                <a:lnTo>
                  <a:pt x="49753" y="239"/>
                </a:lnTo>
                <a:lnTo>
                  <a:pt x="69" y="239"/>
                </a:lnTo>
                <a:lnTo>
                  <a:pt x="69" y="72373"/>
                </a:lnTo>
                <a:lnTo>
                  <a:pt x="51612" y="72373"/>
                </a:lnTo>
                <a:lnTo>
                  <a:pt x="51612" y="57697"/>
                </a:lnTo>
                <a:lnTo>
                  <a:pt x="16181" y="57697"/>
                </a:lnTo>
                <a:lnTo>
                  <a:pt x="16181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AA2A6B27-3848-1904-0FD5-678B6E28F7C0}"/>
              </a:ext>
            </a:extLst>
          </p:cNvPr>
          <p:cNvSpPr/>
          <p:nvPr/>
        </p:nvSpPr>
        <p:spPr>
          <a:xfrm>
            <a:off x="11393972" y="6632581"/>
            <a:ext cx="38389" cy="36067"/>
          </a:xfrm>
          <a:custGeom>
            <a:avLst/>
            <a:gdLst>
              <a:gd name="connsiteX0" fmla="*/ 31722 w 76738"/>
              <a:gd name="connsiteY0" fmla="*/ 239 h 72133"/>
              <a:gd name="connsiteX1" fmla="*/ 118 w 76738"/>
              <a:gd name="connsiteY1" fmla="*/ 72373 h 72133"/>
              <a:gd name="connsiteX2" fmla="*/ 17877 w 76738"/>
              <a:gd name="connsiteY2" fmla="*/ 72373 h 72133"/>
              <a:gd name="connsiteX3" fmla="*/ 23972 w 76738"/>
              <a:gd name="connsiteY3" fmla="*/ 57093 h 72133"/>
              <a:gd name="connsiteX4" fmla="*/ 52383 w 76738"/>
              <a:gd name="connsiteY4" fmla="*/ 57093 h 72133"/>
              <a:gd name="connsiteX5" fmla="*/ 58682 w 76738"/>
              <a:gd name="connsiteY5" fmla="*/ 72373 h 72133"/>
              <a:gd name="connsiteX6" fmla="*/ 76856 w 76738"/>
              <a:gd name="connsiteY6" fmla="*/ 72373 h 72133"/>
              <a:gd name="connsiteX7" fmla="*/ 45049 w 76738"/>
              <a:gd name="connsiteY7" fmla="*/ 239 h 72133"/>
              <a:gd name="connsiteX8" fmla="*/ 31722 w 76738"/>
              <a:gd name="connsiteY8" fmla="*/ 239 h 72133"/>
              <a:gd name="connsiteX9" fmla="*/ 29031 w 76738"/>
              <a:gd name="connsiteY9" fmla="*/ 43648 h 72133"/>
              <a:gd name="connsiteX10" fmla="*/ 37911 w 76738"/>
              <a:gd name="connsiteY10" fmla="*/ 21222 h 72133"/>
              <a:gd name="connsiteX11" fmla="*/ 46908 w 76738"/>
              <a:gd name="connsiteY11" fmla="*/ 43648 h 72133"/>
              <a:gd name="connsiteX12" fmla="*/ 29031 w 76738"/>
              <a:gd name="connsiteY12" fmla="*/ 4364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738" h="72133">
                <a:moveTo>
                  <a:pt x="31722" y="239"/>
                </a:moveTo>
                <a:lnTo>
                  <a:pt x="118" y="72373"/>
                </a:lnTo>
                <a:lnTo>
                  <a:pt x="17877" y="72373"/>
                </a:lnTo>
                <a:lnTo>
                  <a:pt x="23972" y="57093"/>
                </a:lnTo>
                <a:lnTo>
                  <a:pt x="52383" y="57093"/>
                </a:lnTo>
                <a:lnTo>
                  <a:pt x="58682" y="72373"/>
                </a:lnTo>
                <a:lnTo>
                  <a:pt x="76856" y="72373"/>
                </a:lnTo>
                <a:lnTo>
                  <a:pt x="45049" y="239"/>
                </a:lnTo>
                <a:lnTo>
                  <a:pt x="31722" y="239"/>
                </a:lnTo>
                <a:close/>
                <a:moveTo>
                  <a:pt x="29031" y="43648"/>
                </a:moveTo>
                <a:lnTo>
                  <a:pt x="37911" y="21222"/>
                </a:lnTo>
                <a:lnTo>
                  <a:pt x="46908" y="43648"/>
                </a:lnTo>
                <a:lnTo>
                  <a:pt x="29031" y="4364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D4641F9C-48A0-7D74-AA98-05FF7F4378C3}"/>
              </a:ext>
            </a:extLst>
          </p:cNvPr>
          <p:cNvSpPr/>
          <p:nvPr/>
        </p:nvSpPr>
        <p:spPr>
          <a:xfrm>
            <a:off x="11462180" y="6632581"/>
            <a:ext cx="30843" cy="36984"/>
          </a:xfrm>
          <a:custGeom>
            <a:avLst/>
            <a:gdLst>
              <a:gd name="connsiteX0" fmla="*/ 45713 w 61654"/>
              <a:gd name="connsiteY0" fmla="*/ 43947 h 73969"/>
              <a:gd name="connsiteX1" fmla="*/ 44622 w 61654"/>
              <a:gd name="connsiteY1" fmla="*/ 50159 h 73969"/>
              <a:gd name="connsiteX2" fmla="*/ 41587 w 61654"/>
              <a:gd name="connsiteY2" fmla="*/ 55101 h 73969"/>
              <a:gd name="connsiteX3" fmla="*/ 36935 w 61654"/>
              <a:gd name="connsiteY3" fmla="*/ 58364 h 73969"/>
              <a:gd name="connsiteX4" fmla="*/ 31052 w 61654"/>
              <a:gd name="connsiteY4" fmla="*/ 59533 h 73969"/>
              <a:gd name="connsiteX5" fmla="*/ 25114 w 61654"/>
              <a:gd name="connsiteY5" fmla="*/ 58364 h 73969"/>
              <a:gd name="connsiteX6" fmla="*/ 20416 w 61654"/>
              <a:gd name="connsiteY6" fmla="*/ 55101 h 73969"/>
              <a:gd name="connsiteX7" fmla="*/ 17356 w 61654"/>
              <a:gd name="connsiteY7" fmla="*/ 50159 h 73969"/>
              <a:gd name="connsiteX8" fmla="*/ 16282 w 61654"/>
              <a:gd name="connsiteY8" fmla="*/ 43947 h 73969"/>
              <a:gd name="connsiteX9" fmla="*/ 16282 w 61654"/>
              <a:gd name="connsiteY9" fmla="*/ 240 h 73969"/>
              <a:gd name="connsiteX10" fmla="*/ 170 w 61654"/>
              <a:gd name="connsiteY10" fmla="*/ 240 h 73969"/>
              <a:gd name="connsiteX11" fmla="*/ 170 w 61654"/>
              <a:gd name="connsiteY11" fmla="*/ 44559 h 73969"/>
              <a:gd name="connsiteX12" fmla="*/ 2131 w 61654"/>
              <a:gd name="connsiteY12" fmla="*/ 56380 h 73969"/>
              <a:gd name="connsiteX13" fmla="*/ 7975 w 61654"/>
              <a:gd name="connsiteY13" fmla="*/ 65753 h 73969"/>
              <a:gd name="connsiteX14" fmla="*/ 17623 w 61654"/>
              <a:gd name="connsiteY14" fmla="*/ 71966 h 73969"/>
              <a:gd name="connsiteX15" fmla="*/ 31052 w 61654"/>
              <a:gd name="connsiteY15" fmla="*/ 74209 h 73969"/>
              <a:gd name="connsiteX16" fmla="*/ 44379 w 61654"/>
              <a:gd name="connsiteY16" fmla="*/ 71966 h 73969"/>
              <a:gd name="connsiteX17" fmla="*/ 54027 w 61654"/>
              <a:gd name="connsiteY17" fmla="*/ 65753 h 73969"/>
              <a:gd name="connsiteX18" fmla="*/ 59871 w 61654"/>
              <a:gd name="connsiteY18" fmla="*/ 56380 h 73969"/>
              <a:gd name="connsiteX19" fmla="*/ 61824 w 61654"/>
              <a:gd name="connsiteY19" fmla="*/ 44559 h 73969"/>
              <a:gd name="connsiteX20" fmla="*/ 61824 w 61654"/>
              <a:gd name="connsiteY20" fmla="*/ 240 h 73969"/>
              <a:gd name="connsiteX21" fmla="*/ 45713 w 61654"/>
              <a:gd name="connsiteY21" fmla="*/ 240 h 73969"/>
              <a:gd name="connsiteX22" fmla="*/ 45713 w 61654"/>
              <a:gd name="connsiteY22" fmla="*/ 43947 h 7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654" h="73969">
                <a:moveTo>
                  <a:pt x="45713" y="43947"/>
                </a:moveTo>
                <a:cubicBezTo>
                  <a:pt x="45713" y="46190"/>
                  <a:pt x="45360" y="48261"/>
                  <a:pt x="44622" y="50159"/>
                </a:cubicBezTo>
                <a:cubicBezTo>
                  <a:pt x="43909" y="52065"/>
                  <a:pt x="42897" y="53713"/>
                  <a:pt x="41587" y="55101"/>
                </a:cubicBezTo>
                <a:cubicBezTo>
                  <a:pt x="40277" y="56497"/>
                  <a:pt x="38731" y="57580"/>
                  <a:pt x="36935" y="58364"/>
                </a:cubicBezTo>
                <a:cubicBezTo>
                  <a:pt x="35155" y="59148"/>
                  <a:pt x="33186" y="59533"/>
                  <a:pt x="31052" y="59533"/>
                </a:cubicBezTo>
                <a:cubicBezTo>
                  <a:pt x="28919" y="59533"/>
                  <a:pt x="26926" y="59148"/>
                  <a:pt x="25114" y="58364"/>
                </a:cubicBezTo>
                <a:cubicBezTo>
                  <a:pt x="23287" y="57580"/>
                  <a:pt x="21718" y="56497"/>
                  <a:pt x="20416" y="55101"/>
                </a:cubicBezTo>
                <a:cubicBezTo>
                  <a:pt x="19098" y="53713"/>
                  <a:pt x="18086" y="52065"/>
                  <a:pt x="17356" y="50159"/>
                </a:cubicBezTo>
                <a:cubicBezTo>
                  <a:pt x="16643" y="48261"/>
                  <a:pt x="16282" y="46190"/>
                  <a:pt x="16282" y="43947"/>
                </a:cubicBezTo>
                <a:lnTo>
                  <a:pt x="16282" y="240"/>
                </a:lnTo>
                <a:lnTo>
                  <a:pt x="170" y="240"/>
                </a:lnTo>
                <a:lnTo>
                  <a:pt x="170" y="44559"/>
                </a:lnTo>
                <a:cubicBezTo>
                  <a:pt x="170" y="48841"/>
                  <a:pt x="821" y="52779"/>
                  <a:pt x="2131" y="56380"/>
                </a:cubicBezTo>
                <a:cubicBezTo>
                  <a:pt x="3441" y="59980"/>
                  <a:pt x="5386" y="63102"/>
                  <a:pt x="7975" y="65753"/>
                </a:cubicBezTo>
                <a:cubicBezTo>
                  <a:pt x="10548" y="68397"/>
                  <a:pt x="13756" y="70475"/>
                  <a:pt x="17623" y="71966"/>
                </a:cubicBezTo>
                <a:cubicBezTo>
                  <a:pt x="21482" y="73456"/>
                  <a:pt x="25954" y="74209"/>
                  <a:pt x="31052" y="74209"/>
                </a:cubicBezTo>
                <a:cubicBezTo>
                  <a:pt x="36072" y="74209"/>
                  <a:pt x="40512" y="73456"/>
                  <a:pt x="44379" y="71966"/>
                </a:cubicBezTo>
                <a:cubicBezTo>
                  <a:pt x="48231" y="70475"/>
                  <a:pt x="51447" y="68397"/>
                  <a:pt x="54027" y="65753"/>
                </a:cubicBezTo>
                <a:cubicBezTo>
                  <a:pt x="56616" y="63102"/>
                  <a:pt x="58553" y="59980"/>
                  <a:pt x="59871" y="56380"/>
                </a:cubicBezTo>
                <a:cubicBezTo>
                  <a:pt x="61173" y="52779"/>
                  <a:pt x="61824" y="48841"/>
                  <a:pt x="61824" y="44559"/>
                </a:cubicBezTo>
                <a:lnTo>
                  <a:pt x="61824" y="240"/>
                </a:lnTo>
                <a:lnTo>
                  <a:pt x="45713" y="240"/>
                </a:lnTo>
                <a:lnTo>
                  <a:pt x="45713" y="4394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F2F9B5C9-DA7E-29BA-3B9B-9E91FE8C3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7084" y="1432690"/>
            <a:ext cx="8010933" cy="1385924"/>
          </a:xfrm>
        </p:spPr>
        <p:txBody>
          <a:bodyPr anchor="b"/>
          <a:lstStyle>
            <a:lvl1pPr>
              <a:lnSpc>
                <a:spcPct val="101000"/>
              </a:lnSpc>
              <a:defRPr>
                <a:solidFill>
                  <a:srgbClr val="DE511D"/>
                </a:solidFill>
              </a:defRPr>
            </a:lvl1pPr>
          </a:lstStyle>
          <a:p>
            <a:r>
              <a:rPr lang="fr-FR"/>
              <a:t>Titre sur une </a:t>
            </a:r>
            <a:br>
              <a:rPr lang="fr-FR"/>
            </a:br>
            <a:r>
              <a:rPr lang="fr-FR"/>
              <a:t>ou deux lignes max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67D83F0B-9D11-B31C-C2DC-F5CB012E32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34" y="236373"/>
            <a:ext cx="3509148" cy="325627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2000"/>
              </a:lnSpc>
              <a:spcBef>
                <a:spcPts val="0"/>
              </a:spcBef>
              <a:defRPr sz="22999" spc="0" baseline="0">
                <a:blipFill dpi="0" rotWithShape="1"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j-lt"/>
              </a:defRPr>
            </a:lvl1pPr>
            <a:lvl2pPr marL="0">
              <a:lnSpc>
                <a:spcPct val="96000"/>
              </a:lnSpc>
              <a:spcBef>
                <a:spcPts val="600"/>
              </a:spcBef>
              <a:spcAft>
                <a:spcPts val="0"/>
              </a:spcAft>
              <a:defRPr sz="205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76233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00775" y="338609"/>
            <a:ext cx="3190451" cy="595099"/>
          </a:xfrm>
        </p:spPr>
        <p:txBody>
          <a:bodyPr lIns="0" tIns="0" rIns="0" bIns="0"/>
          <a:lstStyle>
            <a:lvl1pPr>
              <a:defRPr sz="3867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GT NME 3 - 07/11/2024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684D5-AB47-4508-A215-F66D75EF13DD}" type="datetime1">
              <a:rPr lang="en-US" smtClean="0"/>
              <a:t>7/2/2025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82019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.Transitions Chiff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5AC17C6-5739-90B4-0CFB-8AB96F723EEA}"/>
              </a:ext>
            </a:extLst>
          </p:cNvPr>
          <p:cNvSpPr/>
          <p:nvPr/>
        </p:nvSpPr>
        <p:spPr>
          <a:xfrm flipV="1">
            <a:off x="11142875" y="6384706"/>
            <a:ext cx="410383" cy="214649"/>
          </a:xfrm>
          <a:custGeom>
            <a:avLst/>
            <a:gdLst>
              <a:gd name="connsiteX0" fmla="*/ 15193 w 820338"/>
              <a:gd name="connsiteY0" fmla="*/ 428714 h 429299"/>
              <a:gd name="connsiteX1" fmla="*/ 446 w 820338"/>
              <a:gd name="connsiteY1" fmla="*/ 415606 h 429299"/>
              <a:gd name="connsiteX2" fmla="*/ 446 w 820338"/>
              <a:gd name="connsiteY2" fmla="*/ 13343 h 429299"/>
              <a:gd name="connsiteX3" fmla="*/ 13555 w 820338"/>
              <a:gd name="connsiteY3" fmla="*/ 234 h 429299"/>
              <a:gd name="connsiteX4" fmla="*/ 731238 w 820338"/>
              <a:gd name="connsiteY4" fmla="*/ 234 h 429299"/>
              <a:gd name="connsiteX5" fmla="*/ 745166 w 820338"/>
              <a:gd name="connsiteY5" fmla="*/ 9246 h 429299"/>
              <a:gd name="connsiteX6" fmla="*/ 819720 w 820338"/>
              <a:gd name="connsiteY6" fmla="*/ 241101 h 429299"/>
              <a:gd name="connsiteX7" fmla="*/ 813165 w 820338"/>
              <a:gd name="connsiteY7" fmla="*/ 258305 h 429299"/>
              <a:gd name="connsiteX8" fmla="*/ 70904 w 820338"/>
              <a:gd name="connsiteY8" fmla="*/ 429533 h 429299"/>
              <a:gd name="connsiteX9" fmla="*/ 15193 w 820338"/>
              <a:gd name="connsiteY9" fmla="*/ 428714 h 42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0338" h="429299">
                <a:moveTo>
                  <a:pt x="15193" y="428714"/>
                </a:moveTo>
                <a:cubicBezTo>
                  <a:pt x="6181" y="428714"/>
                  <a:pt x="446" y="424618"/>
                  <a:pt x="446" y="415606"/>
                </a:cubicBezTo>
                <a:lnTo>
                  <a:pt x="446" y="13343"/>
                </a:lnTo>
                <a:cubicBezTo>
                  <a:pt x="446" y="5969"/>
                  <a:pt x="5362" y="234"/>
                  <a:pt x="13555" y="234"/>
                </a:cubicBezTo>
                <a:lnTo>
                  <a:pt x="731238" y="234"/>
                </a:lnTo>
                <a:cubicBezTo>
                  <a:pt x="736973" y="234"/>
                  <a:pt x="742708" y="234"/>
                  <a:pt x="745166" y="9246"/>
                </a:cubicBezTo>
                <a:cubicBezTo>
                  <a:pt x="745166" y="9246"/>
                  <a:pt x="818081" y="237004"/>
                  <a:pt x="819720" y="241101"/>
                </a:cubicBezTo>
                <a:cubicBezTo>
                  <a:pt x="822177" y="249293"/>
                  <a:pt x="820539" y="253390"/>
                  <a:pt x="813165" y="258305"/>
                </a:cubicBezTo>
                <a:cubicBezTo>
                  <a:pt x="579672" y="408232"/>
                  <a:pt x="229843" y="429533"/>
                  <a:pt x="70904" y="429533"/>
                </a:cubicBezTo>
                <a:cubicBezTo>
                  <a:pt x="47964" y="429533"/>
                  <a:pt x="29121" y="429533"/>
                  <a:pt x="15193" y="428714"/>
                </a:cubicBezTo>
                <a:close/>
              </a:path>
            </a:pathLst>
          </a:custGeom>
          <a:gradFill>
            <a:gsLst>
              <a:gs pos="0">
                <a:srgbClr val="802266"/>
              </a:gs>
              <a:gs pos="25000">
                <a:srgbClr val="AC1173"/>
              </a:gs>
              <a:gs pos="81000">
                <a:srgbClr val="D90E0E"/>
              </a:gs>
              <a:gs pos="100000">
                <a:srgbClr val="D90E0E"/>
              </a:gs>
            </a:gsLst>
            <a:lin ang="0" scaled="1"/>
          </a:gradFill>
          <a:ln w="817381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ADFC03F8-1254-77E0-026C-0D853D546AA8}"/>
              </a:ext>
            </a:extLst>
          </p:cNvPr>
          <p:cNvSpPr/>
          <p:nvPr/>
        </p:nvSpPr>
        <p:spPr>
          <a:xfrm>
            <a:off x="11161312" y="6473652"/>
            <a:ext cx="94641" cy="96776"/>
          </a:xfrm>
          <a:custGeom>
            <a:avLst/>
            <a:gdLst>
              <a:gd name="connsiteX0" fmla="*/ 126801 w 189185"/>
              <a:gd name="connsiteY0" fmla="*/ 80049 h 193551"/>
              <a:gd name="connsiteX1" fmla="*/ 86847 w 189185"/>
              <a:gd name="connsiteY1" fmla="*/ 47861 h 193551"/>
              <a:gd name="connsiteX2" fmla="*/ 142475 w 189185"/>
              <a:gd name="connsiteY2" fmla="*/ 27515 h 193551"/>
              <a:gd name="connsiteX3" fmla="*/ 173086 w 189185"/>
              <a:gd name="connsiteY3" fmla="*/ 31636 h 193551"/>
              <a:gd name="connsiteX4" fmla="*/ 181790 w 189185"/>
              <a:gd name="connsiteY4" fmla="*/ 4224 h 193551"/>
              <a:gd name="connsiteX5" fmla="*/ 145384 w 189185"/>
              <a:gd name="connsiteY5" fmla="*/ 373 h 193551"/>
              <a:gd name="connsiteX6" fmla="*/ 42586 w 189185"/>
              <a:gd name="connsiteY6" fmla="*/ 40658 h 193551"/>
              <a:gd name="connsiteX7" fmla="*/ 99438 w 189185"/>
              <a:gd name="connsiteY7" fmla="*/ 108168 h 193551"/>
              <a:gd name="connsiteX8" fmla="*/ 138614 w 189185"/>
              <a:gd name="connsiteY8" fmla="*/ 147395 h 193551"/>
              <a:gd name="connsiteX9" fmla="*/ 88078 w 189185"/>
              <a:gd name="connsiteY9" fmla="*/ 164230 h 193551"/>
              <a:gd name="connsiteX10" fmla="*/ 13620 w 189185"/>
              <a:gd name="connsiteY10" fmla="*/ 145657 h 193551"/>
              <a:gd name="connsiteX11" fmla="*/ 156 w 189185"/>
              <a:gd name="connsiteY11" fmla="*/ 174841 h 193551"/>
              <a:gd name="connsiteX12" fmla="*/ 80483 w 189185"/>
              <a:gd name="connsiteY12" fmla="*/ 193786 h 193551"/>
              <a:gd name="connsiteX13" fmla="*/ 185475 w 189185"/>
              <a:gd name="connsiteY13" fmla="*/ 151146 h 193551"/>
              <a:gd name="connsiteX14" fmla="*/ 126801 w 189185"/>
              <a:gd name="connsiteY14" fmla="*/ 80049 h 1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185" h="193551">
                <a:moveTo>
                  <a:pt x="126801" y="80049"/>
                </a:moveTo>
                <a:cubicBezTo>
                  <a:pt x="100449" y="67313"/>
                  <a:pt x="82523" y="60661"/>
                  <a:pt x="86847" y="47861"/>
                </a:cubicBezTo>
                <a:cubicBezTo>
                  <a:pt x="91939" y="32708"/>
                  <a:pt x="118459" y="26984"/>
                  <a:pt x="142475" y="27515"/>
                </a:cubicBezTo>
                <a:cubicBezTo>
                  <a:pt x="154614" y="27819"/>
                  <a:pt x="163220" y="29376"/>
                  <a:pt x="173086" y="31636"/>
                </a:cubicBezTo>
                <a:lnTo>
                  <a:pt x="181790" y="4224"/>
                </a:lnTo>
                <a:cubicBezTo>
                  <a:pt x="169274" y="1913"/>
                  <a:pt x="160343" y="745"/>
                  <a:pt x="145384" y="373"/>
                </a:cubicBezTo>
                <a:cubicBezTo>
                  <a:pt x="97230" y="-758"/>
                  <a:pt x="53713" y="12539"/>
                  <a:pt x="42586" y="40658"/>
                </a:cubicBezTo>
                <a:cubicBezTo>
                  <a:pt x="29291" y="73970"/>
                  <a:pt x="66878" y="92748"/>
                  <a:pt x="99438" y="108168"/>
                </a:cubicBezTo>
                <a:cubicBezTo>
                  <a:pt x="125369" y="120436"/>
                  <a:pt x="145773" y="132083"/>
                  <a:pt x="138614" y="147395"/>
                </a:cubicBezTo>
                <a:cubicBezTo>
                  <a:pt x="132995" y="159235"/>
                  <a:pt x="114706" y="164834"/>
                  <a:pt x="88078" y="164230"/>
                </a:cubicBezTo>
                <a:cubicBezTo>
                  <a:pt x="65044" y="163708"/>
                  <a:pt x="36281" y="157054"/>
                  <a:pt x="13620" y="145657"/>
                </a:cubicBezTo>
                <a:lnTo>
                  <a:pt x="156" y="174841"/>
                </a:lnTo>
                <a:cubicBezTo>
                  <a:pt x="16812" y="182548"/>
                  <a:pt x="51160" y="193068"/>
                  <a:pt x="80483" y="193786"/>
                </a:cubicBezTo>
                <a:cubicBezTo>
                  <a:pt x="135546" y="194990"/>
                  <a:pt x="171206" y="181197"/>
                  <a:pt x="185475" y="151146"/>
                </a:cubicBezTo>
                <a:cubicBezTo>
                  <a:pt x="202363" y="115704"/>
                  <a:pt x="160465" y="96289"/>
                  <a:pt x="126801" y="80049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409AAB88-3413-EC77-4C36-6413261D61F0}"/>
              </a:ext>
            </a:extLst>
          </p:cNvPr>
          <p:cNvSpPr/>
          <p:nvPr/>
        </p:nvSpPr>
        <p:spPr>
          <a:xfrm>
            <a:off x="11249837" y="6473435"/>
            <a:ext cx="271992" cy="96919"/>
          </a:xfrm>
          <a:custGeom>
            <a:avLst/>
            <a:gdLst>
              <a:gd name="connsiteX0" fmla="*/ 24786 w 543702"/>
              <a:gd name="connsiteY0" fmla="*/ 130510 h 193836"/>
              <a:gd name="connsiteX1" fmla="*/ 26265 w 543702"/>
              <a:gd name="connsiteY1" fmla="*/ 131371 h 193836"/>
              <a:gd name="connsiteX2" fmla="*/ 27570 w 543702"/>
              <a:gd name="connsiteY2" fmla="*/ 130510 h 193836"/>
              <a:gd name="connsiteX3" fmla="*/ 54389 w 543702"/>
              <a:gd name="connsiteY3" fmla="*/ 47391 h 193836"/>
              <a:gd name="connsiteX4" fmla="*/ 122624 w 543702"/>
              <a:gd name="connsiteY4" fmla="*/ 190743 h 193836"/>
              <a:gd name="connsiteX5" fmla="*/ 166730 w 543702"/>
              <a:gd name="connsiteY5" fmla="*/ 190743 h 193836"/>
              <a:gd name="connsiteX6" fmla="*/ 188518 w 543702"/>
              <a:gd name="connsiteY6" fmla="*/ 122604 h 193836"/>
              <a:gd name="connsiteX7" fmla="*/ 189941 w 543702"/>
              <a:gd name="connsiteY7" fmla="*/ 121776 h 193836"/>
              <a:gd name="connsiteX8" fmla="*/ 191272 w 543702"/>
              <a:gd name="connsiteY8" fmla="*/ 122604 h 193836"/>
              <a:gd name="connsiteX9" fmla="*/ 300695 w 543702"/>
              <a:gd name="connsiteY9" fmla="*/ 194122 h 193836"/>
              <a:gd name="connsiteX10" fmla="*/ 383645 w 543702"/>
              <a:gd name="connsiteY10" fmla="*/ 179190 h 193836"/>
              <a:gd name="connsiteX11" fmla="*/ 406456 w 543702"/>
              <a:gd name="connsiteY11" fmla="*/ 107273 h 193836"/>
              <a:gd name="connsiteX12" fmla="*/ 494196 w 543702"/>
              <a:gd name="connsiteY12" fmla="*/ 107273 h 193836"/>
              <a:gd name="connsiteX13" fmla="*/ 503086 w 543702"/>
              <a:gd name="connsiteY13" fmla="*/ 79396 h 193836"/>
              <a:gd name="connsiteX14" fmla="*/ 415382 w 543702"/>
              <a:gd name="connsiteY14" fmla="*/ 79396 h 193836"/>
              <a:gd name="connsiteX15" fmla="*/ 430501 w 543702"/>
              <a:gd name="connsiteY15" fmla="*/ 32192 h 193836"/>
              <a:gd name="connsiteX16" fmla="*/ 535074 w 543702"/>
              <a:gd name="connsiteY16" fmla="*/ 32192 h 193836"/>
              <a:gd name="connsiteX17" fmla="*/ 544130 w 543702"/>
              <a:gd name="connsiteY17" fmla="*/ 3282 h 193836"/>
              <a:gd name="connsiteX18" fmla="*/ 397326 w 543702"/>
              <a:gd name="connsiteY18" fmla="*/ 3282 h 193836"/>
              <a:gd name="connsiteX19" fmla="*/ 347512 w 543702"/>
              <a:gd name="connsiteY19" fmla="*/ 159077 h 193836"/>
              <a:gd name="connsiteX20" fmla="*/ 310222 w 543702"/>
              <a:gd name="connsiteY20" fmla="*/ 163028 h 193836"/>
              <a:gd name="connsiteX21" fmla="*/ 243880 w 543702"/>
              <a:gd name="connsiteY21" fmla="*/ 140499 h 193836"/>
              <a:gd name="connsiteX22" fmla="*/ 232348 w 543702"/>
              <a:gd name="connsiteY22" fmla="*/ 96830 h 193836"/>
              <a:gd name="connsiteX23" fmla="*/ 329674 w 543702"/>
              <a:gd name="connsiteY23" fmla="*/ 31370 h 193836"/>
              <a:gd name="connsiteX24" fmla="*/ 362158 w 543702"/>
              <a:gd name="connsiteY24" fmla="*/ 33328 h 193836"/>
              <a:gd name="connsiteX25" fmla="*/ 372488 w 543702"/>
              <a:gd name="connsiteY25" fmla="*/ 3040 h 193836"/>
              <a:gd name="connsiteX26" fmla="*/ 329693 w 543702"/>
              <a:gd name="connsiteY26" fmla="*/ 286 h 193836"/>
              <a:gd name="connsiteX27" fmla="*/ 216882 w 543702"/>
              <a:gd name="connsiteY27" fmla="*/ 44365 h 193836"/>
              <a:gd name="connsiteX28" fmla="*/ 214713 w 543702"/>
              <a:gd name="connsiteY28" fmla="*/ 45208 h 193836"/>
              <a:gd name="connsiteX29" fmla="*/ 213579 w 543702"/>
              <a:gd name="connsiteY29" fmla="*/ 44365 h 193836"/>
              <a:gd name="connsiteX30" fmla="*/ 226687 w 543702"/>
              <a:gd name="connsiteY30" fmla="*/ 3322 h 193836"/>
              <a:gd name="connsiteX31" fmla="*/ 188381 w 543702"/>
              <a:gd name="connsiteY31" fmla="*/ 3322 h 193836"/>
              <a:gd name="connsiteX32" fmla="*/ 146497 w 543702"/>
              <a:gd name="connsiteY32" fmla="*/ 134679 h 193836"/>
              <a:gd name="connsiteX33" fmla="*/ 72225 w 543702"/>
              <a:gd name="connsiteY33" fmla="*/ 3322 h 193836"/>
              <a:gd name="connsiteX34" fmla="*/ 31152 w 543702"/>
              <a:gd name="connsiteY34" fmla="*/ 3322 h 193836"/>
              <a:gd name="connsiteX35" fmla="*/ 428 w 543702"/>
              <a:gd name="connsiteY35" fmla="*/ 98970 h 193836"/>
              <a:gd name="connsiteX36" fmla="*/ 24786 w 543702"/>
              <a:gd name="connsiteY36" fmla="*/ 130510 h 19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43702" h="193836">
                <a:moveTo>
                  <a:pt x="24786" y="130510"/>
                </a:moveTo>
                <a:cubicBezTo>
                  <a:pt x="25053" y="131180"/>
                  <a:pt x="25533" y="131371"/>
                  <a:pt x="26265" y="131371"/>
                </a:cubicBezTo>
                <a:cubicBezTo>
                  <a:pt x="27026" y="131371"/>
                  <a:pt x="27355" y="131146"/>
                  <a:pt x="27570" y="130510"/>
                </a:cubicBezTo>
                <a:cubicBezTo>
                  <a:pt x="27883" y="129560"/>
                  <a:pt x="54389" y="47391"/>
                  <a:pt x="54389" y="47391"/>
                </a:cubicBezTo>
                <a:cubicBezTo>
                  <a:pt x="81438" y="86058"/>
                  <a:pt x="108257" y="136941"/>
                  <a:pt x="122624" y="190743"/>
                </a:cubicBezTo>
                <a:lnTo>
                  <a:pt x="166730" y="190743"/>
                </a:lnTo>
                <a:lnTo>
                  <a:pt x="188518" y="122604"/>
                </a:lnTo>
                <a:cubicBezTo>
                  <a:pt x="188741" y="121936"/>
                  <a:pt x="189238" y="121776"/>
                  <a:pt x="189941" y="121776"/>
                </a:cubicBezTo>
                <a:cubicBezTo>
                  <a:pt x="190651" y="121776"/>
                  <a:pt x="191214" y="122002"/>
                  <a:pt x="191272" y="122604"/>
                </a:cubicBezTo>
                <a:cubicBezTo>
                  <a:pt x="197937" y="165357"/>
                  <a:pt x="240454" y="194122"/>
                  <a:pt x="300695" y="194122"/>
                </a:cubicBezTo>
                <a:cubicBezTo>
                  <a:pt x="339717" y="194122"/>
                  <a:pt x="374887" y="183893"/>
                  <a:pt x="383645" y="179190"/>
                </a:cubicBezTo>
                <a:lnTo>
                  <a:pt x="406456" y="107273"/>
                </a:lnTo>
                <a:lnTo>
                  <a:pt x="494196" y="107273"/>
                </a:lnTo>
                <a:lnTo>
                  <a:pt x="503086" y="79396"/>
                </a:lnTo>
                <a:lnTo>
                  <a:pt x="415382" y="79396"/>
                </a:lnTo>
                <a:lnTo>
                  <a:pt x="430501" y="32192"/>
                </a:lnTo>
                <a:lnTo>
                  <a:pt x="535074" y="32192"/>
                </a:lnTo>
                <a:lnTo>
                  <a:pt x="544130" y="3282"/>
                </a:lnTo>
                <a:lnTo>
                  <a:pt x="397326" y="3282"/>
                </a:lnTo>
                <a:lnTo>
                  <a:pt x="347512" y="159077"/>
                </a:lnTo>
                <a:cubicBezTo>
                  <a:pt x="336926" y="161748"/>
                  <a:pt x="323854" y="163028"/>
                  <a:pt x="310222" y="163028"/>
                </a:cubicBezTo>
                <a:cubicBezTo>
                  <a:pt x="280783" y="163028"/>
                  <a:pt x="257228" y="156063"/>
                  <a:pt x="243880" y="140499"/>
                </a:cubicBezTo>
                <a:cubicBezTo>
                  <a:pt x="233881" y="128781"/>
                  <a:pt x="229895" y="113695"/>
                  <a:pt x="232348" y="96830"/>
                </a:cubicBezTo>
                <a:cubicBezTo>
                  <a:pt x="238253" y="56690"/>
                  <a:pt x="277363" y="31370"/>
                  <a:pt x="329674" y="31370"/>
                </a:cubicBezTo>
                <a:cubicBezTo>
                  <a:pt x="340652" y="31370"/>
                  <a:pt x="351993" y="32018"/>
                  <a:pt x="362158" y="33328"/>
                </a:cubicBezTo>
                <a:lnTo>
                  <a:pt x="372488" y="3040"/>
                </a:lnTo>
                <a:cubicBezTo>
                  <a:pt x="359898" y="1140"/>
                  <a:pt x="344633" y="286"/>
                  <a:pt x="329693" y="286"/>
                </a:cubicBezTo>
                <a:cubicBezTo>
                  <a:pt x="283307" y="286"/>
                  <a:pt x="242993" y="16254"/>
                  <a:pt x="216882" y="44365"/>
                </a:cubicBezTo>
                <a:cubicBezTo>
                  <a:pt x="216091" y="45234"/>
                  <a:pt x="215212" y="45208"/>
                  <a:pt x="214713" y="45208"/>
                </a:cubicBezTo>
                <a:cubicBezTo>
                  <a:pt x="213892" y="45208"/>
                  <a:pt x="213378" y="45051"/>
                  <a:pt x="213579" y="44365"/>
                </a:cubicBezTo>
                <a:lnTo>
                  <a:pt x="226687" y="3322"/>
                </a:lnTo>
                <a:lnTo>
                  <a:pt x="188381" y="3322"/>
                </a:lnTo>
                <a:lnTo>
                  <a:pt x="146497" y="134679"/>
                </a:lnTo>
                <a:cubicBezTo>
                  <a:pt x="133188" y="95942"/>
                  <a:pt x="105765" y="44904"/>
                  <a:pt x="72225" y="3322"/>
                </a:cubicBezTo>
                <a:lnTo>
                  <a:pt x="31152" y="3322"/>
                </a:lnTo>
                <a:lnTo>
                  <a:pt x="428" y="98970"/>
                </a:lnTo>
                <a:cubicBezTo>
                  <a:pt x="15882" y="110355"/>
                  <a:pt x="20756" y="118706"/>
                  <a:pt x="24786" y="130510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41BDF252-97D2-8BA5-DF59-B53B9AE87C0D}"/>
              </a:ext>
            </a:extLst>
          </p:cNvPr>
          <p:cNvSpPr/>
          <p:nvPr/>
        </p:nvSpPr>
        <p:spPr>
          <a:xfrm>
            <a:off x="11164905" y="6632581"/>
            <a:ext cx="29352" cy="36067"/>
          </a:xfrm>
          <a:custGeom>
            <a:avLst/>
            <a:gdLst>
              <a:gd name="connsiteX0" fmla="*/ 51787 w 58673"/>
              <a:gd name="connsiteY0" fmla="*/ 35137 h 72133"/>
              <a:gd name="connsiteX1" fmla="*/ 55811 w 58673"/>
              <a:gd name="connsiteY1" fmla="*/ 22148 h 72133"/>
              <a:gd name="connsiteX2" fmla="*/ 53591 w 58673"/>
              <a:gd name="connsiteY2" fmla="*/ 11605 h 72133"/>
              <a:gd name="connsiteX3" fmla="*/ 47606 w 58673"/>
              <a:gd name="connsiteY3" fmla="*/ 4875 h 72133"/>
              <a:gd name="connsiteX4" fmla="*/ 38820 w 58673"/>
              <a:gd name="connsiteY4" fmla="*/ 1314 h 72133"/>
              <a:gd name="connsiteX5" fmla="*/ 28231 w 58673"/>
              <a:gd name="connsiteY5" fmla="*/ 239 h 72133"/>
              <a:gd name="connsiteX6" fmla="*/ -70 w 58673"/>
              <a:gd name="connsiteY6" fmla="*/ 239 h 72133"/>
              <a:gd name="connsiteX7" fmla="*/ -70 w 58673"/>
              <a:gd name="connsiteY7" fmla="*/ 72373 h 72133"/>
              <a:gd name="connsiteX8" fmla="*/ 16049 w 58673"/>
              <a:gd name="connsiteY8" fmla="*/ 72373 h 72133"/>
              <a:gd name="connsiteX9" fmla="*/ 16049 w 58673"/>
              <a:gd name="connsiteY9" fmla="*/ 43546 h 72133"/>
              <a:gd name="connsiteX10" fmla="*/ 23995 w 58673"/>
              <a:gd name="connsiteY10" fmla="*/ 43546 h 72133"/>
              <a:gd name="connsiteX11" fmla="*/ 39283 w 58673"/>
              <a:gd name="connsiteY11" fmla="*/ 72373 h 72133"/>
              <a:gd name="connsiteX12" fmla="*/ 58603 w 58673"/>
              <a:gd name="connsiteY12" fmla="*/ 72373 h 72133"/>
              <a:gd name="connsiteX13" fmla="*/ 40013 w 58673"/>
              <a:gd name="connsiteY13" fmla="*/ 41915 h 72133"/>
              <a:gd name="connsiteX14" fmla="*/ 51787 w 58673"/>
              <a:gd name="connsiteY14" fmla="*/ 35137 h 72133"/>
              <a:gd name="connsiteX15" fmla="*/ 37785 w 58673"/>
              <a:gd name="connsiteY15" fmla="*/ 26626 h 72133"/>
              <a:gd name="connsiteX16" fmla="*/ 34530 w 58673"/>
              <a:gd name="connsiteY16" fmla="*/ 29027 h 72133"/>
              <a:gd name="connsiteX17" fmla="*/ 30145 w 58673"/>
              <a:gd name="connsiteY17" fmla="*/ 29945 h 72133"/>
              <a:gd name="connsiteX18" fmla="*/ 25548 w 58673"/>
              <a:gd name="connsiteY18" fmla="*/ 30094 h 72133"/>
              <a:gd name="connsiteX19" fmla="*/ 16049 w 58673"/>
              <a:gd name="connsiteY19" fmla="*/ 30094 h 72133"/>
              <a:gd name="connsiteX20" fmla="*/ 16049 w 58673"/>
              <a:gd name="connsiteY20" fmla="*/ 13692 h 72133"/>
              <a:gd name="connsiteX21" fmla="*/ 26584 w 58673"/>
              <a:gd name="connsiteY21" fmla="*/ 13692 h 72133"/>
              <a:gd name="connsiteX22" fmla="*/ 31023 w 58673"/>
              <a:gd name="connsiteY22" fmla="*/ 13998 h 72133"/>
              <a:gd name="connsiteX23" fmla="*/ 35055 w 58673"/>
              <a:gd name="connsiteY23" fmla="*/ 15166 h 72133"/>
              <a:gd name="connsiteX24" fmla="*/ 37942 w 58673"/>
              <a:gd name="connsiteY24" fmla="*/ 17661 h 72133"/>
              <a:gd name="connsiteX25" fmla="*/ 39079 w 58673"/>
              <a:gd name="connsiteY25" fmla="*/ 22046 h 72133"/>
              <a:gd name="connsiteX26" fmla="*/ 37785 w 58673"/>
              <a:gd name="connsiteY26" fmla="*/ 26626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673" h="72133">
                <a:moveTo>
                  <a:pt x="51787" y="35137"/>
                </a:moveTo>
                <a:cubicBezTo>
                  <a:pt x="54469" y="31568"/>
                  <a:pt x="55811" y="27238"/>
                  <a:pt x="55811" y="22148"/>
                </a:cubicBezTo>
                <a:cubicBezTo>
                  <a:pt x="55811" y="17935"/>
                  <a:pt x="55065" y="14421"/>
                  <a:pt x="53591" y="11605"/>
                </a:cubicBezTo>
                <a:cubicBezTo>
                  <a:pt x="52108" y="8781"/>
                  <a:pt x="50116" y="6538"/>
                  <a:pt x="47606" y="4875"/>
                </a:cubicBezTo>
                <a:cubicBezTo>
                  <a:pt x="45088" y="3212"/>
                  <a:pt x="42162" y="2020"/>
                  <a:pt x="38820" y="1314"/>
                </a:cubicBezTo>
                <a:cubicBezTo>
                  <a:pt x="35487" y="600"/>
                  <a:pt x="31949" y="239"/>
                  <a:pt x="28231" y="239"/>
                </a:cubicBezTo>
                <a:lnTo>
                  <a:pt x="-70" y="239"/>
                </a:lnTo>
                <a:lnTo>
                  <a:pt x="-70" y="72373"/>
                </a:lnTo>
                <a:lnTo>
                  <a:pt x="16049" y="72373"/>
                </a:lnTo>
                <a:lnTo>
                  <a:pt x="16049" y="43546"/>
                </a:lnTo>
                <a:lnTo>
                  <a:pt x="23995" y="43546"/>
                </a:lnTo>
                <a:lnTo>
                  <a:pt x="39283" y="72373"/>
                </a:lnTo>
                <a:lnTo>
                  <a:pt x="58603" y="72373"/>
                </a:lnTo>
                <a:lnTo>
                  <a:pt x="40013" y="41915"/>
                </a:lnTo>
                <a:cubicBezTo>
                  <a:pt x="45174" y="40965"/>
                  <a:pt x="49096" y="38706"/>
                  <a:pt x="51787" y="35137"/>
                </a:cubicBezTo>
                <a:moveTo>
                  <a:pt x="37785" y="26626"/>
                </a:moveTo>
                <a:cubicBezTo>
                  <a:pt x="36930" y="27717"/>
                  <a:pt x="35840" y="28517"/>
                  <a:pt x="34530" y="29027"/>
                </a:cubicBezTo>
                <a:cubicBezTo>
                  <a:pt x="33220" y="29537"/>
                  <a:pt x="31761" y="29843"/>
                  <a:pt x="30145" y="29945"/>
                </a:cubicBezTo>
                <a:cubicBezTo>
                  <a:pt x="28529" y="30047"/>
                  <a:pt x="26992" y="30094"/>
                  <a:pt x="25548" y="30094"/>
                </a:cubicBezTo>
                <a:lnTo>
                  <a:pt x="16049" y="30094"/>
                </a:lnTo>
                <a:lnTo>
                  <a:pt x="16049" y="13692"/>
                </a:lnTo>
                <a:lnTo>
                  <a:pt x="26584" y="13692"/>
                </a:lnTo>
                <a:cubicBezTo>
                  <a:pt x="28027" y="13692"/>
                  <a:pt x="29502" y="13794"/>
                  <a:pt x="31023" y="13998"/>
                </a:cubicBezTo>
                <a:cubicBezTo>
                  <a:pt x="32537" y="14202"/>
                  <a:pt x="33879" y="14594"/>
                  <a:pt x="35055" y="15166"/>
                </a:cubicBezTo>
                <a:cubicBezTo>
                  <a:pt x="36216" y="15747"/>
                  <a:pt x="37181" y="16578"/>
                  <a:pt x="37942" y="17661"/>
                </a:cubicBezTo>
                <a:cubicBezTo>
                  <a:pt x="38703" y="18751"/>
                  <a:pt x="39079" y="20210"/>
                  <a:pt x="39079" y="22046"/>
                </a:cubicBezTo>
                <a:cubicBezTo>
                  <a:pt x="39079" y="24014"/>
                  <a:pt x="38648" y="25544"/>
                  <a:pt x="37785" y="26626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D6AB346E-9710-2611-FD06-3A2845D1DB5D}"/>
              </a:ext>
            </a:extLst>
          </p:cNvPr>
          <p:cNvSpPr/>
          <p:nvPr/>
        </p:nvSpPr>
        <p:spPr>
          <a:xfrm rot="7525294" flipV="1">
            <a:off x="11232249" y="6621964"/>
            <a:ext cx="15112" cy="8593"/>
          </a:xfrm>
          <a:custGeom>
            <a:avLst/>
            <a:gdLst>
              <a:gd name="connsiteX0" fmla="*/ 12199 w 30223"/>
              <a:gd name="connsiteY0" fmla="*/ 207 h 17178"/>
              <a:gd name="connsiteX1" fmla="*/ 30201 w 30223"/>
              <a:gd name="connsiteY1" fmla="*/ 207 h 17178"/>
              <a:gd name="connsiteX2" fmla="*/ 22295 w 30223"/>
              <a:gd name="connsiteY2" fmla="*/ 11322 h 17178"/>
              <a:gd name="connsiteX3" fmla="*/ -22 w 30223"/>
              <a:gd name="connsiteY3" fmla="*/ 17386 h 17178"/>
              <a:gd name="connsiteX4" fmla="*/ 12199 w 30223"/>
              <a:gd name="connsiteY4" fmla="*/ 207 h 1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3" h="17178">
                <a:moveTo>
                  <a:pt x="12199" y="207"/>
                </a:moveTo>
                <a:lnTo>
                  <a:pt x="30201" y="207"/>
                </a:lnTo>
                <a:lnTo>
                  <a:pt x="22295" y="11322"/>
                </a:lnTo>
                <a:lnTo>
                  <a:pt x="-22" y="17386"/>
                </a:lnTo>
                <a:lnTo>
                  <a:pt x="12199" y="20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4BD7B079-F704-0511-5EC6-0DA244B615DD}"/>
              </a:ext>
            </a:extLst>
          </p:cNvPr>
          <p:cNvSpPr/>
          <p:nvPr/>
        </p:nvSpPr>
        <p:spPr>
          <a:xfrm>
            <a:off x="11224846" y="6632581"/>
            <a:ext cx="25785" cy="36067"/>
          </a:xfrm>
          <a:custGeom>
            <a:avLst/>
            <a:gdLst>
              <a:gd name="connsiteX0" fmla="*/ 16096 w 51543"/>
              <a:gd name="connsiteY0" fmla="*/ 43028 h 72133"/>
              <a:gd name="connsiteX1" fmla="*/ 47802 w 51543"/>
              <a:gd name="connsiteY1" fmla="*/ 43028 h 72133"/>
              <a:gd name="connsiteX2" fmla="*/ 47802 w 51543"/>
              <a:gd name="connsiteY2" fmla="*/ 28360 h 72133"/>
              <a:gd name="connsiteX3" fmla="*/ 16096 w 51543"/>
              <a:gd name="connsiteY3" fmla="*/ 28360 h 72133"/>
              <a:gd name="connsiteX4" fmla="*/ 16096 w 51543"/>
              <a:gd name="connsiteY4" fmla="*/ 14908 h 72133"/>
              <a:gd name="connsiteX5" fmla="*/ 49661 w 51543"/>
              <a:gd name="connsiteY5" fmla="*/ 14908 h 72133"/>
              <a:gd name="connsiteX6" fmla="*/ 49661 w 51543"/>
              <a:gd name="connsiteY6" fmla="*/ 239 h 72133"/>
              <a:gd name="connsiteX7" fmla="*/ -23 w 51543"/>
              <a:gd name="connsiteY7" fmla="*/ 239 h 72133"/>
              <a:gd name="connsiteX8" fmla="*/ -23 w 51543"/>
              <a:gd name="connsiteY8" fmla="*/ 72373 h 72133"/>
              <a:gd name="connsiteX9" fmla="*/ 51520 w 51543"/>
              <a:gd name="connsiteY9" fmla="*/ 72373 h 72133"/>
              <a:gd name="connsiteX10" fmla="*/ 51520 w 51543"/>
              <a:gd name="connsiteY10" fmla="*/ 57697 h 72133"/>
              <a:gd name="connsiteX11" fmla="*/ 16096 w 51543"/>
              <a:gd name="connsiteY11" fmla="*/ 57697 h 72133"/>
              <a:gd name="connsiteX12" fmla="*/ 16096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096" y="43028"/>
                </a:moveTo>
                <a:lnTo>
                  <a:pt x="47802" y="43028"/>
                </a:lnTo>
                <a:lnTo>
                  <a:pt x="47802" y="28360"/>
                </a:lnTo>
                <a:lnTo>
                  <a:pt x="16096" y="28360"/>
                </a:lnTo>
                <a:lnTo>
                  <a:pt x="16096" y="14908"/>
                </a:lnTo>
                <a:lnTo>
                  <a:pt x="49661" y="14908"/>
                </a:lnTo>
                <a:lnTo>
                  <a:pt x="49661" y="239"/>
                </a:lnTo>
                <a:lnTo>
                  <a:pt x="-23" y="239"/>
                </a:lnTo>
                <a:lnTo>
                  <a:pt x="-23" y="72373"/>
                </a:lnTo>
                <a:lnTo>
                  <a:pt x="51520" y="72373"/>
                </a:lnTo>
                <a:lnTo>
                  <a:pt x="51520" y="57697"/>
                </a:lnTo>
                <a:lnTo>
                  <a:pt x="16096" y="57697"/>
                </a:lnTo>
                <a:lnTo>
                  <a:pt x="16096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5AFBEF2B-CB55-336B-FEB5-E4532375280B}"/>
              </a:ext>
            </a:extLst>
          </p:cNvPr>
          <p:cNvSpPr/>
          <p:nvPr/>
        </p:nvSpPr>
        <p:spPr>
          <a:xfrm>
            <a:off x="11280501" y="6631663"/>
            <a:ext cx="26401" cy="37903"/>
          </a:xfrm>
          <a:custGeom>
            <a:avLst/>
            <a:gdLst>
              <a:gd name="connsiteX0" fmla="*/ 44074 w 52774"/>
              <a:gd name="connsiteY0" fmla="*/ 36204 h 75804"/>
              <a:gd name="connsiteX1" fmla="*/ 35955 w 52774"/>
              <a:gd name="connsiteY1" fmla="*/ 32737 h 75804"/>
              <a:gd name="connsiteX2" fmla="*/ 27852 w 52774"/>
              <a:gd name="connsiteY2" fmla="*/ 30297 h 75804"/>
              <a:gd name="connsiteX3" fmla="*/ 21609 w 52774"/>
              <a:gd name="connsiteY3" fmla="*/ 27340 h 75804"/>
              <a:gd name="connsiteX4" fmla="*/ 19130 w 52774"/>
              <a:gd name="connsiteY4" fmla="*/ 22344 h 75804"/>
              <a:gd name="connsiteX5" fmla="*/ 20157 w 52774"/>
              <a:gd name="connsiteY5" fmla="*/ 18884 h 75804"/>
              <a:gd name="connsiteX6" fmla="*/ 22848 w 52774"/>
              <a:gd name="connsiteY6" fmla="*/ 16586 h 75804"/>
              <a:gd name="connsiteX7" fmla="*/ 26362 w 52774"/>
              <a:gd name="connsiteY7" fmla="*/ 15315 h 75804"/>
              <a:gd name="connsiteX8" fmla="*/ 29970 w 52774"/>
              <a:gd name="connsiteY8" fmla="*/ 14908 h 75804"/>
              <a:gd name="connsiteX9" fmla="*/ 36324 w 52774"/>
              <a:gd name="connsiteY9" fmla="*/ 16084 h 75804"/>
              <a:gd name="connsiteX10" fmla="*/ 41642 w 52774"/>
              <a:gd name="connsiteY10" fmla="*/ 19700 h 75804"/>
              <a:gd name="connsiteX11" fmla="*/ 52694 w 52774"/>
              <a:gd name="connsiteY11" fmla="*/ 7777 h 75804"/>
              <a:gd name="connsiteX12" fmla="*/ 42262 w 52774"/>
              <a:gd name="connsiteY12" fmla="*/ 1965 h 75804"/>
              <a:gd name="connsiteX13" fmla="*/ 30284 w 52774"/>
              <a:gd name="connsiteY13" fmla="*/ 239 h 75804"/>
              <a:gd name="connsiteX14" fmla="*/ 19844 w 52774"/>
              <a:gd name="connsiteY14" fmla="*/ 1714 h 75804"/>
              <a:gd name="connsiteX15" fmla="*/ 10917 w 52774"/>
              <a:gd name="connsiteY15" fmla="*/ 6146 h 75804"/>
              <a:gd name="connsiteX16" fmla="*/ 4713 w 52774"/>
              <a:gd name="connsiteY16" fmla="*/ 13480 h 75804"/>
              <a:gd name="connsiteX17" fmla="*/ 2391 w 52774"/>
              <a:gd name="connsiteY17" fmla="*/ 23669 h 75804"/>
              <a:gd name="connsiteX18" fmla="*/ 4924 w 52774"/>
              <a:gd name="connsiteY18" fmla="*/ 33349 h 75804"/>
              <a:gd name="connsiteX19" fmla="*/ 11278 w 52774"/>
              <a:gd name="connsiteY19" fmla="*/ 39255 h 75804"/>
              <a:gd name="connsiteX20" fmla="*/ 19538 w 52774"/>
              <a:gd name="connsiteY20" fmla="*/ 42824 h 75804"/>
              <a:gd name="connsiteX21" fmla="*/ 27797 w 52774"/>
              <a:gd name="connsiteY21" fmla="*/ 45476 h 75804"/>
              <a:gd name="connsiteX22" fmla="*/ 34159 w 52774"/>
              <a:gd name="connsiteY22" fmla="*/ 48684 h 75804"/>
              <a:gd name="connsiteX23" fmla="*/ 36677 w 52774"/>
              <a:gd name="connsiteY23" fmla="*/ 53830 h 75804"/>
              <a:gd name="connsiteX24" fmla="*/ 35704 w 52774"/>
              <a:gd name="connsiteY24" fmla="*/ 57195 h 75804"/>
              <a:gd name="connsiteX25" fmla="*/ 33124 w 52774"/>
              <a:gd name="connsiteY25" fmla="*/ 59532 h 75804"/>
              <a:gd name="connsiteX26" fmla="*/ 29507 w 52774"/>
              <a:gd name="connsiteY26" fmla="*/ 60913 h 75804"/>
              <a:gd name="connsiteX27" fmla="*/ 25531 w 52774"/>
              <a:gd name="connsiteY27" fmla="*/ 61368 h 75804"/>
              <a:gd name="connsiteX28" fmla="*/ 17734 w 52774"/>
              <a:gd name="connsiteY28" fmla="*/ 59587 h 75804"/>
              <a:gd name="connsiteX29" fmla="*/ 11482 w 52774"/>
              <a:gd name="connsiteY29" fmla="*/ 54543 h 75804"/>
              <a:gd name="connsiteX30" fmla="*/ 22 w 52774"/>
              <a:gd name="connsiteY30" fmla="*/ 66976 h 75804"/>
              <a:gd name="connsiteX31" fmla="*/ 11380 w 52774"/>
              <a:gd name="connsiteY31" fmla="*/ 73903 h 75804"/>
              <a:gd name="connsiteX32" fmla="*/ 24597 w 52774"/>
              <a:gd name="connsiteY32" fmla="*/ 76044 h 75804"/>
              <a:gd name="connsiteX33" fmla="*/ 35398 w 52774"/>
              <a:gd name="connsiteY33" fmla="*/ 74616 h 75804"/>
              <a:gd name="connsiteX34" fmla="*/ 44380 w 52774"/>
              <a:gd name="connsiteY34" fmla="*/ 70232 h 75804"/>
              <a:gd name="connsiteX35" fmla="*/ 50522 w 52774"/>
              <a:gd name="connsiteY35" fmla="*/ 62795 h 75804"/>
              <a:gd name="connsiteX36" fmla="*/ 52796 w 52774"/>
              <a:gd name="connsiteY36" fmla="*/ 52300 h 75804"/>
              <a:gd name="connsiteX37" fmla="*/ 50326 w 52774"/>
              <a:gd name="connsiteY37" fmla="*/ 42213 h 75804"/>
              <a:gd name="connsiteX38" fmla="*/ 44074 w 52774"/>
              <a:gd name="connsiteY38" fmla="*/ 36204 h 7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2774" h="75804">
                <a:moveTo>
                  <a:pt x="44074" y="36204"/>
                </a:moveTo>
                <a:cubicBezTo>
                  <a:pt x="41556" y="34706"/>
                  <a:pt x="38850" y="33553"/>
                  <a:pt x="35955" y="32737"/>
                </a:cubicBezTo>
                <a:cubicBezTo>
                  <a:pt x="33077" y="31921"/>
                  <a:pt x="30370" y="31105"/>
                  <a:pt x="27852" y="30297"/>
                </a:cubicBezTo>
                <a:cubicBezTo>
                  <a:pt x="25342" y="29482"/>
                  <a:pt x="23248" y="28493"/>
                  <a:pt x="21609" y="27340"/>
                </a:cubicBezTo>
                <a:cubicBezTo>
                  <a:pt x="19946" y="26187"/>
                  <a:pt x="19130" y="24524"/>
                  <a:pt x="19130" y="22344"/>
                </a:cubicBezTo>
                <a:cubicBezTo>
                  <a:pt x="19130" y="20987"/>
                  <a:pt x="19475" y="19834"/>
                  <a:pt x="20157" y="18884"/>
                </a:cubicBezTo>
                <a:cubicBezTo>
                  <a:pt x="20848" y="17927"/>
                  <a:pt x="21750" y="17167"/>
                  <a:pt x="22848" y="16586"/>
                </a:cubicBezTo>
                <a:cubicBezTo>
                  <a:pt x="23946" y="16014"/>
                  <a:pt x="25107" y="15590"/>
                  <a:pt x="26362" y="15315"/>
                </a:cubicBezTo>
                <a:cubicBezTo>
                  <a:pt x="27601" y="15049"/>
                  <a:pt x="28794" y="14908"/>
                  <a:pt x="29970" y="14908"/>
                </a:cubicBezTo>
                <a:cubicBezTo>
                  <a:pt x="31963" y="14908"/>
                  <a:pt x="34081" y="15300"/>
                  <a:pt x="36324" y="16084"/>
                </a:cubicBezTo>
                <a:cubicBezTo>
                  <a:pt x="38559" y="16861"/>
                  <a:pt x="40324" y="18069"/>
                  <a:pt x="41642" y="19700"/>
                </a:cubicBezTo>
                <a:lnTo>
                  <a:pt x="52694" y="7777"/>
                </a:lnTo>
                <a:cubicBezTo>
                  <a:pt x="49604" y="5063"/>
                  <a:pt x="46113" y="3126"/>
                  <a:pt x="42262" y="1965"/>
                </a:cubicBezTo>
                <a:cubicBezTo>
                  <a:pt x="38410" y="812"/>
                  <a:pt x="34410" y="239"/>
                  <a:pt x="30284" y="239"/>
                </a:cubicBezTo>
                <a:cubicBezTo>
                  <a:pt x="26699" y="239"/>
                  <a:pt x="23224" y="733"/>
                  <a:pt x="19844" y="1714"/>
                </a:cubicBezTo>
                <a:cubicBezTo>
                  <a:pt x="16471" y="2702"/>
                  <a:pt x="13490" y="4177"/>
                  <a:pt x="10917" y="6146"/>
                </a:cubicBezTo>
                <a:cubicBezTo>
                  <a:pt x="8336" y="8115"/>
                  <a:pt x="6266" y="10562"/>
                  <a:pt x="4713" y="13480"/>
                </a:cubicBezTo>
                <a:cubicBezTo>
                  <a:pt x="3159" y="16406"/>
                  <a:pt x="2391" y="19802"/>
                  <a:pt x="2391" y="23669"/>
                </a:cubicBezTo>
                <a:cubicBezTo>
                  <a:pt x="2391" y="27678"/>
                  <a:pt x="3238" y="30909"/>
                  <a:pt x="4924" y="33349"/>
                </a:cubicBezTo>
                <a:cubicBezTo>
                  <a:pt x="6611" y="35796"/>
                  <a:pt x="8729" y="37765"/>
                  <a:pt x="11278" y="39255"/>
                </a:cubicBezTo>
                <a:cubicBezTo>
                  <a:pt x="13827" y="40754"/>
                  <a:pt x="16573" y="41946"/>
                  <a:pt x="19538" y="42824"/>
                </a:cubicBezTo>
                <a:cubicBezTo>
                  <a:pt x="22503" y="43711"/>
                  <a:pt x="25248" y="44597"/>
                  <a:pt x="27797" y="45476"/>
                </a:cubicBezTo>
                <a:cubicBezTo>
                  <a:pt x="30347" y="46354"/>
                  <a:pt x="32457" y="47429"/>
                  <a:pt x="34159" y="48684"/>
                </a:cubicBezTo>
                <a:cubicBezTo>
                  <a:pt x="35838" y="49939"/>
                  <a:pt x="36677" y="51657"/>
                  <a:pt x="36677" y="53830"/>
                </a:cubicBezTo>
                <a:cubicBezTo>
                  <a:pt x="36677" y="55124"/>
                  <a:pt x="36347" y="56238"/>
                  <a:pt x="35704" y="57195"/>
                </a:cubicBezTo>
                <a:cubicBezTo>
                  <a:pt x="35053" y="58144"/>
                  <a:pt x="34190" y="58920"/>
                  <a:pt x="33124" y="59532"/>
                </a:cubicBezTo>
                <a:cubicBezTo>
                  <a:pt x="32057" y="60144"/>
                  <a:pt x="30849" y="60607"/>
                  <a:pt x="29507" y="60913"/>
                </a:cubicBezTo>
                <a:cubicBezTo>
                  <a:pt x="28174" y="61219"/>
                  <a:pt x="26841" y="61368"/>
                  <a:pt x="25531" y="61368"/>
                </a:cubicBezTo>
                <a:cubicBezTo>
                  <a:pt x="22848" y="61368"/>
                  <a:pt x="20244" y="60772"/>
                  <a:pt x="17734" y="59587"/>
                </a:cubicBezTo>
                <a:cubicBezTo>
                  <a:pt x="15216" y="58395"/>
                  <a:pt x="13129" y="56716"/>
                  <a:pt x="11482" y="54543"/>
                </a:cubicBezTo>
                <a:lnTo>
                  <a:pt x="22" y="66976"/>
                </a:lnTo>
                <a:cubicBezTo>
                  <a:pt x="3520" y="70169"/>
                  <a:pt x="7317" y="72475"/>
                  <a:pt x="11380" y="73903"/>
                </a:cubicBezTo>
                <a:cubicBezTo>
                  <a:pt x="15443" y="75330"/>
                  <a:pt x="19844" y="76044"/>
                  <a:pt x="24597" y="76044"/>
                </a:cubicBezTo>
                <a:cubicBezTo>
                  <a:pt x="28386" y="76044"/>
                  <a:pt x="31978" y="75565"/>
                  <a:pt x="35398" y="74616"/>
                </a:cubicBezTo>
                <a:cubicBezTo>
                  <a:pt x="38795" y="73667"/>
                  <a:pt x="41799" y="72200"/>
                  <a:pt x="44380" y="70232"/>
                </a:cubicBezTo>
                <a:cubicBezTo>
                  <a:pt x="46961" y="68263"/>
                  <a:pt x="49016" y="65784"/>
                  <a:pt x="50522" y="62795"/>
                </a:cubicBezTo>
                <a:cubicBezTo>
                  <a:pt x="52036" y="59807"/>
                  <a:pt x="52796" y="56308"/>
                  <a:pt x="52796" y="52300"/>
                </a:cubicBezTo>
                <a:cubicBezTo>
                  <a:pt x="52796" y="48088"/>
                  <a:pt x="51965" y="44731"/>
                  <a:pt x="50326" y="42213"/>
                </a:cubicBezTo>
                <a:cubicBezTo>
                  <a:pt x="48663" y="39703"/>
                  <a:pt x="46584" y="37694"/>
                  <a:pt x="44074" y="36204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85AC8931-9D1A-D312-58E9-BA0B46B09239}"/>
              </a:ext>
            </a:extLst>
          </p:cNvPr>
          <p:cNvSpPr/>
          <p:nvPr/>
        </p:nvSpPr>
        <p:spPr>
          <a:xfrm>
            <a:off x="11339354" y="6632581"/>
            <a:ext cx="25785" cy="36067"/>
          </a:xfrm>
          <a:custGeom>
            <a:avLst/>
            <a:gdLst>
              <a:gd name="connsiteX0" fmla="*/ 16181 w 51543"/>
              <a:gd name="connsiteY0" fmla="*/ 43028 h 72133"/>
              <a:gd name="connsiteX1" fmla="*/ 47894 w 51543"/>
              <a:gd name="connsiteY1" fmla="*/ 43028 h 72133"/>
              <a:gd name="connsiteX2" fmla="*/ 47894 w 51543"/>
              <a:gd name="connsiteY2" fmla="*/ 28360 h 72133"/>
              <a:gd name="connsiteX3" fmla="*/ 16181 w 51543"/>
              <a:gd name="connsiteY3" fmla="*/ 28360 h 72133"/>
              <a:gd name="connsiteX4" fmla="*/ 16181 w 51543"/>
              <a:gd name="connsiteY4" fmla="*/ 14908 h 72133"/>
              <a:gd name="connsiteX5" fmla="*/ 49753 w 51543"/>
              <a:gd name="connsiteY5" fmla="*/ 14908 h 72133"/>
              <a:gd name="connsiteX6" fmla="*/ 49753 w 51543"/>
              <a:gd name="connsiteY6" fmla="*/ 239 h 72133"/>
              <a:gd name="connsiteX7" fmla="*/ 69 w 51543"/>
              <a:gd name="connsiteY7" fmla="*/ 239 h 72133"/>
              <a:gd name="connsiteX8" fmla="*/ 69 w 51543"/>
              <a:gd name="connsiteY8" fmla="*/ 72373 h 72133"/>
              <a:gd name="connsiteX9" fmla="*/ 51612 w 51543"/>
              <a:gd name="connsiteY9" fmla="*/ 72373 h 72133"/>
              <a:gd name="connsiteX10" fmla="*/ 51612 w 51543"/>
              <a:gd name="connsiteY10" fmla="*/ 57697 h 72133"/>
              <a:gd name="connsiteX11" fmla="*/ 16181 w 51543"/>
              <a:gd name="connsiteY11" fmla="*/ 57697 h 72133"/>
              <a:gd name="connsiteX12" fmla="*/ 16181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181" y="43028"/>
                </a:moveTo>
                <a:lnTo>
                  <a:pt x="47894" y="43028"/>
                </a:lnTo>
                <a:lnTo>
                  <a:pt x="47894" y="28360"/>
                </a:lnTo>
                <a:lnTo>
                  <a:pt x="16181" y="28360"/>
                </a:lnTo>
                <a:lnTo>
                  <a:pt x="16181" y="14908"/>
                </a:lnTo>
                <a:lnTo>
                  <a:pt x="49753" y="14908"/>
                </a:lnTo>
                <a:lnTo>
                  <a:pt x="49753" y="239"/>
                </a:lnTo>
                <a:lnTo>
                  <a:pt x="69" y="239"/>
                </a:lnTo>
                <a:lnTo>
                  <a:pt x="69" y="72373"/>
                </a:lnTo>
                <a:lnTo>
                  <a:pt x="51612" y="72373"/>
                </a:lnTo>
                <a:lnTo>
                  <a:pt x="51612" y="57697"/>
                </a:lnTo>
                <a:lnTo>
                  <a:pt x="16181" y="57697"/>
                </a:lnTo>
                <a:lnTo>
                  <a:pt x="16181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AA2A6B27-3848-1904-0FD5-678B6E28F7C0}"/>
              </a:ext>
            </a:extLst>
          </p:cNvPr>
          <p:cNvSpPr/>
          <p:nvPr/>
        </p:nvSpPr>
        <p:spPr>
          <a:xfrm>
            <a:off x="11393972" y="6632581"/>
            <a:ext cx="38389" cy="36067"/>
          </a:xfrm>
          <a:custGeom>
            <a:avLst/>
            <a:gdLst>
              <a:gd name="connsiteX0" fmla="*/ 31722 w 76738"/>
              <a:gd name="connsiteY0" fmla="*/ 239 h 72133"/>
              <a:gd name="connsiteX1" fmla="*/ 118 w 76738"/>
              <a:gd name="connsiteY1" fmla="*/ 72373 h 72133"/>
              <a:gd name="connsiteX2" fmla="*/ 17877 w 76738"/>
              <a:gd name="connsiteY2" fmla="*/ 72373 h 72133"/>
              <a:gd name="connsiteX3" fmla="*/ 23972 w 76738"/>
              <a:gd name="connsiteY3" fmla="*/ 57093 h 72133"/>
              <a:gd name="connsiteX4" fmla="*/ 52383 w 76738"/>
              <a:gd name="connsiteY4" fmla="*/ 57093 h 72133"/>
              <a:gd name="connsiteX5" fmla="*/ 58682 w 76738"/>
              <a:gd name="connsiteY5" fmla="*/ 72373 h 72133"/>
              <a:gd name="connsiteX6" fmla="*/ 76856 w 76738"/>
              <a:gd name="connsiteY6" fmla="*/ 72373 h 72133"/>
              <a:gd name="connsiteX7" fmla="*/ 45049 w 76738"/>
              <a:gd name="connsiteY7" fmla="*/ 239 h 72133"/>
              <a:gd name="connsiteX8" fmla="*/ 31722 w 76738"/>
              <a:gd name="connsiteY8" fmla="*/ 239 h 72133"/>
              <a:gd name="connsiteX9" fmla="*/ 29031 w 76738"/>
              <a:gd name="connsiteY9" fmla="*/ 43648 h 72133"/>
              <a:gd name="connsiteX10" fmla="*/ 37911 w 76738"/>
              <a:gd name="connsiteY10" fmla="*/ 21222 h 72133"/>
              <a:gd name="connsiteX11" fmla="*/ 46908 w 76738"/>
              <a:gd name="connsiteY11" fmla="*/ 43648 h 72133"/>
              <a:gd name="connsiteX12" fmla="*/ 29031 w 76738"/>
              <a:gd name="connsiteY12" fmla="*/ 4364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738" h="72133">
                <a:moveTo>
                  <a:pt x="31722" y="239"/>
                </a:moveTo>
                <a:lnTo>
                  <a:pt x="118" y="72373"/>
                </a:lnTo>
                <a:lnTo>
                  <a:pt x="17877" y="72373"/>
                </a:lnTo>
                <a:lnTo>
                  <a:pt x="23972" y="57093"/>
                </a:lnTo>
                <a:lnTo>
                  <a:pt x="52383" y="57093"/>
                </a:lnTo>
                <a:lnTo>
                  <a:pt x="58682" y="72373"/>
                </a:lnTo>
                <a:lnTo>
                  <a:pt x="76856" y="72373"/>
                </a:lnTo>
                <a:lnTo>
                  <a:pt x="45049" y="239"/>
                </a:lnTo>
                <a:lnTo>
                  <a:pt x="31722" y="239"/>
                </a:lnTo>
                <a:close/>
                <a:moveTo>
                  <a:pt x="29031" y="43648"/>
                </a:moveTo>
                <a:lnTo>
                  <a:pt x="37911" y="21222"/>
                </a:lnTo>
                <a:lnTo>
                  <a:pt x="46908" y="43648"/>
                </a:lnTo>
                <a:lnTo>
                  <a:pt x="29031" y="4364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D4641F9C-48A0-7D74-AA98-05FF7F4378C3}"/>
              </a:ext>
            </a:extLst>
          </p:cNvPr>
          <p:cNvSpPr/>
          <p:nvPr/>
        </p:nvSpPr>
        <p:spPr>
          <a:xfrm>
            <a:off x="11462180" y="6632581"/>
            <a:ext cx="30843" cy="36984"/>
          </a:xfrm>
          <a:custGeom>
            <a:avLst/>
            <a:gdLst>
              <a:gd name="connsiteX0" fmla="*/ 45713 w 61654"/>
              <a:gd name="connsiteY0" fmla="*/ 43947 h 73969"/>
              <a:gd name="connsiteX1" fmla="*/ 44622 w 61654"/>
              <a:gd name="connsiteY1" fmla="*/ 50159 h 73969"/>
              <a:gd name="connsiteX2" fmla="*/ 41587 w 61654"/>
              <a:gd name="connsiteY2" fmla="*/ 55101 h 73969"/>
              <a:gd name="connsiteX3" fmla="*/ 36935 w 61654"/>
              <a:gd name="connsiteY3" fmla="*/ 58364 h 73969"/>
              <a:gd name="connsiteX4" fmla="*/ 31052 w 61654"/>
              <a:gd name="connsiteY4" fmla="*/ 59533 h 73969"/>
              <a:gd name="connsiteX5" fmla="*/ 25114 w 61654"/>
              <a:gd name="connsiteY5" fmla="*/ 58364 h 73969"/>
              <a:gd name="connsiteX6" fmla="*/ 20416 w 61654"/>
              <a:gd name="connsiteY6" fmla="*/ 55101 h 73969"/>
              <a:gd name="connsiteX7" fmla="*/ 17356 w 61654"/>
              <a:gd name="connsiteY7" fmla="*/ 50159 h 73969"/>
              <a:gd name="connsiteX8" fmla="*/ 16282 w 61654"/>
              <a:gd name="connsiteY8" fmla="*/ 43947 h 73969"/>
              <a:gd name="connsiteX9" fmla="*/ 16282 w 61654"/>
              <a:gd name="connsiteY9" fmla="*/ 240 h 73969"/>
              <a:gd name="connsiteX10" fmla="*/ 170 w 61654"/>
              <a:gd name="connsiteY10" fmla="*/ 240 h 73969"/>
              <a:gd name="connsiteX11" fmla="*/ 170 w 61654"/>
              <a:gd name="connsiteY11" fmla="*/ 44559 h 73969"/>
              <a:gd name="connsiteX12" fmla="*/ 2131 w 61654"/>
              <a:gd name="connsiteY12" fmla="*/ 56380 h 73969"/>
              <a:gd name="connsiteX13" fmla="*/ 7975 w 61654"/>
              <a:gd name="connsiteY13" fmla="*/ 65753 h 73969"/>
              <a:gd name="connsiteX14" fmla="*/ 17623 w 61654"/>
              <a:gd name="connsiteY14" fmla="*/ 71966 h 73969"/>
              <a:gd name="connsiteX15" fmla="*/ 31052 w 61654"/>
              <a:gd name="connsiteY15" fmla="*/ 74209 h 73969"/>
              <a:gd name="connsiteX16" fmla="*/ 44379 w 61654"/>
              <a:gd name="connsiteY16" fmla="*/ 71966 h 73969"/>
              <a:gd name="connsiteX17" fmla="*/ 54027 w 61654"/>
              <a:gd name="connsiteY17" fmla="*/ 65753 h 73969"/>
              <a:gd name="connsiteX18" fmla="*/ 59871 w 61654"/>
              <a:gd name="connsiteY18" fmla="*/ 56380 h 73969"/>
              <a:gd name="connsiteX19" fmla="*/ 61824 w 61654"/>
              <a:gd name="connsiteY19" fmla="*/ 44559 h 73969"/>
              <a:gd name="connsiteX20" fmla="*/ 61824 w 61654"/>
              <a:gd name="connsiteY20" fmla="*/ 240 h 73969"/>
              <a:gd name="connsiteX21" fmla="*/ 45713 w 61654"/>
              <a:gd name="connsiteY21" fmla="*/ 240 h 73969"/>
              <a:gd name="connsiteX22" fmla="*/ 45713 w 61654"/>
              <a:gd name="connsiteY22" fmla="*/ 43947 h 7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654" h="73969">
                <a:moveTo>
                  <a:pt x="45713" y="43947"/>
                </a:moveTo>
                <a:cubicBezTo>
                  <a:pt x="45713" y="46190"/>
                  <a:pt x="45360" y="48261"/>
                  <a:pt x="44622" y="50159"/>
                </a:cubicBezTo>
                <a:cubicBezTo>
                  <a:pt x="43909" y="52065"/>
                  <a:pt x="42897" y="53713"/>
                  <a:pt x="41587" y="55101"/>
                </a:cubicBezTo>
                <a:cubicBezTo>
                  <a:pt x="40277" y="56497"/>
                  <a:pt x="38731" y="57580"/>
                  <a:pt x="36935" y="58364"/>
                </a:cubicBezTo>
                <a:cubicBezTo>
                  <a:pt x="35155" y="59148"/>
                  <a:pt x="33186" y="59533"/>
                  <a:pt x="31052" y="59533"/>
                </a:cubicBezTo>
                <a:cubicBezTo>
                  <a:pt x="28919" y="59533"/>
                  <a:pt x="26926" y="59148"/>
                  <a:pt x="25114" y="58364"/>
                </a:cubicBezTo>
                <a:cubicBezTo>
                  <a:pt x="23287" y="57580"/>
                  <a:pt x="21718" y="56497"/>
                  <a:pt x="20416" y="55101"/>
                </a:cubicBezTo>
                <a:cubicBezTo>
                  <a:pt x="19098" y="53713"/>
                  <a:pt x="18086" y="52065"/>
                  <a:pt x="17356" y="50159"/>
                </a:cubicBezTo>
                <a:cubicBezTo>
                  <a:pt x="16643" y="48261"/>
                  <a:pt x="16282" y="46190"/>
                  <a:pt x="16282" y="43947"/>
                </a:cubicBezTo>
                <a:lnTo>
                  <a:pt x="16282" y="240"/>
                </a:lnTo>
                <a:lnTo>
                  <a:pt x="170" y="240"/>
                </a:lnTo>
                <a:lnTo>
                  <a:pt x="170" y="44559"/>
                </a:lnTo>
                <a:cubicBezTo>
                  <a:pt x="170" y="48841"/>
                  <a:pt x="821" y="52779"/>
                  <a:pt x="2131" y="56380"/>
                </a:cubicBezTo>
                <a:cubicBezTo>
                  <a:pt x="3441" y="59980"/>
                  <a:pt x="5386" y="63102"/>
                  <a:pt x="7975" y="65753"/>
                </a:cubicBezTo>
                <a:cubicBezTo>
                  <a:pt x="10548" y="68397"/>
                  <a:pt x="13756" y="70475"/>
                  <a:pt x="17623" y="71966"/>
                </a:cubicBezTo>
                <a:cubicBezTo>
                  <a:pt x="21482" y="73456"/>
                  <a:pt x="25954" y="74209"/>
                  <a:pt x="31052" y="74209"/>
                </a:cubicBezTo>
                <a:cubicBezTo>
                  <a:pt x="36072" y="74209"/>
                  <a:pt x="40512" y="73456"/>
                  <a:pt x="44379" y="71966"/>
                </a:cubicBezTo>
                <a:cubicBezTo>
                  <a:pt x="48231" y="70475"/>
                  <a:pt x="51447" y="68397"/>
                  <a:pt x="54027" y="65753"/>
                </a:cubicBezTo>
                <a:cubicBezTo>
                  <a:pt x="56616" y="63102"/>
                  <a:pt x="58553" y="59980"/>
                  <a:pt x="59871" y="56380"/>
                </a:cubicBezTo>
                <a:cubicBezTo>
                  <a:pt x="61173" y="52779"/>
                  <a:pt x="61824" y="48841"/>
                  <a:pt x="61824" y="44559"/>
                </a:cubicBezTo>
                <a:lnTo>
                  <a:pt x="61824" y="240"/>
                </a:lnTo>
                <a:lnTo>
                  <a:pt x="45713" y="240"/>
                </a:lnTo>
                <a:lnTo>
                  <a:pt x="45713" y="4394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F2F9B5C9-DA7E-29BA-3B9B-9E91FE8C3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7084" y="1432690"/>
            <a:ext cx="8010933" cy="1385924"/>
          </a:xfrm>
        </p:spPr>
        <p:txBody>
          <a:bodyPr anchor="b"/>
          <a:lstStyle>
            <a:lvl1pPr>
              <a:lnSpc>
                <a:spcPct val="101000"/>
              </a:lnSpc>
              <a:defRPr>
                <a:solidFill>
                  <a:srgbClr val="FFB100"/>
                </a:solidFill>
              </a:defRPr>
            </a:lvl1pPr>
          </a:lstStyle>
          <a:p>
            <a:r>
              <a:rPr lang="fr-FR"/>
              <a:t>Titre sur une </a:t>
            </a:r>
            <a:br>
              <a:rPr lang="fr-FR"/>
            </a:br>
            <a:r>
              <a:rPr lang="fr-FR"/>
              <a:t>ou deux lignes max</a:t>
            </a: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382F0BBB-E19A-60D5-FBFF-D8D8041B3D7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931" y="249038"/>
            <a:ext cx="3509148" cy="325627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2000"/>
              </a:lnSpc>
              <a:spcBef>
                <a:spcPts val="0"/>
              </a:spcBef>
              <a:defRPr sz="22999" spc="0" baseline="0">
                <a:blipFill dpi="0" rotWithShape="1"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j-lt"/>
              </a:defRPr>
            </a:lvl1pPr>
            <a:lvl2pPr marL="0">
              <a:lnSpc>
                <a:spcPct val="96000"/>
              </a:lnSpc>
              <a:spcBef>
                <a:spcPts val="600"/>
              </a:spcBef>
              <a:spcAft>
                <a:spcPts val="0"/>
              </a:spcAft>
              <a:defRPr sz="205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202129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.Transitions Chiff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5AC17C6-5739-90B4-0CFB-8AB96F723EEA}"/>
              </a:ext>
            </a:extLst>
          </p:cNvPr>
          <p:cNvSpPr/>
          <p:nvPr/>
        </p:nvSpPr>
        <p:spPr>
          <a:xfrm flipV="1">
            <a:off x="11142875" y="6384706"/>
            <a:ext cx="410383" cy="214649"/>
          </a:xfrm>
          <a:custGeom>
            <a:avLst/>
            <a:gdLst>
              <a:gd name="connsiteX0" fmla="*/ 15193 w 820338"/>
              <a:gd name="connsiteY0" fmla="*/ 428714 h 429299"/>
              <a:gd name="connsiteX1" fmla="*/ 446 w 820338"/>
              <a:gd name="connsiteY1" fmla="*/ 415606 h 429299"/>
              <a:gd name="connsiteX2" fmla="*/ 446 w 820338"/>
              <a:gd name="connsiteY2" fmla="*/ 13343 h 429299"/>
              <a:gd name="connsiteX3" fmla="*/ 13555 w 820338"/>
              <a:gd name="connsiteY3" fmla="*/ 234 h 429299"/>
              <a:gd name="connsiteX4" fmla="*/ 731238 w 820338"/>
              <a:gd name="connsiteY4" fmla="*/ 234 h 429299"/>
              <a:gd name="connsiteX5" fmla="*/ 745166 w 820338"/>
              <a:gd name="connsiteY5" fmla="*/ 9246 h 429299"/>
              <a:gd name="connsiteX6" fmla="*/ 819720 w 820338"/>
              <a:gd name="connsiteY6" fmla="*/ 241101 h 429299"/>
              <a:gd name="connsiteX7" fmla="*/ 813165 w 820338"/>
              <a:gd name="connsiteY7" fmla="*/ 258305 h 429299"/>
              <a:gd name="connsiteX8" fmla="*/ 70904 w 820338"/>
              <a:gd name="connsiteY8" fmla="*/ 429533 h 429299"/>
              <a:gd name="connsiteX9" fmla="*/ 15193 w 820338"/>
              <a:gd name="connsiteY9" fmla="*/ 428714 h 42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0338" h="429299">
                <a:moveTo>
                  <a:pt x="15193" y="428714"/>
                </a:moveTo>
                <a:cubicBezTo>
                  <a:pt x="6181" y="428714"/>
                  <a:pt x="446" y="424618"/>
                  <a:pt x="446" y="415606"/>
                </a:cubicBezTo>
                <a:lnTo>
                  <a:pt x="446" y="13343"/>
                </a:lnTo>
                <a:cubicBezTo>
                  <a:pt x="446" y="5969"/>
                  <a:pt x="5362" y="234"/>
                  <a:pt x="13555" y="234"/>
                </a:cubicBezTo>
                <a:lnTo>
                  <a:pt x="731238" y="234"/>
                </a:lnTo>
                <a:cubicBezTo>
                  <a:pt x="736973" y="234"/>
                  <a:pt x="742708" y="234"/>
                  <a:pt x="745166" y="9246"/>
                </a:cubicBezTo>
                <a:cubicBezTo>
                  <a:pt x="745166" y="9246"/>
                  <a:pt x="818081" y="237004"/>
                  <a:pt x="819720" y="241101"/>
                </a:cubicBezTo>
                <a:cubicBezTo>
                  <a:pt x="822177" y="249293"/>
                  <a:pt x="820539" y="253390"/>
                  <a:pt x="813165" y="258305"/>
                </a:cubicBezTo>
                <a:cubicBezTo>
                  <a:pt x="579672" y="408232"/>
                  <a:pt x="229843" y="429533"/>
                  <a:pt x="70904" y="429533"/>
                </a:cubicBezTo>
                <a:cubicBezTo>
                  <a:pt x="47964" y="429533"/>
                  <a:pt x="29121" y="429533"/>
                  <a:pt x="15193" y="428714"/>
                </a:cubicBezTo>
                <a:close/>
              </a:path>
            </a:pathLst>
          </a:custGeom>
          <a:gradFill>
            <a:gsLst>
              <a:gs pos="0">
                <a:srgbClr val="802266"/>
              </a:gs>
              <a:gs pos="25000">
                <a:srgbClr val="AC1173"/>
              </a:gs>
              <a:gs pos="81000">
                <a:srgbClr val="D90E0E"/>
              </a:gs>
              <a:gs pos="100000">
                <a:srgbClr val="D90E0E"/>
              </a:gs>
            </a:gsLst>
            <a:lin ang="0" scaled="1"/>
          </a:gradFill>
          <a:ln w="817381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ADFC03F8-1254-77E0-026C-0D853D546AA8}"/>
              </a:ext>
            </a:extLst>
          </p:cNvPr>
          <p:cNvSpPr/>
          <p:nvPr/>
        </p:nvSpPr>
        <p:spPr>
          <a:xfrm>
            <a:off x="11161312" y="6473652"/>
            <a:ext cx="94641" cy="96776"/>
          </a:xfrm>
          <a:custGeom>
            <a:avLst/>
            <a:gdLst>
              <a:gd name="connsiteX0" fmla="*/ 126801 w 189185"/>
              <a:gd name="connsiteY0" fmla="*/ 80049 h 193551"/>
              <a:gd name="connsiteX1" fmla="*/ 86847 w 189185"/>
              <a:gd name="connsiteY1" fmla="*/ 47861 h 193551"/>
              <a:gd name="connsiteX2" fmla="*/ 142475 w 189185"/>
              <a:gd name="connsiteY2" fmla="*/ 27515 h 193551"/>
              <a:gd name="connsiteX3" fmla="*/ 173086 w 189185"/>
              <a:gd name="connsiteY3" fmla="*/ 31636 h 193551"/>
              <a:gd name="connsiteX4" fmla="*/ 181790 w 189185"/>
              <a:gd name="connsiteY4" fmla="*/ 4224 h 193551"/>
              <a:gd name="connsiteX5" fmla="*/ 145384 w 189185"/>
              <a:gd name="connsiteY5" fmla="*/ 373 h 193551"/>
              <a:gd name="connsiteX6" fmla="*/ 42586 w 189185"/>
              <a:gd name="connsiteY6" fmla="*/ 40658 h 193551"/>
              <a:gd name="connsiteX7" fmla="*/ 99438 w 189185"/>
              <a:gd name="connsiteY7" fmla="*/ 108168 h 193551"/>
              <a:gd name="connsiteX8" fmla="*/ 138614 w 189185"/>
              <a:gd name="connsiteY8" fmla="*/ 147395 h 193551"/>
              <a:gd name="connsiteX9" fmla="*/ 88078 w 189185"/>
              <a:gd name="connsiteY9" fmla="*/ 164230 h 193551"/>
              <a:gd name="connsiteX10" fmla="*/ 13620 w 189185"/>
              <a:gd name="connsiteY10" fmla="*/ 145657 h 193551"/>
              <a:gd name="connsiteX11" fmla="*/ 156 w 189185"/>
              <a:gd name="connsiteY11" fmla="*/ 174841 h 193551"/>
              <a:gd name="connsiteX12" fmla="*/ 80483 w 189185"/>
              <a:gd name="connsiteY12" fmla="*/ 193786 h 193551"/>
              <a:gd name="connsiteX13" fmla="*/ 185475 w 189185"/>
              <a:gd name="connsiteY13" fmla="*/ 151146 h 193551"/>
              <a:gd name="connsiteX14" fmla="*/ 126801 w 189185"/>
              <a:gd name="connsiteY14" fmla="*/ 80049 h 1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185" h="193551">
                <a:moveTo>
                  <a:pt x="126801" y="80049"/>
                </a:moveTo>
                <a:cubicBezTo>
                  <a:pt x="100449" y="67313"/>
                  <a:pt x="82523" y="60661"/>
                  <a:pt x="86847" y="47861"/>
                </a:cubicBezTo>
                <a:cubicBezTo>
                  <a:pt x="91939" y="32708"/>
                  <a:pt x="118459" y="26984"/>
                  <a:pt x="142475" y="27515"/>
                </a:cubicBezTo>
                <a:cubicBezTo>
                  <a:pt x="154614" y="27819"/>
                  <a:pt x="163220" y="29376"/>
                  <a:pt x="173086" y="31636"/>
                </a:cubicBezTo>
                <a:lnTo>
                  <a:pt x="181790" y="4224"/>
                </a:lnTo>
                <a:cubicBezTo>
                  <a:pt x="169274" y="1913"/>
                  <a:pt x="160343" y="745"/>
                  <a:pt x="145384" y="373"/>
                </a:cubicBezTo>
                <a:cubicBezTo>
                  <a:pt x="97230" y="-758"/>
                  <a:pt x="53713" y="12539"/>
                  <a:pt x="42586" y="40658"/>
                </a:cubicBezTo>
                <a:cubicBezTo>
                  <a:pt x="29291" y="73970"/>
                  <a:pt x="66878" y="92748"/>
                  <a:pt x="99438" y="108168"/>
                </a:cubicBezTo>
                <a:cubicBezTo>
                  <a:pt x="125369" y="120436"/>
                  <a:pt x="145773" y="132083"/>
                  <a:pt x="138614" y="147395"/>
                </a:cubicBezTo>
                <a:cubicBezTo>
                  <a:pt x="132995" y="159235"/>
                  <a:pt x="114706" y="164834"/>
                  <a:pt x="88078" y="164230"/>
                </a:cubicBezTo>
                <a:cubicBezTo>
                  <a:pt x="65044" y="163708"/>
                  <a:pt x="36281" y="157054"/>
                  <a:pt x="13620" y="145657"/>
                </a:cubicBezTo>
                <a:lnTo>
                  <a:pt x="156" y="174841"/>
                </a:lnTo>
                <a:cubicBezTo>
                  <a:pt x="16812" y="182548"/>
                  <a:pt x="51160" y="193068"/>
                  <a:pt x="80483" y="193786"/>
                </a:cubicBezTo>
                <a:cubicBezTo>
                  <a:pt x="135546" y="194990"/>
                  <a:pt x="171206" y="181197"/>
                  <a:pt x="185475" y="151146"/>
                </a:cubicBezTo>
                <a:cubicBezTo>
                  <a:pt x="202363" y="115704"/>
                  <a:pt x="160465" y="96289"/>
                  <a:pt x="126801" y="80049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409AAB88-3413-EC77-4C36-6413261D61F0}"/>
              </a:ext>
            </a:extLst>
          </p:cNvPr>
          <p:cNvSpPr/>
          <p:nvPr/>
        </p:nvSpPr>
        <p:spPr>
          <a:xfrm>
            <a:off x="11249837" y="6473435"/>
            <a:ext cx="271992" cy="96919"/>
          </a:xfrm>
          <a:custGeom>
            <a:avLst/>
            <a:gdLst>
              <a:gd name="connsiteX0" fmla="*/ 24786 w 543702"/>
              <a:gd name="connsiteY0" fmla="*/ 130510 h 193836"/>
              <a:gd name="connsiteX1" fmla="*/ 26265 w 543702"/>
              <a:gd name="connsiteY1" fmla="*/ 131371 h 193836"/>
              <a:gd name="connsiteX2" fmla="*/ 27570 w 543702"/>
              <a:gd name="connsiteY2" fmla="*/ 130510 h 193836"/>
              <a:gd name="connsiteX3" fmla="*/ 54389 w 543702"/>
              <a:gd name="connsiteY3" fmla="*/ 47391 h 193836"/>
              <a:gd name="connsiteX4" fmla="*/ 122624 w 543702"/>
              <a:gd name="connsiteY4" fmla="*/ 190743 h 193836"/>
              <a:gd name="connsiteX5" fmla="*/ 166730 w 543702"/>
              <a:gd name="connsiteY5" fmla="*/ 190743 h 193836"/>
              <a:gd name="connsiteX6" fmla="*/ 188518 w 543702"/>
              <a:gd name="connsiteY6" fmla="*/ 122604 h 193836"/>
              <a:gd name="connsiteX7" fmla="*/ 189941 w 543702"/>
              <a:gd name="connsiteY7" fmla="*/ 121776 h 193836"/>
              <a:gd name="connsiteX8" fmla="*/ 191272 w 543702"/>
              <a:gd name="connsiteY8" fmla="*/ 122604 h 193836"/>
              <a:gd name="connsiteX9" fmla="*/ 300695 w 543702"/>
              <a:gd name="connsiteY9" fmla="*/ 194122 h 193836"/>
              <a:gd name="connsiteX10" fmla="*/ 383645 w 543702"/>
              <a:gd name="connsiteY10" fmla="*/ 179190 h 193836"/>
              <a:gd name="connsiteX11" fmla="*/ 406456 w 543702"/>
              <a:gd name="connsiteY11" fmla="*/ 107273 h 193836"/>
              <a:gd name="connsiteX12" fmla="*/ 494196 w 543702"/>
              <a:gd name="connsiteY12" fmla="*/ 107273 h 193836"/>
              <a:gd name="connsiteX13" fmla="*/ 503086 w 543702"/>
              <a:gd name="connsiteY13" fmla="*/ 79396 h 193836"/>
              <a:gd name="connsiteX14" fmla="*/ 415382 w 543702"/>
              <a:gd name="connsiteY14" fmla="*/ 79396 h 193836"/>
              <a:gd name="connsiteX15" fmla="*/ 430501 w 543702"/>
              <a:gd name="connsiteY15" fmla="*/ 32192 h 193836"/>
              <a:gd name="connsiteX16" fmla="*/ 535074 w 543702"/>
              <a:gd name="connsiteY16" fmla="*/ 32192 h 193836"/>
              <a:gd name="connsiteX17" fmla="*/ 544130 w 543702"/>
              <a:gd name="connsiteY17" fmla="*/ 3282 h 193836"/>
              <a:gd name="connsiteX18" fmla="*/ 397326 w 543702"/>
              <a:gd name="connsiteY18" fmla="*/ 3282 h 193836"/>
              <a:gd name="connsiteX19" fmla="*/ 347512 w 543702"/>
              <a:gd name="connsiteY19" fmla="*/ 159077 h 193836"/>
              <a:gd name="connsiteX20" fmla="*/ 310222 w 543702"/>
              <a:gd name="connsiteY20" fmla="*/ 163028 h 193836"/>
              <a:gd name="connsiteX21" fmla="*/ 243880 w 543702"/>
              <a:gd name="connsiteY21" fmla="*/ 140499 h 193836"/>
              <a:gd name="connsiteX22" fmla="*/ 232348 w 543702"/>
              <a:gd name="connsiteY22" fmla="*/ 96830 h 193836"/>
              <a:gd name="connsiteX23" fmla="*/ 329674 w 543702"/>
              <a:gd name="connsiteY23" fmla="*/ 31370 h 193836"/>
              <a:gd name="connsiteX24" fmla="*/ 362158 w 543702"/>
              <a:gd name="connsiteY24" fmla="*/ 33328 h 193836"/>
              <a:gd name="connsiteX25" fmla="*/ 372488 w 543702"/>
              <a:gd name="connsiteY25" fmla="*/ 3040 h 193836"/>
              <a:gd name="connsiteX26" fmla="*/ 329693 w 543702"/>
              <a:gd name="connsiteY26" fmla="*/ 286 h 193836"/>
              <a:gd name="connsiteX27" fmla="*/ 216882 w 543702"/>
              <a:gd name="connsiteY27" fmla="*/ 44365 h 193836"/>
              <a:gd name="connsiteX28" fmla="*/ 214713 w 543702"/>
              <a:gd name="connsiteY28" fmla="*/ 45208 h 193836"/>
              <a:gd name="connsiteX29" fmla="*/ 213579 w 543702"/>
              <a:gd name="connsiteY29" fmla="*/ 44365 h 193836"/>
              <a:gd name="connsiteX30" fmla="*/ 226687 w 543702"/>
              <a:gd name="connsiteY30" fmla="*/ 3322 h 193836"/>
              <a:gd name="connsiteX31" fmla="*/ 188381 w 543702"/>
              <a:gd name="connsiteY31" fmla="*/ 3322 h 193836"/>
              <a:gd name="connsiteX32" fmla="*/ 146497 w 543702"/>
              <a:gd name="connsiteY32" fmla="*/ 134679 h 193836"/>
              <a:gd name="connsiteX33" fmla="*/ 72225 w 543702"/>
              <a:gd name="connsiteY33" fmla="*/ 3322 h 193836"/>
              <a:gd name="connsiteX34" fmla="*/ 31152 w 543702"/>
              <a:gd name="connsiteY34" fmla="*/ 3322 h 193836"/>
              <a:gd name="connsiteX35" fmla="*/ 428 w 543702"/>
              <a:gd name="connsiteY35" fmla="*/ 98970 h 193836"/>
              <a:gd name="connsiteX36" fmla="*/ 24786 w 543702"/>
              <a:gd name="connsiteY36" fmla="*/ 130510 h 19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43702" h="193836">
                <a:moveTo>
                  <a:pt x="24786" y="130510"/>
                </a:moveTo>
                <a:cubicBezTo>
                  <a:pt x="25053" y="131180"/>
                  <a:pt x="25533" y="131371"/>
                  <a:pt x="26265" y="131371"/>
                </a:cubicBezTo>
                <a:cubicBezTo>
                  <a:pt x="27026" y="131371"/>
                  <a:pt x="27355" y="131146"/>
                  <a:pt x="27570" y="130510"/>
                </a:cubicBezTo>
                <a:cubicBezTo>
                  <a:pt x="27883" y="129560"/>
                  <a:pt x="54389" y="47391"/>
                  <a:pt x="54389" y="47391"/>
                </a:cubicBezTo>
                <a:cubicBezTo>
                  <a:pt x="81438" y="86058"/>
                  <a:pt x="108257" y="136941"/>
                  <a:pt x="122624" y="190743"/>
                </a:cubicBezTo>
                <a:lnTo>
                  <a:pt x="166730" y="190743"/>
                </a:lnTo>
                <a:lnTo>
                  <a:pt x="188518" y="122604"/>
                </a:lnTo>
                <a:cubicBezTo>
                  <a:pt x="188741" y="121936"/>
                  <a:pt x="189238" y="121776"/>
                  <a:pt x="189941" y="121776"/>
                </a:cubicBezTo>
                <a:cubicBezTo>
                  <a:pt x="190651" y="121776"/>
                  <a:pt x="191214" y="122002"/>
                  <a:pt x="191272" y="122604"/>
                </a:cubicBezTo>
                <a:cubicBezTo>
                  <a:pt x="197937" y="165357"/>
                  <a:pt x="240454" y="194122"/>
                  <a:pt x="300695" y="194122"/>
                </a:cubicBezTo>
                <a:cubicBezTo>
                  <a:pt x="339717" y="194122"/>
                  <a:pt x="374887" y="183893"/>
                  <a:pt x="383645" y="179190"/>
                </a:cubicBezTo>
                <a:lnTo>
                  <a:pt x="406456" y="107273"/>
                </a:lnTo>
                <a:lnTo>
                  <a:pt x="494196" y="107273"/>
                </a:lnTo>
                <a:lnTo>
                  <a:pt x="503086" y="79396"/>
                </a:lnTo>
                <a:lnTo>
                  <a:pt x="415382" y="79396"/>
                </a:lnTo>
                <a:lnTo>
                  <a:pt x="430501" y="32192"/>
                </a:lnTo>
                <a:lnTo>
                  <a:pt x="535074" y="32192"/>
                </a:lnTo>
                <a:lnTo>
                  <a:pt x="544130" y="3282"/>
                </a:lnTo>
                <a:lnTo>
                  <a:pt x="397326" y="3282"/>
                </a:lnTo>
                <a:lnTo>
                  <a:pt x="347512" y="159077"/>
                </a:lnTo>
                <a:cubicBezTo>
                  <a:pt x="336926" y="161748"/>
                  <a:pt x="323854" y="163028"/>
                  <a:pt x="310222" y="163028"/>
                </a:cubicBezTo>
                <a:cubicBezTo>
                  <a:pt x="280783" y="163028"/>
                  <a:pt x="257228" y="156063"/>
                  <a:pt x="243880" y="140499"/>
                </a:cubicBezTo>
                <a:cubicBezTo>
                  <a:pt x="233881" y="128781"/>
                  <a:pt x="229895" y="113695"/>
                  <a:pt x="232348" y="96830"/>
                </a:cubicBezTo>
                <a:cubicBezTo>
                  <a:pt x="238253" y="56690"/>
                  <a:pt x="277363" y="31370"/>
                  <a:pt x="329674" y="31370"/>
                </a:cubicBezTo>
                <a:cubicBezTo>
                  <a:pt x="340652" y="31370"/>
                  <a:pt x="351993" y="32018"/>
                  <a:pt x="362158" y="33328"/>
                </a:cubicBezTo>
                <a:lnTo>
                  <a:pt x="372488" y="3040"/>
                </a:lnTo>
                <a:cubicBezTo>
                  <a:pt x="359898" y="1140"/>
                  <a:pt x="344633" y="286"/>
                  <a:pt x="329693" y="286"/>
                </a:cubicBezTo>
                <a:cubicBezTo>
                  <a:pt x="283307" y="286"/>
                  <a:pt x="242993" y="16254"/>
                  <a:pt x="216882" y="44365"/>
                </a:cubicBezTo>
                <a:cubicBezTo>
                  <a:pt x="216091" y="45234"/>
                  <a:pt x="215212" y="45208"/>
                  <a:pt x="214713" y="45208"/>
                </a:cubicBezTo>
                <a:cubicBezTo>
                  <a:pt x="213892" y="45208"/>
                  <a:pt x="213378" y="45051"/>
                  <a:pt x="213579" y="44365"/>
                </a:cubicBezTo>
                <a:lnTo>
                  <a:pt x="226687" y="3322"/>
                </a:lnTo>
                <a:lnTo>
                  <a:pt x="188381" y="3322"/>
                </a:lnTo>
                <a:lnTo>
                  <a:pt x="146497" y="134679"/>
                </a:lnTo>
                <a:cubicBezTo>
                  <a:pt x="133188" y="95942"/>
                  <a:pt x="105765" y="44904"/>
                  <a:pt x="72225" y="3322"/>
                </a:cubicBezTo>
                <a:lnTo>
                  <a:pt x="31152" y="3322"/>
                </a:lnTo>
                <a:lnTo>
                  <a:pt x="428" y="98970"/>
                </a:lnTo>
                <a:cubicBezTo>
                  <a:pt x="15882" y="110355"/>
                  <a:pt x="20756" y="118706"/>
                  <a:pt x="24786" y="130510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41BDF252-97D2-8BA5-DF59-B53B9AE87C0D}"/>
              </a:ext>
            </a:extLst>
          </p:cNvPr>
          <p:cNvSpPr/>
          <p:nvPr/>
        </p:nvSpPr>
        <p:spPr>
          <a:xfrm>
            <a:off x="11164905" y="6632581"/>
            <a:ext cx="29352" cy="36067"/>
          </a:xfrm>
          <a:custGeom>
            <a:avLst/>
            <a:gdLst>
              <a:gd name="connsiteX0" fmla="*/ 51787 w 58673"/>
              <a:gd name="connsiteY0" fmla="*/ 35137 h 72133"/>
              <a:gd name="connsiteX1" fmla="*/ 55811 w 58673"/>
              <a:gd name="connsiteY1" fmla="*/ 22148 h 72133"/>
              <a:gd name="connsiteX2" fmla="*/ 53591 w 58673"/>
              <a:gd name="connsiteY2" fmla="*/ 11605 h 72133"/>
              <a:gd name="connsiteX3" fmla="*/ 47606 w 58673"/>
              <a:gd name="connsiteY3" fmla="*/ 4875 h 72133"/>
              <a:gd name="connsiteX4" fmla="*/ 38820 w 58673"/>
              <a:gd name="connsiteY4" fmla="*/ 1314 h 72133"/>
              <a:gd name="connsiteX5" fmla="*/ 28231 w 58673"/>
              <a:gd name="connsiteY5" fmla="*/ 239 h 72133"/>
              <a:gd name="connsiteX6" fmla="*/ -70 w 58673"/>
              <a:gd name="connsiteY6" fmla="*/ 239 h 72133"/>
              <a:gd name="connsiteX7" fmla="*/ -70 w 58673"/>
              <a:gd name="connsiteY7" fmla="*/ 72373 h 72133"/>
              <a:gd name="connsiteX8" fmla="*/ 16049 w 58673"/>
              <a:gd name="connsiteY8" fmla="*/ 72373 h 72133"/>
              <a:gd name="connsiteX9" fmla="*/ 16049 w 58673"/>
              <a:gd name="connsiteY9" fmla="*/ 43546 h 72133"/>
              <a:gd name="connsiteX10" fmla="*/ 23995 w 58673"/>
              <a:gd name="connsiteY10" fmla="*/ 43546 h 72133"/>
              <a:gd name="connsiteX11" fmla="*/ 39283 w 58673"/>
              <a:gd name="connsiteY11" fmla="*/ 72373 h 72133"/>
              <a:gd name="connsiteX12" fmla="*/ 58603 w 58673"/>
              <a:gd name="connsiteY12" fmla="*/ 72373 h 72133"/>
              <a:gd name="connsiteX13" fmla="*/ 40013 w 58673"/>
              <a:gd name="connsiteY13" fmla="*/ 41915 h 72133"/>
              <a:gd name="connsiteX14" fmla="*/ 51787 w 58673"/>
              <a:gd name="connsiteY14" fmla="*/ 35137 h 72133"/>
              <a:gd name="connsiteX15" fmla="*/ 37785 w 58673"/>
              <a:gd name="connsiteY15" fmla="*/ 26626 h 72133"/>
              <a:gd name="connsiteX16" fmla="*/ 34530 w 58673"/>
              <a:gd name="connsiteY16" fmla="*/ 29027 h 72133"/>
              <a:gd name="connsiteX17" fmla="*/ 30145 w 58673"/>
              <a:gd name="connsiteY17" fmla="*/ 29945 h 72133"/>
              <a:gd name="connsiteX18" fmla="*/ 25548 w 58673"/>
              <a:gd name="connsiteY18" fmla="*/ 30094 h 72133"/>
              <a:gd name="connsiteX19" fmla="*/ 16049 w 58673"/>
              <a:gd name="connsiteY19" fmla="*/ 30094 h 72133"/>
              <a:gd name="connsiteX20" fmla="*/ 16049 w 58673"/>
              <a:gd name="connsiteY20" fmla="*/ 13692 h 72133"/>
              <a:gd name="connsiteX21" fmla="*/ 26584 w 58673"/>
              <a:gd name="connsiteY21" fmla="*/ 13692 h 72133"/>
              <a:gd name="connsiteX22" fmla="*/ 31023 w 58673"/>
              <a:gd name="connsiteY22" fmla="*/ 13998 h 72133"/>
              <a:gd name="connsiteX23" fmla="*/ 35055 w 58673"/>
              <a:gd name="connsiteY23" fmla="*/ 15166 h 72133"/>
              <a:gd name="connsiteX24" fmla="*/ 37942 w 58673"/>
              <a:gd name="connsiteY24" fmla="*/ 17661 h 72133"/>
              <a:gd name="connsiteX25" fmla="*/ 39079 w 58673"/>
              <a:gd name="connsiteY25" fmla="*/ 22046 h 72133"/>
              <a:gd name="connsiteX26" fmla="*/ 37785 w 58673"/>
              <a:gd name="connsiteY26" fmla="*/ 26626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673" h="72133">
                <a:moveTo>
                  <a:pt x="51787" y="35137"/>
                </a:moveTo>
                <a:cubicBezTo>
                  <a:pt x="54469" y="31568"/>
                  <a:pt x="55811" y="27238"/>
                  <a:pt x="55811" y="22148"/>
                </a:cubicBezTo>
                <a:cubicBezTo>
                  <a:pt x="55811" y="17935"/>
                  <a:pt x="55065" y="14421"/>
                  <a:pt x="53591" y="11605"/>
                </a:cubicBezTo>
                <a:cubicBezTo>
                  <a:pt x="52108" y="8781"/>
                  <a:pt x="50116" y="6538"/>
                  <a:pt x="47606" y="4875"/>
                </a:cubicBezTo>
                <a:cubicBezTo>
                  <a:pt x="45088" y="3212"/>
                  <a:pt x="42162" y="2020"/>
                  <a:pt x="38820" y="1314"/>
                </a:cubicBezTo>
                <a:cubicBezTo>
                  <a:pt x="35487" y="600"/>
                  <a:pt x="31949" y="239"/>
                  <a:pt x="28231" y="239"/>
                </a:cubicBezTo>
                <a:lnTo>
                  <a:pt x="-70" y="239"/>
                </a:lnTo>
                <a:lnTo>
                  <a:pt x="-70" y="72373"/>
                </a:lnTo>
                <a:lnTo>
                  <a:pt x="16049" y="72373"/>
                </a:lnTo>
                <a:lnTo>
                  <a:pt x="16049" y="43546"/>
                </a:lnTo>
                <a:lnTo>
                  <a:pt x="23995" y="43546"/>
                </a:lnTo>
                <a:lnTo>
                  <a:pt x="39283" y="72373"/>
                </a:lnTo>
                <a:lnTo>
                  <a:pt x="58603" y="72373"/>
                </a:lnTo>
                <a:lnTo>
                  <a:pt x="40013" y="41915"/>
                </a:lnTo>
                <a:cubicBezTo>
                  <a:pt x="45174" y="40965"/>
                  <a:pt x="49096" y="38706"/>
                  <a:pt x="51787" y="35137"/>
                </a:cubicBezTo>
                <a:moveTo>
                  <a:pt x="37785" y="26626"/>
                </a:moveTo>
                <a:cubicBezTo>
                  <a:pt x="36930" y="27717"/>
                  <a:pt x="35840" y="28517"/>
                  <a:pt x="34530" y="29027"/>
                </a:cubicBezTo>
                <a:cubicBezTo>
                  <a:pt x="33220" y="29537"/>
                  <a:pt x="31761" y="29843"/>
                  <a:pt x="30145" y="29945"/>
                </a:cubicBezTo>
                <a:cubicBezTo>
                  <a:pt x="28529" y="30047"/>
                  <a:pt x="26992" y="30094"/>
                  <a:pt x="25548" y="30094"/>
                </a:cubicBezTo>
                <a:lnTo>
                  <a:pt x="16049" y="30094"/>
                </a:lnTo>
                <a:lnTo>
                  <a:pt x="16049" y="13692"/>
                </a:lnTo>
                <a:lnTo>
                  <a:pt x="26584" y="13692"/>
                </a:lnTo>
                <a:cubicBezTo>
                  <a:pt x="28027" y="13692"/>
                  <a:pt x="29502" y="13794"/>
                  <a:pt x="31023" y="13998"/>
                </a:cubicBezTo>
                <a:cubicBezTo>
                  <a:pt x="32537" y="14202"/>
                  <a:pt x="33879" y="14594"/>
                  <a:pt x="35055" y="15166"/>
                </a:cubicBezTo>
                <a:cubicBezTo>
                  <a:pt x="36216" y="15747"/>
                  <a:pt x="37181" y="16578"/>
                  <a:pt x="37942" y="17661"/>
                </a:cubicBezTo>
                <a:cubicBezTo>
                  <a:pt x="38703" y="18751"/>
                  <a:pt x="39079" y="20210"/>
                  <a:pt x="39079" y="22046"/>
                </a:cubicBezTo>
                <a:cubicBezTo>
                  <a:pt x="39079" y="24014"/>
                  <a:pt x="38648" y="25544"/>
                  <a:pt x="37785" y="26626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D6AB346E-9710-2611-FD06-3A2845D1DB5D}"/>
              </a:ext>
            </a:extLst>
          </p:cNvPr>
          <p:cNvSpPr/>
          <p:nvPr/>
        </p:nvSpPr>
        <p:spPr>
          <a:xfrm rot="7525294" flipV="1">
            <a:off x="11232249" y="6621964"/>
            <a:ext cx="15112" cy="8593"/>
          </a:xfrm>
          <a:custGeom>
            <a:avLst/>
            <a:gdLst>
              <a:gd name="connsiteX0" fmla="*/ 12199 w 30223"/>
              <a:gd name="connsiteY0" fmla="*/ 207 h 17178"/>
              <a:gd name="connsiteX1" fmla="*/ 30201 w 30223"/>
              <a:gd name="connsiteY1" fmla="*/ 207 h 17178"/>
              <a:gd name="connsiteX2" fmla="*/ 22295 w 30223"/>
              <a:gd name="connsiteY2" fmla="*/ 11322 h 17178"/>
              <a:gd name="connsiteX3" fmla="*/ -22 w 30223"/>
              <a:gd name="connsiteY3" fmla="*/ 17386 h 17178"/>
              <a:gd name="connsiteX4" fmla="*/ 12199 w 30223"/>
              <a:gd name="connsiteY4" fmla="*/ 207 h 1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3" h="17178">
                <a:moveTo>
                  <a:pt x="12199" y="207"/>
                </a:moveTo>
                <a:lnTo>
                  <a:pt x="30201" y="207"/>
                </a:lnTo>
                <a:lnTo>
                  <a:pt x="22295" y="11322"/>
                </a:lnTo>
                <a:lnTo>
                  <a:pt x="-22" y="17386"/>
                </a:lnTo>
                <a:lnTo>
                  <a:pt x="12199" y="20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4BD7B079-F704-0511-5EC6-0DA244B615DD}"/>
              </a:ext>
            </a:extLst>
          </p:cNvPr>
          <p:cNvSpPr/>
          <p:nvPr/>
        </p:nvSpPr>
        <p:spPr>
          <a:xfrm>
            <a:off x="11224846" y="6632581"/>
            <a:ext cx="25785" cy="36067"/>
          </a:xfrm>
          <a:custGeom>
            <a:avLst/>
            <a:gdLst>
              <a:gd name="connsiteX0" fmla="*/ 16096 w 51543"/>
              <a:gd name="connsiteY0" fmla="*/ 43028 h 72133"/>
              <a:gd name="connsiteX1" fmla="*/ 47802 w 51543"/>
              <a:gd name="connsiteY1" fmla="*/ 43028 h 72133"/>
              <a:gd name="connsiteX2" fmla="*/ 47802 w 51543"/>
              <a:gd name="connsiteY2" fmla="*/ 28360 h 72133"/>
              <a:gd name="connsiteX3" fmla="*/ 16096 w 51543"/>
              <a:gd name="connsiteY3" fmla="*/ 28360 h 72133"/>
              <a:gd name="connsiteX4" fmla="*/ 16096 w 51543"/>
              <a:gd name="connsiteY4" fmla="*/ 14908 h 72133"/>
              <a:gd name="connsiteX5" fmla="*/ 49661 w 51543"/>
              <a:gd name="connsiteY5" fmla="*/ 14908 h 72133"/>
              <a:gd name="connsiteX6" fmla="*/ 49661 w 51543"/>
              <a:gd name="connsiteY6" fmla="*/ 239 h 72133"/>
              <a:gd name="connsiteX7" fmla="*/ -23 w 51543"/>
              <a:gd name="connsiteY7" fmla="*/ 239 h 72133"/>
              <a:gd name="connsiteX8" fmla="*/ -23 w 51543"/>
              <a:gd name="connsiteY8" fmla="*/ 72373 h 72133"/>
              <a:gd name="connsiteX9" fmla="*/ 51520 w 51543"/>
              <a:gd name="connsiteY9" fmla="*/ 72373 h 72133"/>
              <a:gd name="connsiteX10" fmla="*/ 51520 w 51543"/>
              <a:gd name="connsiteY10" fmla="*/ 57697 h 72133"/>
              <a:gd name="connsiteX11" fmla="*/ 16096 w 51543"/>
              <a:gd name="connsiteY11" fmla="*/ 57697 h 72133"/>
              <a:gd name="connsiteX12" fmla="*/ 16096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096" y="43028"/>
                </a:moveTo>
                <a:lnTo>
                  <a:pt x="47802" y="43028"/>
                </a:lnTo>
                <a:lnTo>
                  <a:pt x="47802" y="28360"/>
                </a:lnTo>
                <a:lnTo>
                  <a:pt x="16096" y="28360"/>
                </a:lnTo>
                <a:lnTo>
                  <a:pt x="16096" y="14908"/>
                </a:lnTo>
                <a:lnTo>
                  <a:pt x="49661" y="14908"/>
                </a:lnTo>
                <a:lnTo>
                  <a:pt x="49661" y="239"/>
                </a:lnTo>
                <a:lnTo>
                  <a:pt x="-23" y="239"/>
                </a:lnTo>
                <a:lnTo>
                  <a:pt x="-23" y="72373"/>
                </a:lnTo>
                <a:lnTo>
                  <a:pt x="51520" y="72373"/>
                </a:lnTo>
                <a:lnTo>
                  <a:pt x="51520" y="57697"/>
                </a:lnTo>
                <a:lnTo>
                  <a:pt x="16096" y="57697"/>
                </a:lnTo>
                <a:lnTo>
                  <a:pt x="16096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5AFBEF2B-CB55-336B-FEB5-E4532375280B}"/>
              </a:ext>
            </a:extLst>
          </p:cNvPr>
          <p:cNvSpPr/>
          <p:nvPr/>
        </p:nvSpPr>
        <p:spPr>
          <a:xfrm>
            <a:off x="11280501" y="6631663"/>
            <a:ext cx="26401" cy="37903"/>
          </a:xfrm>
          <a:custGeom>
            <a:avLst/>
            <a:gdLst>
              <a:gd name="connsiteX0" fmla="*/ 44074 w 52774"/>
              <a:gd name="connsiteY0" fmla="*/ 36204 h 75804"/>
              <a:gd name="connsiteX1" fmla="*/ 35955 w 52774"/>
              <a:gd name="connsiteY1" fmla="*/ 32737 h 75804"/>
              <a:gd name="connsiteX2" fmla="*/ 27852 w 52774"/>
              <a:gd name="connsiteY2" fmla="*/ 30297 h 75804"/>
              <a:gd name="connsiteX3" fmla="*/ 21609 w 52774"/>
              <a:gd name="connsiteY3" fmla="*/ 27340 h 75804"/>
              <a:gd name="connsiteX4" fmla="*/ 19130 w 52774"/>
              <a:gd name="connsiteY4" fmla="*/ 22344 h 75804"/>
              <a:gd name="connsiteX5" fmla="*/ 20157 w 52774"/>
              <a:gd name="connsiteY5" fmla="*/ 18884 h 75804"/>
              <a:gd name="connsiteX6" fmla="*/ 22848 w 52774"/>
              <a:gd name="connsiteY6" fmla="*/ 16586 h 75804"/>
              <a:gd name="connsiteX7" fmla="*/ 26362 w 52774"/>
              <a:gd name="connsiteY7" fmla="*/ 15315 h 75804"/>
              <a:gd name="connsiteX8" fmla="*/ 29970 w 52774"/>
              <a:gd name="connsiteY8" fmla="*/ 14908 h 75804"/>
              <a:gd name="connsiteX9" fmla="*/ 36324 w 52774"/>
              <a:gd name="connsiteY9" fmla="*/ 16084 h 75804"/>
              <a:gd name="connsiteX10" fmla="*/ 41642 w 52774"/>
              <a:gd name="connsiteY10" fmla="*/ 19700 h 75804"/>
              <a:gd name="connsiteX11" fmla="*/ 52694 w 52774"/>
              <a:gd name="connsiteY11" fmla="*/ 7777 h 75804"/>
              <a:gd name="connsiteX12" fmla="*/ 42262 w 52774"/>
              <a:gd name="connsiteY12" fmla="*/ 1965 h 75804"/>
              <a:gd name="connsiteX13" fmla="*/ 30284 w 52774"/>
              <a:gd name="connsiteY13" fmla="*/ 239 h 75804"/>
              <a:gd name="connsiteX14" fmla="*/ 19844 w 52774"/>
              <a:gd name="connsiteY14" fmla="*/ 1714 h 75804"/>
              <a:gd name="connsiteX15" fmla="*/ 10917 w 52774"/>
              <a:gd name="connsiteY15" fmla="*/ 6146 h 75804"/>
              <a:gd name="connsiteX16" fmla="*/ 4713 w 52774"/>
              <a:gd name="connsiteY16" fmla="*/ 13480 h 75804"/>
              <a:gd name="connsiteX17" fmla="*/ 2391 w 52774"/>
              <a:gd name="connsiteY17" fmla="*/ 23669 h 75804"/>
              <a:gd name="connsiteX18" fmla="*/ 4924 w 52774"/>
              <a:gd name="connsiteY18" fmla="*/ 33349 h 75804"/>
              <a:gd name="connsiteX19" fmla="*/ 11278 w 52774"/>
              <a:gd name="connsiteY19" fmla="*/ 39255 h 75804"/>
              <a:gd name="connsiteX20" fmla="*/ 19538 w 52774"/>
              <a:gd name="connsiteY20" fmla="*/ 42824 h 75804"/>
              <a:gd name="connsiteX21" fmla="*/ 27797 w 52774"/>
              <a:gd name="connsiteY21" fmla="*/ 45476 h 75804"/>
              <a:gd name="connsiteX22" fmla="*/ 34159 w 52774"/>
              <a:gd name="connsiteY22" fmla="*/ 48684 h 75804"/>
              <a:gd name="connsiteX23" fmla="*/ 36677 w 52774"/>
              <a:gd name="connsiteY23" fmla="*/ 53830 h 75804"/>
              <a:gd name="connsiteX24" fmla="*/ 35704 w 52774"/>
              <a:gd name="connsiteY24" fmla="*/ 57195 h 75804"/>
              <a:gd name="connsiteX25" fmla="*/ 33124 w 52774"/>
              <a:gd name="connsiteY25" fmla="*/ 59532 h 75804"/>
              <a:gd name="connsiteX26" fmla="*/ 29507 w 52774"/>
              <a:gd name="connsiteY26" fmla="*/ 60913 h 75804"/>
              <a:gd name="connsiteX27" fmla="*/ 25531 w 52774"/>
              <a:gd name="connsiteY27" fmla="*/ 61368 h 75804"/>
              <a:gd name="connsiteX28" fmla="*/ 17734 w 52774"/>
              <a:gd name="connsiteY28" fmla="*/ 59587 h 75804"/>
              <a:gd name="connsiteX29" fmla="*/ 11482 w 52774"/>
              <a:gd name="connsiteY29" fmla="*/ 54543 h 75804"/>
              <a:gd name="connsiteX30" fmla="*/ 22 w 52774"/>
              <a:gd name="connsiteY30" fmla="*/ 66976 h 75804"/>
              <a:gd name="connsiteX31" fmla="*/ 11380 w 52774"/>
              <a:gd name="connsiteY31" fmla="*/ 73903 h 75804"/>
              <a:gd name="connsiteX32" fmla="*/ 24597 w 52774"/>
              <a:gd name="connsiteY32" fmla="*/ 76044 h 75804"/>
              <a:gd name="connsiteX33" fmla="*/ 35398 w 52774"/>
              <a:gd name="connsiteY33" fmla="*/ 74616 h 75804"/>
              <a:gd name="connsiteX34" fmla="*/ 44380 w 52774"/>
              <a:gd name="connsiteY34" fmla="*/ 70232 h 75804"/>
              <a:gd name="connsiteX35" fmla="*/ 50522 w 52774"/>
              <a:gd name="connsiteY35" fmla="*/ 62795 h 75804"/>
              <a:gd name="connsiteX36" fmla="*/ 52796 w 52774"/>
              <a:gd name="connsiteY36" fmla="*/ 52300 h 75804"/>
              <a:gd name="connsiteX37" fmla="*/ 50326 w 52774"/>
              <a:gd name="connsiteY37" fmla="*/ 42213 h 75804"/>
              <a:gd name="connsiteX38" fmla="*/ 44074 w 52774"/>
              <a:gd name="connsiteY38" fmla="*/ 36204 h 7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2774" h="75804">
                <a:moveTo>
                  <a:pt x="44074" y="36204"/>
                </a:moveTo>
                <a:cubicBezTo>
                  <a:pt x="41556" y="34706"/>
                  <a:pt x="38850" y="33553"/>
                  <a:pt x="35955" y="32737"/>
                </a:cubicBezTo>
                <a:cubicBezTo>
                  <a:pt x="33077" y="31921"/>
                  <a:pt x="30370" y="31105"/>
                  <a:pt x="27852" y="30297"/>
                </a:cubicBezTo>
                <a:cubicBezTo>
                  <a:pt x="25342" y="29482"/>
                  <a:pt x="23248" y="28493"/>
                  <a:pt x="21609" y="27340"/>
                </a:cubicBezTo>
                <a:cubicBezTo>
                  <a:pt x="19946" y="26187"/>
                  <a:pt x="19130" y="24524"/>
                  <a:pt x="19130" y="22344"/>
                </a:cubicBezTo>
                <a:cubicBezTo>
                  <a:pt x="19130" y="20987"/>
                  <a:pt x="19475" y="19834"/>
                  <a:pt x="20157" y="18884"/>
                </a:cubicBezTo>
                <a:cubicBezTo>
                  <a:pt x="20848" y="17927"/>
                  <a:pt x="21750" y="17167"/>
                  <a:pt x="22848" y="16586"/>
                </a:cubicBezTo>
                <a:cubicBezTo>
                  <a:pt x="23946" y="16014"/>
                  <a:pt x="25107" y="15590"/>
                  <a:pt x="26362" y="15315"/>
                </a:cubicBezTo>
                <a:cubicBezTo>
                  <a:pt x="27601" y="15049"/>
                  <a:pt x="28794" y="14908"/>
                  <a:pt x="29970" y="14908"/>
                </a:cubicBezTo>
                <a:cubicBezTo>
                  <a:pt x="31963" y="14908"/>
                  <a:pt x="34081" y="15300"/>
                  <a:pt x="36324" y="16084"/>
                </a:cubicBezTo>
                <a:cubicBezTo>
                  <a:pt x="38559" y="16861"/>
                  <a:pt x="40324" y="18069"/>
                  <a:pt x="41642" y="19700"/>
                </a:cubicBezTo>
                <a:lnTo>
                  <a:pt x="52694" y="7777"/>
                </a:lnTo>
                <a:cubicBezTo>
                  <a:pt x="49604" y="5063"/>
                  <a:pt x="46113" y="3126"/>
                  <a:pt x="42262" y="1965"/>
                </a:cubicBezTo>
                <a:cubicBezTo>
                  <a:pt x="38410" y="812"/>
                  <a:pt x="34410" y="239"/>
                  <a:pt x="30284" y="239"/>
                </a:cubicBezTo>
                <a:cubicBezTo>
                  <a:pt x="26699" y="239"/>
                  <a:pt x="23224" y="733"/>
                  <a:pt x="19844" y="1714"/>
                </a:cubicBezTo>
                <a:cubicBezTo>
                  <a:pt x="16471" y="2702"/>
                  <a:pt x="13490" y="4177"/>
                  <a:pt x="10917" y="6146"/>
                </a:cubicBezTo>
                <a:cubicBezTo>
                  <a:pt x="8336" y="8115"/>
                  <a:pt x="6266" y="10562"/>
                  <a:pt x="4713" y="13480"/>
                </a:cubicBezTo>
                <a:cubicBezTo>
                  <a:pt x="3159" y="16406"/>
                  <a:pt x="2391" y="19802"/>
                  <a:pt x="2391" y="23669"/>
                </a:cubicBezTo>
                <a:cubicBezTo>
                  <a:pt x="2391" y="27678"/>
                  <a:pt x="3238" y="30909"/>
                  <a:pt x="4924" y="33349"/>
                </a:cubicBezTo>
                <a:cubicBezTo>
                  <a:pt x="6611" y="35796"/>
                  <a:pt x="8729" y="37765"/>
                  <a:pt x="11278" y="39255"/>
                </a:cubicBezTo>
                <a:cubicBezTo>
                  <a:pt x="13827" y="40754"/>
                  <a:pt x="16573" y="41946"/>
                  <a:pt x="19538" y="42824"/>
                </a:cubicBezTo>
                <a:cubicBezTo>
                  <a:pt x="22503" y="43711"/>
                  <a:pt x="25248" y="44597"/>
                  <a:pt x="27797" y="45476"/>
                </a:cubicBezTo>
                <a:cubicBezTo>
                  <a:pt x="30347" y="46354"/>
                  <a:pt x="32457" y="47429"/>
                  <a:pt x="34159" y="48684"/>
                </a:cubicBezTo>
                <a:cubicBezTo>
                  <a:pt x="35838" y="49939"/>
                  <a:pt x="36677" y="51657"/>
                  <a:pt x="36677" y="53830"/>
                </a:cubicBezTo>
                <a:cubicBezTo>
                  <a:pt x="36677" y="55124"/>
                  <a:pt x="36347" y="56238"/>
                  <a:pt x="35704" y="57195"/>
                </a:cubicBezTo>
                <a:cubicBezTo>
                  <a:pt x="35053" y="58144"/>
                  <a:pt x="34190" y="58920"/>
                  <a:pt x="33124" y="59532"/>
                </a:cubicBezTo>
                <a:cubicBezTo>
                  <a:pt x="32057" y="60144"/>
                  <a:pt x="30849" y="60607"/>
                  <a:pt x="29507" y="60913"/>
                </a:cubicBezTo>
                <a:cubicBezTo>
                  <a:pt x="28174" y="61219"/>
                  <a:pt x="26841" y="61368"/>
                  <a:pt x="25531" y="61368"/>
                </a:cubicBezTo>
                <a:cubicBezTo>
                  <a:pt x="22848" y="61368"/>
                  <a:pt x="20244" y="60772"/>
                  <a:pt x="17734" y="59587"/>
                </a:cubicBezTo>
                <a:cubicBezTo>
                  <a:pt x="15216" y="58395"/>
                  <a:pt x="13129" y="56716"/>
                  <a:pt x="11482" y="54543"/>
                </a:cubicBezTo>
                <a:lnTo>
                  <a:pt x="22" y="66976"/>
                </a:lnTo>
                <a:cubicBezTo>
                  <a:pt x="3520" y="70169"/>
                  <a:pt x="7317" y="72475"/>
                  <a:pt x="11380" y="73903"/>
                </a:cubicBezTo>
                <a:cubicBezTo>
                  <a:pt x="15443" y="75330"/>
                  <a:pt x="19844" y="76044"/>
                  <a:pt x="24597" y="76044"/>
                </a:cubicBezTo>
                <a:cubicBezTo>
                  <a:pt x="28386" y="76044"/>
                  <a:pt x="31978" y="75565"/>
                  <a:pt x="35398" y="74616"/>
                </a:cubicBezTo>
                <a:cubicBezTo>
                  <a:pt x="38795" y="73667"/>
                  <a:pt x="41799" y="72200"/>
                  <a:pt x="44380" y="70232"/>
                </a:cubicBezTo>
                <a:cubicBezTo>
                  <a:pt x="46961" y="68263"/>
                  <a:pt x="49016" y="65784"/>
                  <a:pt x="50522" y="62795"/>
                </a:cubicBezTo>
                <a:cubicBezTo>
                  <a:pt x="52036" y="59807"/>
                  <a:pt x="52796" y="56308"/>
                  <a:pt x="52796" y="52300"/>
                </a:cubicBezTo>
                <a:cubicBezTo>
                  <a:pt x="52796" y="48088"/>
                  <a:pt x="51965" y="44731"/>
                  <a:pt x="50326" y="42213"/>
                </a:cubicBezTo>
                <a:cubicBezTo>
                  <a:pt x="48663" y="39703"/>
                  <a:pt x="46584" y="37694"/>
                  <a:pt x="44074" y="36204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85AC8931-9D1A-D312-58E9-BA0B46B09239}"/>
              </a:ext>
            </a:extLst>
          </p:cNvPr>
          <p:cNvSpPr/>
          <p:nvPr/>
        </p:nvSpPr>
        <p:spPr>
          <a:xfrm>
            <a:off x="11339354" y="6632581"/>
            <a:ext cx="25785" cy="36067"/>
          </a:xfrm>
          <a:custGeom>
            <a:avLst/>
            <a:gdLst>
              <a:gd name="connsiteX0" fmla="*/ 16181 w 51543"/>
              <a:gd name="connsiteY0" fmla="*/ 43028 h 72133"/>
              <a:gd name="connsiteX1" fmla="*/ 47894 w 51543"/>
              <a:gd name="connsiteY1" fmla="*/ 43028 h 72133"/>
              <a:gd name="connsiteX2" fmla="*/ 47894 w 51543"/>
              <a:gd name="connsiteY2" fmla="*/ 28360 h 72133"/>
              <a:gd name="connsiteX3" fmla="*/ 16181 w 51543"/>
              <a:gd name="connsiteY3" fmla="*/ 28360 h 72133"/>
              <a:gd name="connsiteX4" fmla="*/ 16181 w 51543"/>
              <a:gd name="connsiteY4" fmla="*/ 14908 h 72133"/>
              <a:gd name="connsiteX5" fmla="*/ 49753 w 51543"/>
              <a:gd name="connsiteY5" fmla="*/ 14908 h 72133"/>
              <a:gd name="connsiteX6" fmla="*/ 49753 w 51543"/>
              <a:gd name="connsiteY6" fmla="*/ 239 h 72133"/>
              <a:gd name="connsiteX7" fmla="*/ 69 w 51543"/>
              <a:gd name="connsiteY7" fmla="*/ 239 h 72133"/>
              <a:gd name="connsiteX8" fmla="*/ 69 w 51543"/>
              <a:gd name="connsiteY8" fmla="*/ 72373 h 72133"/>
              <a:gd name="connsiteX9" fmla="*/ 51612 w 51543"/>
              <a:gd name="connsiteY9" fmla="*/ 72373 h 72133"/>
              <a:gd name="connsiteX10" fmla="*/ 51612 w 51543"/>
              <a:gd name="connsiteY10" fmla="*/ 57697 h 72133"/>
              <a:gd name="connsiteX11" fmla="*/ 16181 w 51543"/>
              <a:gd name="connsiteY11" fmla="*/ 57697 h 72133"/>
              <a:gd name="connsiteX12" fmla="*/ 16181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181" y="43028"/>
                </a:moveTo>
                <a:lnTo>
                  <a:pt x="47894" y="43028"/>
                </a:lnTo>
                <a:lnTo>
                  <a:pt x="47894" y="28360"/>
                </a:lnTo>
                <a:lnTo>
                  <a:pt x="16181" y="28360"/>
                </a:lnTo>
                <a:lnTo>
                  <a:pt x="16181" y="14908"/>
                </a:lnTo>
                <a:lnTo>
                  <a:pt x="49753" y="14908"/>
                </a:lnTo>
                <a:lnTo>
                  <a:pt x="49753" y="239"/>
                </a:lnTo>
                <a:lnTo>
                  <a:pt x="69" y="239"/>
                </a:lnTo>
                <a:lnTo>
                  <a:pt x="69" y="72373"/>
                </a:lnTo>
                <a:lnTo>
                  <a:pt x="51612" y="72373"/>
                </a:lnTo>
                <a:lnTo>
                  <a:pt x="51612" y="57697"/>
                </a:lnTo>
                <a:lnTo>
                  <a:pt x="16181" y="57697"/>
                </a:lnTo>
                <a:lnTo>
                  <a:pt x="16181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AA2A6B27-3848-1904-0FD5-678B6E28F7C0}"/>
              </a:ext>
            </a:extLst>
          </p:cNvPr>
          <p:cNvSpPr/>
          <p:nvPr/>
        </p:nvSpPr>
        <p:spPr>
          <a:xfrm>
            <a:off x="11393972" y="6632581"/>
            <a:ext cx="38389" cy="36067"/>
          </a:xfrm>
          <a:custGeom>
            <a:avLst/>
            <a:gdLst>
              <a:gd name="connsiteX0" fmla="*/ 31722 w 76738"/>
              <a:gd name="connsiteY0" fmla="*/ 239 h 72133"/>
              <a:gd name="connsiteX1" fmla="*/ 118 w 76738"/>
              <a:gd name="connsiteY1" fmla="*/ 72373 h 72133"/>
              <a:gd name="connsiteX2" fmla="*/ 17877 w 76738"/>
              <a:gd name="connsiteY2" fmla="*/ 72373 h 72133"/>
              <a:gd name="connsiteX3" fmla="*/ 23972 w 76738"/>
              <a:gd name="connsiteY3" fmla="*/ 57093 h 72133"/>
              <a:gd name="connsiteX4" fmla="*/ 52383 w 76738"/>
              <a:gd name="connsiteY4" fmla="*/ 57093 h 72133"/>
              <a:gd name="connsiteX5" fmla="*/ 58682 w 76738"/>
              <a:gd name="connsiteY5" fmla="*/ 72373 h 72133"/>
              <a:gd name="connsiteX6" fmla="*/ 76856 w 76738"/>
              <a:gd name="connsiteY6" fmla="*/ 72373 h 72133"/>
              <a:gd name="connsiteX7" fmla="*/ 45049 w 76738"/>
              <a:gd name="connsiteY7" fmla="*/ 239 h 72133"/>
              <a:gd name="connsiteX8" fmla="*/ 31722 w 76738"/>
              <a:gd name="connsiteY8" fmla="*/ 239 h 72133"/>
              <a:gd name="connsiteX9" fmla="*/ 29031 w 76738"/>
              <a:gd name="connsiteY9" fmla="*/ 43648 h 72133"/>
              <a:gd name="connsiteX10" fmla="*/ 37911 w 76738"/>
              <a:gd name="connsiteY10" fmla="*/ 21222 h 72133"/>
              <a:gd name="connsiteX11" fmla="*/ 46908 w 76738"/>
              <a:gd name="connsiteY11" fmla="*/ 43648 h 72133"/>
              <a:gd name="connsiteX12" fmla="*/ 29031 w 76738"/>
              <a:gd name="connsiteY12" fmla="*/ 4364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738" h="72133">
                <a:moveTo>
                  <a:pt x="31722" y="239"/>
                </a:moveTo>
                <a:lnTo>
                  <a:pt x="118" y="72373"/>
                </a:lnTo>
                <a:lnTo>
                  <a:pt x="17877" y="72373"/>
                </a:lnTo>
                <a:lnTo>
                  <a:pt x="23972" y="57093"/>
                </a:lnTo>
                <a:lnTo>
                  <a:pt x="52383" y="57093"/>
                </a:lnTo>
                <a:lnTo>
                  <a:pt x="58682" y="72373"/>
                </a:lnTo>
                <a:lnTo>
                  <a:pt x="76856" y="72373"/>
                </a:lnTo>
                <a:lnTo>
                  <a:pt x="45049" y="239"/>
                </a:lnTo>
                <a:lnTo>
                  <a:pt x="31722" y="239"/>
                </a:lnTo>
                <a:close/>
                <a:moveTo>
                  <a:pt x="29031" y="43648"/>
                </a:moveTo>
                <a:lnTo>
                  <a:pt x="37911" y="21222"/>
                </a:lnTo>
                <a:lnTo>
                  <a:pt x="46908" y="43648"/>
                </a:lnTo>
                <a:lnTo>
                  <a:pt x="29031" y="4364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D4641F9C-48A0-7D74-AA98-05FF7F4378C3}"/>
              </a:ext>
            </a:extLst>
          </p:cNvPr>
          <p:cNvSpPr/>
          <p:nvPr/>
        </p:nvSpPr>
        <p:spPr>
          <a:xfrm>
            <a:off x="11462180" y="6632581"/>
            <a:ext cx="30843" cy="36984"/>
          </a:xfrm>
          <a:custGeom>
            <a:avLst/>
            <a:gdLst>
              <a:gd name="connsiteX0" fmla="*/ 45713 w 61654"/>
              <a:gd name="connsiteY0" fmla="*/ 43947 h 73969"/>
              <a:gd name="connsiteX1" fmla="*/ 44622 w 61654"/>
              <a:gd name="connsiteY1" fmla="*/ 50159 h 73969"/>
              <a:gd name="connsiteX2" fmla="*/ 41587 w 61654"/>
              <a:gd name="connsiteY2" fmla="*/ 55101 h 73969"/>
              <a:gd name="connsiteX3" fmla="*/ 36935 w 61654"/>
              <a:gd name="connsiteY3" fmla="*/ 58364 h 73969"/>
              <a:gd name="connsiteX4" fmla="*/ 31052 w 61654"/>
              <a:gd name="connsiteY4" fmla="*/ 59533 h 73969"/>
              <a:gd name="connsiteX5" fmla="*/ 25114 w 61654"/>
              <a:gd name="connsiteY5" fmla="*/ 58364 h 73969"/>
              <a:gd name="connsiteX6" fmla="*/ 20416 w 61654"/>
              <a:gd name="connsiteY6" fmla="*/ 55101 h 73969"/>
              <a:gd name="connsiteX7" fmla="*/ 17356 w 61654"/>
              <a:gd name="connsiteY7" fmla="*/ 50159 h 73969"/>
              <a:gd name="connsiteX8" fmla="*/ 16282 w 61654"/>
              <a:gd name="connsiteY8" fmla="*/ 43947 h 73969"/>
              <a:gd name="connsiteX9" fmla="*/ 16282 w 61654"/>
              <a:gd name="connsiteY9" fmla="*/ 240 h 73969"/>
              <a:gd name="connsiteX10" fmla="*/ 170 w 61654"/>
              <a:gd name="connsiteY10" fmla="*/ 240 h 73969"/>
              <a:gd name="connsiteX11" fmla="*/ 170 w 61654"/>
              <a:gd name="connsiteY11" fmla="*/ 44559 h 73969"/>
              <a:gd name="connsiteX12" fmla="*/ 2131 w 61654"/>
              <a:gd name="connsiteY12" fmla="*/ 56380 h 73969"/>
              <a:gd name="connsiteX13" fmla="*/ 7975 w 61654"/>
              <a:gd name="connsiteY13" fmla="*/ 65753 h 73969"/>
              <a:gd name="connsiteX14" fmla="*/ 17623 w 61654"/>
              <a:gd name="connsiteY14" fmla="*/ 71966 h 73969"/>
              <a:gd name="connsiteX15" fmla="*/ 31052 w 61654"/>
              <a:gd name="connsiteY15" fmla="*/ 74209 h 73969"/>
              <a:gd name="connsiteX16" fmla="*/ 44379 w 61654"/>
              <a:gd name="connsiteY16" fmla="*/ 71966 h 73969"/>
              <a:gd name="connsiteX17" fmla="*/ 54027 w 61654"/>
              <a:gd name="connsiteY17" fmla="*/ 65753 h 73969"/>
              <a:gd name="connsiteX18" fmla="*/ 59871 w 61654"/>
              <a:gd name="connsiteY18" fmla="*/ 56380 h 73969"/>
              <a:gd name="connsiteX19" fmla="*/ 61824 w 61654"/>
              <a:gd name="connsiteY19" fmla="*/ 44559 h 73969"/>
              <a:gd name="connsiteX20" fmla="*/ 61824 w 61654"/>
              <a:gd name="connsiteY20" fmla="*/ 240 h 73969"/>
              <a:gd name="connsiteX21" fmla="*/ 45713 w 61654"/>
              <a:gd name="connsiteY21" fmla="*/ 240 h 73969"/>
              <a:gd name="connsiteX22" fmla="*/ 45713 w 61654"/>
              <a:gd name="connsiteY22" fmla="*/ 43947 h 7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654" h="73969">
                <a:moveTo>
                  <a:pt x="45713" y="43947"/>
                </a:moveTo>
                <a:cubicBezTo>
                  <a:pt x="45713" y="46190"/>
                  <a:pt x="45360" y="48261"/>
                  <a:pt x="44622" y="50159"/>
                </a:cubicBezTo>
                <a:cubicBezTo>
                  <a:pt x="43909" y="52065"/>
                  <a:pt x="42897" y="53713"/>
                  <a:pt x="41587" y="55101"/>
                </a:cubicBezTo>
                <a:cubicBezTo>
                  <a:pt x="40277" y="56497"/>
                  <a:pt x="38731" y="57580"/>
                  <a:pt x="36935" y="58364"/>
                </a:cubicBezTo>
                <a:cubicBezTo>
                  <a:pt x="35155" y="59148"/>
                  <a:pt x="33186" y="59533"/>
                  <a:pt x="31052" y="59533"/>
                </a:cubicBezTo>
                <a:cubicBezTo>
                  <a:pt x="28919" y="59533"/>
                  <a:pt x="26926" y="59148"/>
                  <a:pt x="25114" y="58364"/>
                </a:cubicBezTo>
                <a:cubicBezTo>
                  <a:pt x="23287" y="57580"/>
                  <a:pt x="21718" y="56497"/>
                  <a:pt x="20416" y="55101"/>
                </a:cubicBezTo>
                <a:cubicBezTo>
                  <a:pt x="19098" y="53713"/>
                  <a:pt x="18086" y="52065"/>
                  <a:pt x="17356" y="50159"/>
                </a:cubicBezTo>
                <a:cubicBezTo>
                  <a:pt x="16643" y="48261"/>
                  <a:pt x="16282" y="46190"/>
                  <a:pt x="16282" y="43947"/>
                </a:cubicBezTo>
                <a:lnTo>
                  <a:pt x="16282" y="240"/>
                </a:lnTo>
                <a:lnTo>
                  <a:pt x="170" y="240"/>
                </a:lnTo>
                <a:lnTo>
                  <a:pt x="170" y="44559"/>
                </a:lnTo>
                <a:cubicBezTo>
                  <a:pt x="170" y="48841"/>
                  <a:pt x="821" y="52779"/>
                  <a:pt x="2131" y="56380"/>
                </a:cubicBezTo>
                <a:cubicBezTo>
                  <a:pt x="3441" y="59980"/>
                  <a:pt x="5386" y="63102"/>
                  <a:pt x="7975" y="65753"/>
                </a:cubicBezTo>
                <a:cubicBezTo>
                  <a:pt x="10548" y="68397"/>
                  <a:pt x="13756" y="70475"/>
                  <a:pt x="17623" y="71966"/>
                </a:cubicBezTo>
                <a:cubicBezTo>
                  <a:pt x="21482" y="73456"/>
                  <a:pt x="25954" y="74209"/>
                  <a:pt x="31052" y="74209"/>
                </a:cubicBezTo>
                <a:cubicBezTo>
                  <a:pt x="36072" y="74209"/>
                  <a:pt x="40512" y="73456"/>
                  <a:pt x="44379" y="71966"/>
                </a:cubicBezTo>
                <a:cubicBezTo>
                  <a:pt x="48231" y="70475"/>
                  <a:pt x="51447" y="68397"/>
                  <a:pt x="54027" y="65753"/>
                </a:cubicBezTo>
                <a:cubicBezTo>
                  <a:pt x="56616" y="63102"/>
                  <a:pt x="58553" y="59980"/>
                  <a:pt x="59871" y="56380"/>
                </a:cubicBezTo>
                <a:cubicBezTo>
                  <a:pt x="61173" y="52779"/>
                  <a:pt x="61824" y="48841"/>
                  <a:pt x="61824" y="44559"/>
                </a:cubicBezTo>
                <a:lnTo>
                  <a:pt x="61824" y="240"/>
                </a:lnTo>
                <a:lnTo>
                  <a:pt x="45713" y="240"/>
                </a:lnTo>
                <a:lnTo>
                  <a:pt x="45713" y="4394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F2F9B5C9-DA7E-29BA-3B9B-9E91FE8C3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7084" y="1432690"/>
            <a:ext cx="8010933" cy="1385924"/>
          </a:xfrm>
        </p:spPr>
        <p:txBody>
          <a:bodyPr anchor="b"/>
          <a:lstStyle>
            <a:lvl1pPr>
              <a:lnSpc>
                <a:spcPct val="101000"/>
              </a:lnSpc>
              <a:defRPr>
                <a:solidFill>
                  <a:srgbClr val="C80E0E"/>
                </a:solidFill>
              </a:defRPr>
            </a:lvl1pPr>
          </a:lstStyle>
          <a:p>
            <a:r>
              <a:rPr lang="fr-FR"/>
              <a:t>Titre sur une </a:t>
            </a:r>
            <a:br>
              <a:rPr lang="fr-FR"/>
            </a:br>
            <a:r>
              <a:rPr lang="fr-FR"/>
              <a:t>ou deux lignes max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AA8E1610-6DE8-CCBE-9752-FCCD1FF2D4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31" y="249037"/>
            <a:ext cx="3509148" cy="325627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2000"/>
              </a:lnSpc>
              <a:spcBef>
                <a:spcPts val="0"/>
              </a:spcBef>
              <a:defRPr sz="22999" spc="0" baseline="0">
                <a:blipFill dpi="0" rotWithShape="1"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j-lt"/>
              </a:defRPr>
            </a:lvl1pPr>
            <a:lvl2pPr marL="0">
              <a:lnSpc>
                <a:spcPct val="96000"/>
              </a:lnSpc>
              <a:spcBef>
                <a:spcPts val="600"/>
              </a:spcBef>
              <a:spcAft>
                <a:spcPts val="0"/>
              </a:spcAft>
              <a:defRPr sz="205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/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51036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.Transitions Chiff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5AC17C6-5739-90B4-0CFB-8AB96F723EEA}"/>
              </a:ext>
            </a:extLst>
          </p:cNvPr>
          <p:cNvSpPr/>
          <p:nvPr/>
        </p:nvSpPr>
        <p:spPr>
          <a:xfrm flipV="1">
            <a:off x="11142875" y="6384706"/>
            <a:ext cx="410383" cy="214649"/>
          </a:xfrm>
          <a:custGeom>
            <a:avLst/>
            <a:gdLst>
              <a:gd name="connsiteX0" fmla="*/ 15193 w 820338"/>
              <a:gd name="connsiteY0" fmla="*/ 428714 h 429299"/>
              <a:gd name="connsiteX1" fmla="*/ 446 w 820338"/>
              <a:gd name="connsiteY1" fmla="*/ 415606 h 429299"/>
              <a:gd name="connsiteX2" fmla="*/ 446 w 820338"/>
              <a:gd name="connsiteY2" fmla="*/ 13343 h 429299"/>
              <a:gd name="connsiteX3" fmla="*/ 13555 w 820338"/>
              <a:gd name="connsiteY3" fmla="*/ 234 h 429299"/>
              <a:gd name="connsiteX4" fmla="*/ 731238 w 820338"/>
              <a:gd name="connsiteY4" fmla="*/ 234 h 429299"/>
              <a:gd name="connsiteX5" fmla="*/ 745166 w 820338"/>
              <a:gd name="connsiteY5" fmla="*/ 9246 h 429299"/>
              <a:gd name="connsiteX6" fmla="*/ 819720 w 820338"/>
              <a:gd name="connsiteY6" fmla="*/ 241101 h 429299"/>
              <a:gd name="connsiteX7" fmla="*/ 813165 w 820338"/>
              <a:gd name="connsiteY7" fmla="*/ 258305 h 429299"/>
              <a:gd name="connsiteX8" fmla="*/ 70904 w 820338"/>
              <a:gd name="connsiteY8" fmla="*/ 429533 h 429299"/>
              <a:gd name="connsiteX9" fmla="*/ 15193 w 820338"/>
              <a:gd name="connsiteY9" fmla="*/ 428714 h 42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0338" h="429299">
                <a:moveTo>
                  <a:pt x="15193" y="428714"/>
                </a:moveTo>
                <a:cubicBezTo>
                  <a:pt x="6181" y="428714"/>
                  <a:pt x="446" y="424618"/>
                  <a:pt x="446" y="415606"/>
                </a:cubicBezTo>
                <a:lnTo>
                  <a:pt x="446" y="13343"/>
                </a:lnTo>
                <a:cubicBezTo>
                  <a:pt x="446" y="5969"/>
                  <a:pt x="5362" y="234"/>
                  <a:pt x="13555" y="234"/>
                </a:cubicBezTo>
                <a:lnTo>
                  <a:pt x="731238" y="234"/>
                </a:lnTo>
                <a:cubicBezTo>
                  <a:pt x="736973" y="234"/>
                  <a:pt x="742708" y="234"/>
                  <a:pt x="745166" y="9246"/>
                </a:cubicBezTo>
                <a:cubicBezTo>
                  <a:pt x="745166" y="9246"/>
                  <a:pt x="818081" y="237004"/>
                  <a:pt x="819720" y="241101"/>
                </a:cubicBezTo>
                <a:cubicBezTo>
                  <a:pt x="822177" y="249293"/>
                  <a:pt x="820539" y="253390"/>
                  <a:pt x="813165" y="258305"/>
                </a:cubicBezTo>
                <a:cubicBezTo>
                  <a:pt x="579672" y="408232"/>
                  <a:pt x="229843" y="429533"/>
                  <a:pt x="70904" y="429533"/>
                </a:cubicBezTo>
                <a:cubicBezTo>
                  <a:pt x="47964" y="429533"/>
                  <a:pt x="29121" y="429533"/>
                  <a:pt x="15193" y="428714"/>
                </a:cubicBezTo>
                <a:close/>
              </a:path>
            </a:pathLst>
          </a:custGeom>
          <a:gradFill>
            <a:gsLst>
              <a:gs pos="0">
                <a:srgbClr val="802266"/>
              </a:gs>
              <a:gs pos="25000">
                <a:srgbClr val="AC1173"/>
              </a:gs>
              <a:gs pos="81000">
                <a:srgbClr val="D90E0E"/>
              </a:gs>
              <a:gs pos="100000">
                <a:srgbClr val="D90E0E"/>
              </a:gs>
            </a:gsLst>
            <a:lin ang="0" scaled="1"/>
          </a:gradFill>
          <a:ln w="817381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ADFC03F8-1254-77E0-026C-0D853D546AA8}"/>
              </a:ext>
            </a:extLst>
          </p:cNvPr>
          <p:cNvSpPr/>
          <p:nvPr/>
        </p:nvSpPr>
        <p:spPr>
          <a:xfrm>
            <a:off x="11161312" y="6473652"/>
            <a:ext cx="94641" cy="96776"/>
          </a:xfrm>
          <a:custGeom>
            <a:avLst/>
            <a:gdLst>
              <a:gd name="connsiteX0" fmla="*/ 126801 w 189185"/>
              <a:gd name="connsiteY0" fmla="*/ 80049 h 193551"/>
              <a:gd name="connsiteX1" fmla="*/ 86847 w 189185"/>
              <a:gd name="connsiteY1" fmla="*/ 47861 h 193551"/>
              <a:gd name="connsiteX2" fmla="*/ 142475 w 189185"/>
              <a:gd name="connsiteY2" fmla="*/ 27515 h 193551"/>
              <a:gd name="connsiteX3" fmla="*/ 173086 w 189185"/>
              <a:gd name="connsiteY3" fmla="*/ 31636 h 193551"/>
              <a:gd name="connsiteX4" fmla="*/ 181790 w 189185"/>
              <a:gd name="connsiteY4" fmla="*/ 4224 h 193551"/>
              <a:gd name="connsiteX5" fmla="*/ 145384 w 189185"/>
              <a:gd name="connsiteY5" fmla="*/ 373 h 193551"/>
              <a:gd name="connsiteX6" fmla="*/ 42586 w 189185"/>
              <a:gd name="connsiteY6" fmla="*/ 40658 h 193551"/>
              <a:gd name="connsiteX7" fmla="*/ 99438 w 189185"/>
              <a:gd name="connsiteY7" fmla="*/ 108168 h 193551"/>
              <a:gd name="connsiteX8" fmla="*/ 138614 w 189185"/>
              <a:gd name="connsiteY8" fmla="*/ 147395 h 193551"/>
              <a:gd name="connsiteX9" fmla="*/ 88078 w 189185"/>
              <a:gd name="connsiteY9" fmla="*/ 164230 h 193551"/>
              <a:gd name="connsiteX10" fmla="*/ 13620 w 189185"/>
              <a:gd name="connsiteY10" fmla="*/ 145657 h 193551"/>
              <a:gd name="connsiteX11" fmla="*/ 156 w 189185"/>
              <a:gd name="connsiteY11" fmla="*/ 174841 h 193551"/>
              <a:gd name="connsiteX12" fmla="*/ 80483 w 189185"/>
              <a:gd name="connsiteY12" fmla="*/ 193786 h 193551"/>
              <a:gd name="connsiteX13" fmla="*/ 185475 w 189185"/>
              <a:gd name="connsiteY13" fmla="*/ 151146 h 193551"/>
              <a:gd name="connsiteX14" fmla="*/ 126801 w 189185"/>
              <a:gd name="connsiteY14" fmla="*/ 80049 h 1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185" h="193551">
                <a:moveTo>
                  <a:pt x="126801" y="80049"/>
                </a:moveTo>
                <a:cubicBezTo>
                  <a:pt x="100449" y="67313"/>
                  <a:pt x="82523" y="60661"/>
                  <a:pt x="86847" y="47861"/>
                </a:cubicBezTo>
                <a:cubicBezTo>
                  <a:pt x="91939" y="32708"/>
                  <a:pt x="118459" y="26984"/>
                  <a:pt x="142475" y="27515"/>
                </a:cubicBezTo>
                <a:cubicBezTo>
                  <a:pt x="154614" y="27819"/>
                  <a:pt x="163220" y="29376"/>
                  <a:pt x="173086" y="31636"/>
                </a:cubicBezTo>
                <a:lnTo>
                  <a:pt x="181790" y="4224"/>
                </a:lnTo>
                <a:cubicBezTo>
                  <a:pt x="169274" y="1913"/>
                  <a:pt x="160343" y="745"/>
                  <a:pt x="145384" y="373"/>
                </a:cubicBezTo>
                <a:cubicBezTo>
                  <a:pt x="97230" y="-758"/>
                  <a:pt x="53713" y="12539"/>
                  <a:pt x="42586" y="40658"/>
                </a:cubicBezTo>
                <a:cubicBezTo>
                  <a:pt x="29291" y="73970"/>
                  <a:pt x="66878" y="92748"/>
                  <a:pt x="99438" y="108168"/>
                </a:cubicBezTo>
                <a:cubicBezTo>
                  <a:pt x="125369" y="120436"/>
                  <a:pt x="145773" y="132083"/>
                  <a:pt x="138614" y="147395"/>
                </a:cubicBezTo>
                <a:cubicBezTo>
                  <a:pt x="132995" y="159235"/>
                  <a:pt x="114706" y="164834"/>
                  <a:pt x="88078" y="164230"/>
                </a:cubicBezTo>
                <a:cubicBezTo>
                  <a:pt x="65044" y="163708"/>
                  <a:pt x="36281" y="157054"/>
                  <a:pt x="13620" y="145657"/>
                </a:cubicBezTo>
                <a:lnTo>
                  <a:pt x="156" y="174841"/>
                </a:lnTo>
                <a:cubicBezTo>
                  <a:pt x="16812" y="182548"/>
                  <a:pt x="51160" y="193068"/>
                  <a:pt x="80483" y="193786"/>
                </a:cubicBezTo>
                <a:cubicBezTo>
                  <a:pt x="135546" y="194990"/>
                  <a:pt x="171206" y="181197"/>
                  <a:pt x="185475" y="151146"/>
                </a:cubicBezTo>
                <a:cubicBezTo>
                  <a:pt x="202363" y="115704"/>
                  <a:pt x="160465" y="96289"/>
                  <a:pt x="126801" y="80049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409AAB88-3413-EC77-4C36-6413261D61F0}"/>
              </a:ext>
            </a:extLst>
          </p:cNvPr>
          <p:cNvSpPr/>
          <p:nvPr/>
        </p:nvSpPr>
        <p:spPr>
          <a:xfrm>
            <a:off x="11249837" y="6473435"/>
            <a:ext cx="271992" cy="96919"/>
          </a:xfrm>
          <a:custGeom>
            <a:avLst/>
            <a:gdLst>
              <a:gd name="connsiteX0" fmla="*/ 24786 w 543702"/>
              <a:gd name="connsiteY0" fmla="*/ 130510 h 193836"/>
              <a:gd name="connsiteX1" fmla="*/ 26265 w 543702"/>
              <a:gd name="connsiteY1" fmla="*/ 131371 h 193836"/>
              <a:gd name="connsiteX2" fmla="*/ 27570 w 543702"/>
              <a:gd name="connsiteY2" fmla="*/ 130510 h 193836"/>
              <a:gd name="connsiteX3" fmla="*/ 54389 w 543702"/>
              <a:gd name="connsiteY3" fmla="*/ 47391 h 193836"/>
              <a:gd name="connsiteX4" fmla="*/ 122624 w 543702"/>
              <a:gd name="connsiteY4" fmla="*/ 190743 h 193836"/>
              <a:gd name="connsiteX5" fmla="*/ 166730 w 543702"/>
              <a:gd name="connsiteY5" fmla="*/ 190743 h 193836"/>
              <a:gd name="connsiteX6" fmla="*/ 188518 w 543702"/>
              <a:gd name="connsiteY6" fmla="*/ 122604 h 193836"/>
              <a:gd name="connsiteX7" fmla="*/ 189941 w 543702"/>
              <a:gd name="connsiteY7" fmla="*/ 121776 h 193836"/>
              <a:gd name="connsiteX8" fmla="*/ 191272 w 543702"/>
              <a:gd name="connsiteY8" fmla="*/ 122604 h 193836"/>
              <a:gd name="connsiteX9" fmla="*/ 300695 w 543702"/>
              <a:gd name="connsiteY9" fmla="*/ 194122 h 193836"/>
              <a:gd name="connsiteX10" fmla="*/ 383645 w 543702"/>
              <a:gd name="connsiteY10" fmla="*/ 179190 h 193836"/>
              <a:gd name="connsiteX11" fmla="*/ 406456 w 543702"/>
              <a:gd name="connsiteY11" fmla="*/ 107273 h 193836"/>
              <a:gd name="connsiteX12" fmla="*/ 494196 w 543702"/>
              <a:gd name="connsiteY12" fmla="*/ 107273 h 193836"/>
              <a:gd name="connsiteX13" fmla="*/ 503086 w 543702"/>
              <a:gd name="connsiteY13" fmla="*/ 79396 h 193836"/>
              <a:gd name="connsiteX14" fmla="*/ 415382 w 543702"/>
              <a:gd name="connsiteY14" fmla="*/ 79396 h 193836"/>
              <a:gd name="connsiteX15" fmla="*/ 430501 w 543702"/>
              <a:gd name="connsiteY15" fmla="*/ 32192 h 193836"/>
              <a:gd name="connsiteX16" fmla="*/ 535074 w 543702"/>
              <a:gd name="connsiteY16" fmla="*/ 32192 h 193836"/>
              <a:gd name="connsiteX17" fmla="*/ 544130 w 543702"/>
              <a:gd name="connsiteY17" fmla="*/ 3282 h 193836"/>
              <a:gd name="connsiteX18" fmla="*/ 397326 w 543702"/>
              <a:gd name="connsiteY18" fmla="*/ 3282 h 193836"/>
              <a:gd name="connsiteX19" fmla="*/ 347512 w 543702"/>
              <a:gd name="connsiteY19" fmla="*/ 159077 h 193836"/>
              <a:gd name="connsiteX20" fmla="*/ 310222 w 543702"/>
              <a:gd name="connsiteY20" fmla="*/ 163028 h 193836"/>
              <a:gd name="connsiteX21" fmla="*/ 243880 w 543702"/>
              <a:gd name="connsiteY21" fmla="*/ 140499 h 193836"/>
              <a:gd name="connsiteX22" fmla="*/ 232348 w 543702"/>
              <a:gd name="connsiteY22" fmla="*/ 96830 h 193836"/>
              <a:gd name="connsiteX23" fmla="*/ 329674 w 543702"/>
              <a:gd name="connsiteY23" fmla="*/ 31370 h 193836"/>
              <a:gd name="connsiteX24" fmla="*/ 362158 w 543702"/>
              <a:gd name="connsiteY24" fmla="*/ 33328 h 193836"/>
              <a:gd name="connsiteX25" fmla="*/ 372488 w 543702"/>
              <a:gd name="connsiteY25" fmla="*/ 3040 h 193836"/>
              <a:gd name="connsiteX26" fmla="*/ 329693 w 543702"/>
              <a:gd name="connsiteY26" fmla="*/ 286 h 193836"/>
              <a:gd name="connsiteX27" fmla="*/ 216882 w 543702"/>
              <a:gd name="connsiteY27" fmla="*/ 44365 h 193836"/>
              <a:gd name="connsiteX28" fmla="*/ 214713 w 543702"/>
              <a:gd name="connsiteY28" fmla="*/ 45208 h 193836"/>
              <a:gd name="connsiteX29" fmla="*/ 213579 w 543702"/>
              <a:gd name="connsiteY29" fmla="*/ 44365 h 193836"/>
              <a:gd name="connsiteX30" fmla="*/ 226687 w 543702"/>
              <a:gd name="connsiteY30" fmla="*/ 3322 h 193836"/>
              <a:gd name="connsiteX31" fmla="*/ 188381 w 543702"/>
              <a:gd name="connsiteY31" fmla="*/ 3322 h 193836"/>
              <a:gd name="connsiteX32" fmla="*/ 146497 w 543702"/>
              <a:gd name="connsiteY32" fmla="*/ 134679 h 193836"/>
              <a:gd name="connsiteX33" fmla="*/ 72225 w 543702"/>
              <a:gd name="connsiteY33" fmla="*/ 3322 h 193836"/>
              <a:gd name="connsiteX34" fmla="*/ 31152 w 543702"/>
              <a:gd name="connsiteY34" fmla="*/ 3322 h 193836"/>
              <a:gd name="connsiteX35" fmla="*/ 428 w 543702"/>
              <a:gd name="connsiteY35" fmla="*/ 98970 h 193836"/>
              <a:gd name="connsiteX36" fmla="*/ 24786 w 543702"/>
              <a:gd name="connsiteY36" fmla="*/ 130510 h 19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43702" h="193836">
                <a:moveTo>
                  <a:pt x="24786" y="130510"/>
                </a:moveTo>
                <a:cubicBezTo>
                  <a:pt x="25053" y="131180"/>
                  <a:pt x="25533" y="131371"/>
                  <a:pt x="26265" y="131371"/>
                </a:cubicBezTo>
                <a:cubicBezTo>
                  <a:pt x="27026" y="131371"/>
                  <a:pt x="27355" y="131146"/>
                  <a:pt x="27570" y="130510"/>
                </a:cubicBezTo>
                <a:cubicBezTo>
                  <a:pt x="27883" y="129560"/>
                  <a:pt x="54389" y="47391"/>
                  <a:pt x="54389" y="47391"/>
                </a:cubicBezTo>
                <a:cubicBezTo>
                  <a:pt x="81438" y="86058"/>
                  <a:pt x="108257" y="136941"/>
                  <a:pt x="122624" y="190743"/>
                </a:cubicBezTo>
                <a:lnTo>
                  <a:pt x="166730" y="190743"/>
                </a:lnTo>
                <a:lnTo>
                  <a:pt x="188518" y="122604"/>
                </a:lnTo>
                <a:cubicBezTo>
                  <a:pt x="188741" y="121936"/>
                  <a:pt x="189238" y="121776"/>
                  <a:pt x="189941" y="121776"/>
                </a:cubicBezTo>
                <a:cubicBezTo>
                  <a:pt x="190651" y="121776"/>
                  <a:pt x="191214" y="122002"/>
                  <a:pt x="191272" y="122604"/>
                </a:cubicBezTo>
                <a:cubicBezTo>
                  <a:pt x="197937" y="165357"/>
                  <a:pt x="240454" y="194122"/>
                  <a:pt x="300695" y="194122"/>
                </a:cubicBezTo>
                <a:cubicBezTo>
                  <a:pt x="339717" y="194122"/>
                  <a:pt x="374887" y="183893"/>
                  <a:pt x="383645" y="179190"/>
                </a:cubicBezTo>
                <a:lnTo>
                  <a:pt x="406456" y="107273"/>
                </a:lnTo>
                <a:lnTo>
                  <a:pt x="494196" y="107273"/>
                </a:lnTo>
                <a:lnTo>
                  <a:pt x="503086" y="79396"/>
                </a:lnTo>
                <a:lnTo>
                  <a:pt x="415382" y="79396"/>
                </a:lnTo>
                <a:lnTo>
                  <a:pt x="430501" y="32192"/>
                </a:lnTo>
                <a:lnTo>
                  <a:pt x="535074" y="32192"/>
                </a:lnTo>
                <a:lnTo>
                  <a:pt x="544130" y="3282"/>
                </a:lnTo>
                <a:lnTo>
                  <a:pt x="397326" y="3282"/>
                </a:lnTo>
                <a:lnTo>
                  <a:pt x="347512" y="159077"/>
                </a:lnTo>
                <a:cubicBezTo>
                  <a:pt x="336926" y="161748"/>
                  <a:pt x="323854" y="163028"/>
                  <a:pt x="310222" y="163028"/>
                </a:cubicBezTo>
                <a:cubicBezTo>
                  <a:pt x="280783" y="163028"/>
                  <a:pt x="257228" y="156063"/>
                  <a:pt x="243880" y="140499"/>
                </a:cubicBezTo>
                <a:cubicBezTo>
                  <a:pt x="233881" y="128781"/>
                  <a:pt x="229895" y="113695"/>
                  <a:pt x="232348" y="96830"/>
                </a:cubicBezTo>
                <a:cubicBezTo>
                  <a:pt x="238253" y="56690"/>
                  <a:pt x="277363" y="31370"/>
                  <a:pt x="329674" y="31370"/>
                </a:cubicBezTo>
                <a:cubicBezTo>
                  <a:pt x="340652" y="31370"/>
                  <a:pt x="351993" y="32018"/>
                  <a:pt x="362158" y="33328"/>
                </a:cubicBezTo>
                <a:lnTo>
                  <a:pt x="372488" y="3040"/>
                </a:lnTo>
                <a:cubicBezTo>
                  <a:pt x="359898" y="1140"/>
                  <a:pt x="344633" y="286"/>
                  <a:pt x="329693" y="286"/>
                </a:cubicBezTo>
                <a:cubicBezTo>
                  <a:pt x="283307" y="286"/>
                  <a:pt x="242993" y="16254"/>
                  <a:pt x="216882" y="44365"/>
                </a:cubicBezTo>
                <a:cubicBezTo>
                  <a:pt x="216091" y="45234"/>
                  <a:pt x="215212" y="45208"/>
                  <a:pt x="214713" y="45208"/>
                </a:cubicBezTo>
                <a:cubicBezTo>
                  <a:pt x="213892" y="45208"/>
                  <a:pt x="213378" y="45051"/>
                  <a:pt x="213579" y="44365"/>
                </a:cubicBezTo>
                <a:lnTo>
                  <a:pt x="226687" y="3322"/>
                </a:lnTo>
                <a:lnTo>
                  <a:pt x="188381" y="3322"/>
                </a:lnTo>
                <a:lnTo>
                  <a:pt x="146497" y="134679"/>
                </a:lnTo>
                <a:cubicBezTo>
                  <a:pt x="133188" y="95942"/>
                  <a:pt x="105765" y="44904"/>
                  <a:pt x="72225" y="3322"/>
                </a:cubicBezTo>
                <a:lnTo>
                  <a:pt x="31152" y="3322"/>
                </a:lnTo>
                <a:lnTo>
                  <a:pt x="428" y="98970"/>
                </a:lnTo>
                <a:cubicBezTo>
                  <a:pt x="15882" y="110355"/>
                  <a:pt x="20756" y="118706"/>
                  <a:pt x="24786" y="130510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41BDF252-97D2-8BA5-DF59-B53B9AE87C0D}"/>
              </a:ext>
            </a:extLst>
          </p:cNvPr>
          <p:cNvSpPr/>
          <p:nvPr/>
        </p:nvSpPr>
        <p:spPr>
          <a:xfrm>
            <a:off x="11164905" y="6632581"/>
            <a:ext cx="29352" cy="36067"/>
          </a:xfrm>
          <a:custGeom>
            <a:avLst/>
            <a:gdLst>
              <a:gd name="connsiteX0" fmla="*/ 51787 w 58673"/>
              <a:gd name="connsiteY0" fmla="*/ 35137 h 72133"/>
              <a:gd name="connsiteX1" fmla="*/ 55811 w 58673"/>
              <a:gd name="connsiteY1" fmla="*/ 22148 h 72133"/>
              <a:gd name="connsiteX2" fmla="*/ 53591 w 58673"/>
              <a:gd name="connsiteY2" fmla="*/ 11605 h 72133"/>
              <a:gd name="connsiteX3" fmla="*/ 47606 w 58673"/>
              <a:gd name="connsiteY3" fmla="*/ 4875 h 72133"/>
              <a:gd name="connsiteX4" fmla="*/ 38820 w 58673"/>
              <a:gd name="connsiteY4" fmla="*/ 1314 h 72133"/>
              <a:gd name="connsiteX5" fmla="*/ 28231 w 58673"/>
              <a:gd name="connsiteY5" fmla="*/ 239 h 72133"/>
              <a:gd name="connsiteX6" fmla="*/ -70 w 58673"/>
              <a:gd name="connsiteY6" fmla="*/ 239 h 72133"/>
              <a:gd name="connsiteX7" fmla="*/ -70 w 58673"/>
              <a:gd name="connsiteY7" fmla="*/ 72373 h 72133"/>
              <a:gd name="connsiteX8" fmla="*/ 16049 w 58673"/>
              <a:gd name="connsiteY8" fmla="*/ 72373 h 72133"/>
              <a:gd name="connsiteX9" fmla="*/ 16049 w 58673"/>
              <a:gd name="connsiteY9" fmla="*/ 43546 h 72133"/>
              <a:gd name="connsiteX10" fmla="*/ 23995 w 58673"/>
              <a:gd name="connsiteY10" fmla="*/ 43546 h 72133"/>
              <a:gd name="connsiteX11" fmla="*/ 39283 w 58673"/>
              <a:gd name="connsiteY11" fmla="*/ 72373 h 72133"/>
              <a:gd name="connsiteX12" fmla="*/ 58603 w 58673"/>
              <a:gd name="connsiteY12" fmla="*/ 72373 h 72133"/>
              <a:gd name="connsiteX13" fmla="*/ 40013 w 58673"/>
              <a:gd name="connsiteY13" fmla="*/ 41915 h 72133"/>
              <a:gd name="connsiteX14" fmla="*/ 51787 w 58673"/>
              <a:gd name="connsiteY14" fmla="*/ 35137 h 72133"/>
              <a:gd name="connsiteX15" fmla="*/ 37785 w 58673"/>
              <a:gd name="connsiteY15" fmla="*/ 26626 h 72133"/>
              <a:gd name="connsiteX16" fmla="*/ 34530 w 58673"/>
              <a:gd name="connsiteY16" fmla="*/ 29027 h 72133"/>
              <a:gd name="connsiteX17" fmla="*/ 30145 w 58673"/>
              <a:gd name="connsiteY17" fmla="*/ 29945 h 72133"/>
              <a:gd name="connsiteX18" fmla="*/ 25548 w 58673"/>
              <a:gd name="connsiteY18" fmla="*/ 30094 h 72133"/>
              <a:gd name="connsiteX19" fmla="*/ 16049 w 58673"/>
              <a:gd name="connsiteY19" fmla="*/ 30094 h 72133"/>
              <a:gd name="connsiteX20" fmla="*/ 16049 w 58673"/>
              <a:gd name="connsiteY20" fmla="*/ 13692 h 72133"/>
              <a:gd name="connsiteX21" fmla="*/ 26584 w 58673"/>
              <a:gd name="connsiteY21" fmla="*/ 13692 h 72133"/>
              <a:gd name="connsiteX22" fmla="*/ 31023 w 58673"/>
              <a:gd name="connsiteY22" fmla="*/ 13998 h 72133"/>
              <a:gd name="connsiteX23" fmla="*/ 35055 w 58673"/>
              <a:gd name="connsiteY23" fmla="*/ 15166 h 72133"/>
              <a:gd name="connsiteX24" fmla="*/ 37942 w 58673"/>
              <a:gd name="connsiteY24" fmla="*/ 17661 h 72133"/>
              <a:gd name="connsiteX25" fmla="*/ 39079 w 58673"/>
              <a:gd name="connsiteY25" fmla="*/ 22046 h 72133"/>
              <a:gd name="connsiteX26" fmla="*/ 37785 w 58673"/>
              <a:gd name="connsiteY26" fmla="*/ 26626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673" h="72133">
                <a:moveTo>
                  <a:pt x="51787" y="35137"/>
                </a:moveTo>
                <a:cubicBezTo>
                  <a:pt x="54469" y="31568"/>
                  <a:pt x="55811" y="27238"/>
                  <a:pt x="55811" y="22148"/>
                </a:cubicBezTo>
                <a:cubicBezTo>
                  <a:pt x="55811" y="17935"/>
                  <a:pt x="55065" y="14421"/>
                  <a:pt x="53591" y="11605"/>
                </a:cubicBezTo>
                <a:cubicBezTo>
                  <a:pt x="52108" y="8781"/>
                  <a:pt x="50116" y="6538"/>
                  <a:pt x="47606" y="4875"/>
                </a:cubicBezTo>
                <a:cubicBezTo>
                  <a:pt x="45088" y="3212"/>
                  <a:pt x="42162" y="2020"/>
                  <a:pt x="38820" y="1314"/>
                </a:cubicBezTo>
                <a:cubicBezTo>
                  <a:pt x="35487" y="600"/>
                  <a:pt x="31949" y="239"/>
                  <a:pt x="28231" y="239"/>
                </a:cubicBezTo>
                <a:lnTo>
                  <a:pt x="-70" y="239"/>
                </a:lnTo>
                <a:lnTo>
                  <a:pt x="-70" y="72373"/>
                </a:lnTo>
                <a:lnTo>
                  <a:pt x="16049" y="72373"/>
                </a:lnTo>
                <a:lnTo>
                  <a:pt x="16049" y="43546"/>
                </a:lnTo>
                <a:lnTo>
                  <a:pt x="23995" y="43546"/>
                </a:lnTo>
                <a:lnTo>
                  <a:pt x="39283" y="72373"/>
                </a:lnTo>
                <a:lnTo>
                  <a:pt x="58603" y="72373"/>
                </a:lnTo>
                <a:lnTo>
                  <a:pt x="40013" y="41915"/>
                </a:lnTo>
                <a:cubicBezTo>
                  <a:pt x="45174" y="40965"/>
                  <a:pt x="49096" y="38706"/>
                  <a:pt x="51787" y="35137"/>
                </a:cubicBezTo>
                <a:moveTo>
                  <a:pt x="37785" y="26626"/>
                </a:moveTo>
                <a:cubicBezTo>
                  <a:pt x="36930" y="27717"/>
                  <a:pt x="35840" y="28517"/>
                  <a:pt x="34530" y="29027"/>
                </a:cubicBezTo>
                <a:cubicBezTo>
                  <a:pt x="33220" y="29537"/>
                  <a:pt x="31761" y="29843"/>
                  <a:pt x="30145" y="29945"/>
                </a:cubicBezTo>
                <a:cubicBezTo>
                  <a:pt x="28529" y="30047"/>
                  <a:pt x="26992" y="30094"/>
                  <a:pt x="25548" y="30094"/>
                </a:cubicBezTo>
                <a:lnTo>
                  <a:pt x="16049" y="30094"/>
                </a:lnTo>
                <a:lnTo>
                  <a:pt x="16049" y="13692"/>
                </a:lnTo>
                <a:lnTo>
                  <a:pt x="26584" y="13692"/>
                </a:lnTo>
                <a:cubicBezTo>
                  <a:pt x="28027" y="13692"/>
                  <a:pt x="29502" y="13794"/>
                  <a:pt x="31023" y="13998"/>
                </a:cubicBezTo>
                <a:cubicBezTo>
                  <a:pt x="32537" y="14202"/>
                  <a:pt x="33879" y="14594"/>
                  <a:pt x="35055" y="15166"/>
                </a:cubicBezTo>
                <a:cubicBezTo>
                  <a:pt x="36216" y="15747"/>
                  <a:pt x="37181" y="16578"/>
                  <a:pt x="37942" y="17661"/>
                </a:cubicBezTo>
                <a:cubicBezTo>
                  <a:pt x="38703" y="18751"/>
                  <a:pt x="39079" y="20210"/>
                  <a:pt x="39079" y="22046"/>
                </a:cubicBezTo>
                <a:cubicBezTo>
                  <a:pt x="39079" y="24014"/>
                  <a:pt x="38648" y="25544"/>
                  <a:pt x="37785" y="26626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D6AB346E-9710-2611-FD06-3A2845D1DB5D}"/>
              </a:ext>
            </a:extLst>
          </p:cNvPr>
          <p:cNvSpPr/>
          <p:nvPr/>
        </p:nvSpPr>
        <p:spPr>
          <a:xfrm rot="7525294" flipV="1">
            <a:off x="11232249" y="6621964"/>
            <a:ext cx="15112" cy="8593"/>
          </a:xfrm>
          <a:custGeom>
            <a:avLst/>
            <a:gdLst>
              <a:gd name="connsiteX0" fmla="*/ 12199 w 30223"/>
              <a:gd name="connsiteY0" fmla="*/ 207 h 17178"/>
              <a:gd name="connsiteX1" fmla="*/ 30201 w 30223"/>
              <a:gd name="connsiteY1" fmla="*/ 207 h 17178"/>
              <a:gd name="connsiteX2" fmla="*/ 22295 w 30223"/>
              <a:gd name="connsiteY2" fmla="*/ 11322 h 17178"/>
              <a:gd name="connsiteX3" fmla="*/ -22 w 30223"/>
              <a:gd name="connsiteY3" fmla="*/ 17386 h 17178"/>
              <a:gd name="connsiteX4" fmla="*/ 12199 w 30223"/>
              <a:gd name="connsiteY4" fmla="*/ 207 h 1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3" h="17178">
                <a:moveTo>
                  <a:pt x="12199" y="207"/>
                </a:moveTo>
                <a:lnTo>
                  <a:pt x="30201" y="207"/>
                </a:lnTo>
                <a:lnTo>
                  <a:pt x="22295" y="11322"/>
                </a:lnTo>
                <a:lnTo>
                  <a:pt x="-22" y="17386"/>
                </a:lnTo>
                <a:lnTo>
                  <a:pt x="12199" y="20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4BD7B079-F704-0511-5EC6-0DA244B615DD}"/>
              </a:ext>
            </a:extLst>
          </p:cNvPr>
          <p:cNvSpPr/>
          <p:nvPr/>
        </p:nvSpPr>
        <p:spPr>
          <a:xfrm>
            <a:off x="11224846" y="6632581"/>
            <a:ext cx="25785" cy="36067"/>
          </a:xfrm>
          <a:custGeom>
            <a:avLst/>
            <a:gdLst>
              <a:gd name="connsiteX0" fmla="*/ 16096 w 51543"/>
              <a:gd name="connsiteY0" fmla="*/ 43028 h 72133"/>
              <a:gd name="connsiteX1" fmla="*/ 47802 w 51543"/>
              <a:gd name="connsiteY1" fmla="*/ 43028 h 72133"/>
              <a:gd name="connsiteX2" fmla="*/ 47802 w 51543"/>
              <a:gd name="connsiteY2" fmla="*/ 28360 h 72133"/>
              <a:gd name="connsiteX3" fmla="*/ 16096 w 51543"/>
              <a:gd name="connsiteY3" fmla="*/ 28360 h 72133"/>
              <a:gd name="connsiteX4" fmla="*/ 16096 w 51543"/>
              <a:gd name="connsiteY4" fmla="*/ 14908 h 72133"/>
              <a:gd name="connsiteX5" fmla="*/ 49661 w 51543"/>
              <a:gd name="connsiteY5" fmla="*/ 14908 h 72133"/>
              <a:gd name="connsiteX6" fmla="*/ 49661 w 51543"/>
              <a:gd name="connsiteY6" fmla="*/ 239 h 72133"/>
              <a:gd name="connsiteX7" fmla="*/ -23 w 51543"/>
              <a:gd name="connsiteY7" fmla="*/ 239 h 72133"/>
              <a:gd name="connsiteX8" fmla="*/ -23 w 51543"/>
              <a:gd name="connsiteY8" fmla="*/ 72373 h 72133"/>
              <a:gd name="connsiteX9" fmla="*/ 51520 w 51543"/>
              <a:gd name="connsiteY9" fmla="*/ 72373 h 72133"/>
              <a:gd name="connsiteX10" fmla="*/ 51520 w 51543"/>
              <a:gd name="connsiteY10" fmla="*/ 57697 h 72133"/>
              <a:gd name="connsiteX11" fmla="*/ 16096 w 51543"/>
              <a:gd name="connsiteY11" fmla="*/ 57697 h 72133"/>
              <a:gd name="connsiteX12" fmla="*/ 16096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096" y="43028"/>
                </a:moveTo>
                <a:lnTo>
                  <a:pt x="47802" y="43028"/>
                </a:lnTo>
                <a:lnTo>
                  <a:pt x="47802" y="28360"/>
                </a:lnTo>
                <a:lnTo>
                  <a:pt x="16096" y="28360"/>
                </a:lnTo>
                <a:lnTo>
                  <a:pt x="16096" y="14908"/>
                </a:lnTo>
                <a:lnTo>
                  <a:pt x="49661" y="14908"/>
                </a:lnTo>
                <a:lnTo>
                  <a:pt x="49661" y="239"/>
                </a:lnTo>
                <a:lnTo>
                  <a:pt x="-23" y="239"/>
                </a:lnTo>
                <a:lnTo>
                  <a:pt x="-23" y="72373"/>
                </a:lnTo>
                <a:lnTo>
                  <a:pt x="51520" y="72373"/>
                </a:lnTo>
                <a:lnTo>
                  <a:pt x="51520" y="57697"/>
                </a:lnTo>
                <a:lnTo>
                  <a:pt x="16096" y="57697"/>
                </a:lnTo>
                <a:lnTo>
                  <a:pt x="16096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5AFBEF2B-CB55-336B-FEB5-E4532375280B}"/>
              </a:ext>
            </a:extLst>
          </p:cNvPr>
          <p:cNvSpPr/>
          <p:nvPr/>
        </p:nvSpPr>
        <p:spPr>
          <a:xfrm>
            <a:off x="11280501" y="6631663"/>
            <a:ext cx="26401" cy="37903"/>
          </a:xfrm>
          <a:custGeom>
            <a:avLst/>
            <a:gdLst>
              <a:gd name="connsiteX0" fmla="*/ 44074 w 52774"/>
              <a:gd name="connsiteY0" fmla="*/ 36204 h 75804"/>
              <a:gd name="connsiteX1" fmla="*/ 35955 w 52774"/>
              <a:gd name="connsiteY1" fmla="*/ 32737 h 75804"/>
              <a:gd name="connsiteX2" fmla="*/ 27852 w 52774"/>
              <a:gd name="connsiteY2" fmla="*/ 30297 h 75804"/>
              <a:gd name="connsiteX3" fmla="*/ 21609 w 52774"/>
              <a:gd name="connsiteY3" fmla="*/ 27340 h 75804"/>
              <a:gd name="connsiteX4" fmla="*/ 19130 w 52774"/>
              <a:gd name="connsiteY4" fmla="*/ 22344 h 75804"/>
              <a:gd name="connsiteX5" fmla="*/ 20157 w 52774"/>
              <a:gd name="connsiteY5" fmla="*/ 18884 h 75804"/>
              <a:gd name="connsiteX6" fmla="*/ 22848 w 52774"/>
              <a:gd name="connsiteY6" fmla="*/ 16586 h 75804"/>
              <a:gd name="connsiteX7" fmla="*/ 26362 w 52774"/>
              <a:gd name="connsiteY7" fmla="*/ 15315 h 75804"/>
              <a:gd name="connsiteX8" fmla="*/ 29970 w 52774"/>
              <a:gd name="connsiteY8" fmla="*/ 14908 h 75804"/>
              <a:gd name="connsiteX9" fmla="*/ 36324 w 52774"/>
              <a:gd name="connsiteY9" fmla="*/ 16084 h 75804"/>
              <a:gd name="connsiteX10" fmla="*/ 41642 w 52774"/>
              <a:gd name="connsiteY10" fmla="*/ 19700 h 75804"/>
              <a:gd name="connsiteX11" fmla="*/ 52694 w 52774"/>
              <a:gd name="connsiteY11" fmla="*/ 7777 h 75804"/>
              <a:gd name="connsiteX12" fmla="*/ 42262 w 52774"/>
              <a:gd name="connsiteY12" fmla="*/ 1965 h 75804"/>
              <a:gd name="connsiteX13" fmla="*/ 30284 w 52774"/>
              <a:gd name="connsiteY13" fmla="*/ 239 h 75804"/>
              <a:gd name="connsiteX14" fmla="*/ 19844 w 52774"/>
              <a:gd name="connsiteY14" fmla="*/ 1714 h 75804"/>
              <a:gd name="connsiteX15" fmla="*/ 10917 w 52774"/>
              <a:gd name="connsiteY15" fmla="*/ 6146 h 75804"/>
              <a:gd name="connsiteX16" fmla="*/ 4713 w 52774"/>
              <a:gd name="connsiteY16" fmla="*/ 13480 h 75804"/>
              <a:gd name="connsiteX17" fmla="*/ 2391 w 52774"/>
              <a:gd name="connsiteY17" fmla="*/ 23669 h 75804"/>
              <a:gd name="connsiteX18" fmla="*/ 4924 w 52774"/>
              <a:gd name="connsiteY18" fmla="*/ 33349 h 75804"/>
              <a:gd name="connsiteX19" fmla="*/ 11278 w 52774"/>
              <a:gd name="connsiteY19" fmla="*/ 39255 h 75804"/>
              <a:gd name="connsiteX20" fmla="*/ 19538 w 52774"/>
              <a:gd name="connsiteY20" fmla="*/ 42824 h 75804"/>
              <a:gd name="connsiteX21" fmla="*/ 27797 w 52774"/>
              <a:gd name="connsiteY21" fmla="*/ 45476 h 75804"/>
              <a:gd name="connsiteX22" fmla="*/ 34159 w 52774"/>
              <a:gd name="connsiteY22" fmla="*/ 48684 h 75804"/>
              <a:gd name="connsiteX23" fmla="*/ 36677 w 52774"/>
              <a:gd name="connsiteY23" fmla="*/ 53830 h 75804"/>
              <a:gd name="connsiteX24" fmla="*/ 35704 w 52774"/>
              <a:gd name="connsiteY24" fmla="*/ 57195 h 75804"/>
              <a:gd name="connsiteX25" fmla="*/ 33124 w 52774"/>
              <a:gd name="connsiteY25" fmla="*/ 59532 h 75804"/>
              <a:gd name="connsiteX26" fmla="*/ 29507 w 52774"/>
              <a:gd name="connsiteY26" fmla="*/ 60913 h 75804"/>
              <a:gd name="connsiteX27" fmla="*/ 25531 w 52774"/>
              <a:gd name="connsiteY27" fmla="*/ 61368 h 75804"/>
              <a:gd name="connsiteX28" fmla="*/ 17734 w 52774"/>
              <a:gd name="connsiteY28" fmla="*/ 59587 h 75804"/>
              <a:gd name="connsiteX29" fmla="*/ 11482 w 52774"/>
              <a:gd name="connsiteY29" fmla="*/ 54543 h 75804"/>
              <a:gd name="connsiteX30" fmla="*/ 22 w 52774"/>
              <a:gd name="connsiteY30" fmla="*/ 66976 h 75804"/>
              <a:gd name="connsiteX31" fmla="*/ 11380 w 52774"/>
              <a:gd name="connsiteY31" fmla="*/ 73903 h 75804"/>
              <a:gd name="connsiteX32" fmla="*/ 24597 w 52774"/>
              <a:gd name="connsiteY32" fmla="*/ 76044 h 75804"/>
              <a:gd name="connsiteX33" fmla="*/ 35398 w 52774"/>
              <a:gd name="connsiteY33" fmla="*/ 74616 h 75804"/>
              <a:gd name="connsiteX34" fmla="*/ 44380 w 52774"/>
              <a:gd name="connsiteY34" fmla="*/ 70232 h 75804"/>
              <a:gd name="connsiteX35" fmla="*/ 50522 w 52774"/>
              <a:gd name="connsiteY35" fmla="*/ 62795 h 75804"/>
              <a:gd name="connsiteX36" fmla="*/ 52796 w 52774"/>
              <a:gd name="connsiteY36" fmla="*/ 52300 h 75804"/>
              <a:gd name="connsiteX37" fmla="*/ 50326 w 52774"/>
              <a:gd name="connsiteY37" fmla="*/ 42213 h 75804"/>
              <a:gd name="connsiteX38" fmla="*/ 44074 w 52774"/>
              <a:gd name="connsiteY38" fmla="*/ 36204 h 7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2774" h="75804">
                <a:moveTo>
                  <a:pt x="44074" y="36204"/>
                </a:moveTo>
                <a:cubicBezTo>
                  <a:pt x="41556" y="34706"/>
                  <a:pt x="38850" y="33553"/>
                  <a:pt x="35955" y="32737"/>
                </a:cubicBezTo>
                <a:cubicBezTo>
                  <a:pt x="33077" y="31921"/>
                  <a:pt x="30370" y="31105"/>
                  <a:pt x="27852" y="30297"/>
                </a:cubicBezTo>
                <a:cubicBezTo>
                  <a:pt x="25342" y="29482"/>
                  <a:pt x="23248" y="28493"/>
                  <a:pt x="21609" y="27340"/>
                </a:cubicBezTo>
                <a:cubicBezTo>
                  <a:pt x="19946" y="26187"/>
                  <a:pt x="19130" y="24524"/>
                  <a:pt x="19130" y="22344"/>
                </a:cubicBezTo>
                <a:cubicBezTo>
                  <a:pt x="19130" y="20987"/>
                  <a:pt x="19475" y="19834"/>
                  <a:pt x="20157" y="18884"/>
                </a:cubicBezTo>
                <a:cubicBezTo>
                  <a:pt x="20848" y="17927"/>
                  <a:pt x="21750" y="17167"/>
                  <a:pt x="22848" y="16586"/>
                </a:cubicBezTo>
                <a:cubicBezTo>
                  <a:pt x="23946" y="16014"/>
                  <a:pt x="25107" y="15590"/>
                  <a:pt x="26362" y="15315"/>
                </a:cubicBezTo>
                <a:cubicBezTo>
                  <a:pt x="27601" y="15049"/>
                  <a:pt x="28794" y="14908"/>
                  <a:pt x="29970" y="14908"/>
                </a:cubicBezTo>
                <a:cubicBezTo>
                  <a:pt x="31963" y="14908"/>
                  <a:pt x="34081" y="15300"/>
                  <a:pt x="36324" y="16084"/>
                </a:cubicBezTo>
                <a:cubicBezTo>
                  <a:pt x="38559" y="16861"/>
                  <a:pt x="40324" y="18069"/>
                  <a:pt x="41642" y="19700"/>
                </a:cubicBezTo>
                <a:lnTo>
                  <a:pt x="52694" y="7777"/>
                </a:lnTo>
                <a:cubicBezTo>
                  <a:pt x="49604" y="5063"/>
                  <a:pt x="46113" y="3126"/>
                  <a:pt x="42262" y="1965"/>
                </a:cubicBezTo>
                <a:cubicBezTo>
                  <a:pt x="38410" y="812"/>
                  <a:pt x="34410" y="239"/>
                  <a:pt x="30284" y="239"/>
                </a:cubicBezTo>
                <a:cubicBezTo>
                  <a:pt x="26699" y="239"/>
                  <a:pt x="23224" y="733"/>
                  <a:pt x="19844" y="1714"/>
                </a:cubicBezTo>
                <a:cubicBezTo>
                  <a:pt x="16471" y="2702"/>
                  <a:pt x="13490" y="4177"/>
                  <a:pt x="10917" y="6146"/>
                </a:cubicBezTo>
                <a:cubicBezTo>
                  <a:pt x="8336" y="8115"/>
                  <a:pt x="6266" y="10562"/>
                  <a:pt x="4713" y="13480"/>
                </a:cubicBezTo>
                <a:cubicBezTo>
                  <a:pt x="3159" y="16406"/>
                  <a:pt x="2391" y="19802"/>
                  <a:pt x="2391" y="23669"/>
                </a:cubicBezTo>
                <a:cubicBezTo>
                  <a:pt x="2391" y="27678"/>
                  <a:pt x="3238" y="30909"/>
                  <a:pt x="4924" y="33349"/>
                </a:cubicBezTo>
                <a:cubicBezTo>
                  <a:pt x="6611" y="35796"/>
                  <a:pt x="8729" y="37765"/>
                  <a:pt x="11278" y="39255"/>
                </a:cubicBezTo>
                <a:cubicBezTo>
                  <a:pt x="13827" y="40754"/>
                  <a:pt x="16573" y="41946"/>
                  <a:pt x="19538" y="42824"/>
                </a:cubicBezTo>
                <a:cubicBezTo>
                  <a:pt x="22503" y="43711"/>
                  <a:pt x="25248" y="44597"/>
                  <a:pt x="27797" y="45476"/>
                </a:cubicBezTo>
                <a:cubicBezTo>
                  <a:pt x="30347" y="46354"/>
                  <a:pt x="32457" y="47429"/>
                  <a:pt x="34159" y="48684"/>
                </a:cubicBezTo>
                <a:cubicBezTo>
                  <a:pt x="35838" y="49939"/>
                  <a:pt x="36677" y="51657"/>
                  <a:pt x="36677" y="53830"/>
                </a:cubicBezTo>
                <a:cubicBezTo>
                  <a:pt x="36677" y="55124"/>
                  <a:pt x="36347" y="56238"/>
                  <a:pt x="35704" y="57195"/>
                </a:cubicBezTo>
                <a:cubicBezTo>
                  <a:pt x="35053" y="58144"/>
                  <a:pt x="34190" y="58920"/>
                  <a:pt x="33124" y="59532"/>
                </a:cubicBezTo>
                <a:cubicBezTo>
                  <a:pt x="32057" y="60144"/>
                  <a:pt x="30849" y="60607"/>
                  <a:pt x="29507" y="60913"/>
                </a:cubicBezTo>
                <a:cubicBezTo>
                  <a:pt x="28174" y="61219"/>
                  <a:pt x="26841" y="61368"/>
                  <a:pt x="25531" y="61368"/>
                </a:cubicBezTo>
                <a:cubicBezTo>
                  <a:pt x="22848" y="61368"/>
                  <a:pt x="20244" y="60772"/>
                  <a:pt x="17734" y="59587"/>
                </a:cubicBezTo>
                <a:cubicBezTo>
                  <a:pt x="15216" y="58395"/>
                  <a:pt x="13129" y="56716"/>
                  <a:pt x="11482" y="54543"/>
                </a:cubicBezTo>
                <a:lnTo>
                  <a:pt x="22" y="66976"/>
                </a:lnTo>
                <a:cubicBezTo>
                  <a:pt x="3520" y="70169"/>
                  <a:pt x="7317" y="72475"/>
                  <a:pt x="11380" y="73903"/>
                </a:cubicBezTo>
                <a:cubicBezTo>
                  <a:pt x="15443" y="75330"/>
                  <a:pt x="19844" y="76044"/>
                  <a:pt x="24597" y="76044"/>
                </a:cubicBezTo>
                <a:cubicBezTo>
                  <a:pt x="28386" y="76044"/>
                  <a:pt x="31978" y="75565"/>
                  <a:pt x="35398" y="74616"/>
                </a:cubicBezTo>
                <a:cubicBezTo>
                  <a:pt x="38795" y="73667"/>
                  <a:pt x="41799" y="72200"/>
                  <a:pt x="44380" y="70232"/>
                </a:cubicBezTo>
                <a:cubicBezTo>
                  <a:pt x="46961" y="68263"/>
                  <a:pt x="49016" y="65784"/>
                  <a:pt x="50522" y="62795"/>
                </a:cubicBezTo>
                <a:cubicBezTo>
                  <a:pt x="52036" y="59807"/>
                  <a:pt x="52796" y="56308"/>
                  <a:pt x="52796" y="52300"/>
                </a:cubicBezTo>
                <a:cubicBezTo>
                  <a:pt x="52796" y="48088"/>
                  <a:pt x="51965" y="44731"/>
                  <a:pt x="50326" y="42213"/>
                </a:cubicBezTo>
                <a:cubicBezTo>
                  <a:pt x="48663" y="39703"/>
                  <a:pt x="46584" y="37694"/>
                  <a:pt x="44074" y="36204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85AC8931-9D1A-D312-58E9-BA0B46B09239}"/>
              </a:ext>
            </a:extLst>
          </p:cNvPr>
          <p:cNvSpPr/>
          <p:nvPr/>
        </p:nvSpPr>
        <p:spPr>
          <a:xfrm>
            <a:off x="11339354" y="6632581"/>
            <a:ext cx="25785" cy="36067"/>
          </a:xfrm>
          <a:custGeom>
            <a:avLst/>
            <a:gdLst>
              <a:gd name="connsiteX0" fmla="*/ 16181 w 51543"/>
              <a:gd name="connsiteY0" fmla="*/ 43028 h 72133"/>
              <a:gd name="connsiteX1" fmla="*/ 47894 w 51543"/>
              <a:gd name="connsiteY1" fmla="*/ 43028 h 72133"/>
              <a:gd name="connsiteX2" fmla="*/ 47894 w 51543"/>
              <a:gd name="connsiteY2" fmla="*/ 28360 h 72133"/>
              <a:gd name="connsiteX3" fmla="*/ 16181 w 51543"/>
              <a:gd name="connsiteY3" fmla="*/ 28360 h 72133"/>
              <a:gd name="connsiteX4" fmla="*/ 16181 w 51543"/>
              <a:gd name="connsiteY4" fmla="*/ 14908 h 72133"/>
              <a:gd name="connsiteX5" fmla="*/ 49753 w 51543"/>
              <a:gd name="connsiteY5" fmla="*/ 14908 h 72133"/>
              <a:gd name="connsiteX6" fmla="*/ 49753 w 51543"/>
              <a:gd name="connsiteY6" fmla="*/ 239 h 72133"/>
              <a:gd name="connsiteX7" fmla="*/ 69 w 51543"/>
              <a:gd name="connsiteY7" fmla="*/ 239 h 72133"/>
              <a:gd name="connsiteX8" fmla="*/ 69 w 51543"/>
              <a:gd name="connsiteY8" fmla="*/ 72373 h 72133"/>
              <a:gd name="connsiteX9" fmla="*/ 51612 w 51543"/>
              <a:gd name="connsiteY9" fmla="*/ 72373 h 72133"/>
              <a:gd name="connsiteX10" fmla="*/ 51612 w 51543"/>
              <a:gd name="connsiteY10" fmla="*/ 57697 h 72133"/>
              <a:gd name="connsiteX11" fmla="*/ 16181 w 51543"/>
              <a:gd name="connsiteY11" fmla="*/ 57697 h 72133"/>
              <a:gd name="connsiteX12" fmla="*/ 16181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181" y="43028"/>
                </a:moveTo>
                <a:lnTo>
                  <a:pt x="47894" y="43028"/>
                </a:lnTo>
                <a:lnTo>
                  <a:pt x="47894" y="28360"/>
                </a:lnTo>
                <a:lnTo>
                  <a:pt x="16181" y="28360"/>
                </a:lnTo>
                <a:lnTo>
                  <a:pt x="16181" y="14908"/>
                </a:lnTo>
                <a:lnTo>
                  <a:pt x="49753" y="14908"/>
                </a:lnTo>
                <a:lnTo>
                  <a:pt x="49753" y="239"/>
                </a:lnTo>
                <a:lnTo>
                  <a:pt x="69" y="239"/>
                </a:lnTo>
                <a:lnTo>
                  <a:pt x="69" y="72373"/>
                </a:lnTo>
                <a:lnTo>
                  <a:pt x="51612" y="72373"/>
                </a:lnTo>
                <a:lnTo>
                  <a:pt x="51612" y="57697"/>
                </a:lnTo>
                <a:lnTo>
                  <a:pt x="16181" y="57697"/>
                </a:lnTo>
                <a:lnTo>
                  <a:pt x="16181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AA2A6B27-3848-1904-0FD5-678B6E28F7C0}"/>
              </a:ext>
            </a:extLst>
          </p:cNvPr>
          <p:cNvSpPr/>
          <p:nvPr/>
        </p:nvSpPr>
        <p:spPr>
          <a:xfrm>
            <a:off x="11393972" y="6632581"/>
            <a:ext cx="38389" cy="36067"/>
          </a:xfrm>
          <a:custGeom>
            <a:avLst/>
            <a:gdLst>
              <a:gd name="connsiteX0" fmla="*/ 31722 w 76738"/>
              <a:gd name="connsiteY0" fmla="*/ 239 h 72133"/>
              <a:gd name="connsiteX1" fmla="*/ 118 w 76738"/>
              <a:gd name="connsiteY1" fmla="*/ 72373 h 72133"/>
              <a:gd name="connsiteX2" fmla="*/ 17877 w 76738"/>
              <a:gd name="connsiteY2" fmla="*/ 72373 h 72133"/>
              <a:gd name="connsiteX3" fmla="*/ 23972 w 76738"/>
              <a:gd name="connsiteY3" fmla="*/ 57093 h 72133"/>
              <a:gd name="connsiteX4" fmla="*/ 52383 w 76738"/>
              <a:gd name="connsiteY4" fmla="*/ 57093 h 72133"/>
              <a:gd name="connsiteX5" fmla="*/ 58682 w 76738"/>
              <a:gd name="connsiteY5" fmla="*/ 72373 h 72133"/>
              <a:gd name="connsiteX6" fmla="*/ 76856 w 76738"/>
              <a:gd name="connsiteY6" fmla="*/ 72373 h 72133"/>
              <a:gd name="connsiteX7" fmla="*/ 45049 w 76738"/>
              <a:gd name="connsiteY7" fmla="*/ 239 h 72133"/>
              <a:gd name="connsiteX8" fmla="*/ 31722 w 76738"/>
              <a:gd name="connsiteY8" fmla="*/ 239 h 72133"/>
              <a:gd name="connsiteX9" fmla="*/ 29031 w 76738"/>
              <a:gd name="connsiteY9" fmla="*/ 43648 h 72133"/>
              <a:gd name="connsiteX10" fmla="*/ 37911 w 76738"/>
              <a:gd name="connsiteY10" fmla="*/ 21222 h 72133"/>
              <a:gd name="connsiteX11" fmla="*/ 46908 w 76738"/>
              <a:gd name="connsiteY11" fmla="*/ 43648 h 72133"/>
              <a:gd name="connsiteX12" fmla="*/ 29031 w 76738"/>
              <a:gd name="connsiteY12" fmla="*/ 4364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738" h="72133">
                <a:moveTo>
                  <a:pt x="31722" y="239"/>
                </a:moveTo>
                <a:lnTo>
                  <a:pt x="118" y="72373"/>
                </a:lnTo>
                <a:lnTo>
                  <a:pt x="17877" y="72373"/>
                </a:lnTo>
                <a:lnTo>
                  <a:pt x="23972" y="57093"/>
                </a:lnTo>
                <a:lnTo>
                  <a:pt x="52383" y="57093"/>
                </a:lnTo>
                <a:lnTo>
                  <a:pt x="58682" y="72373"/>
                </a:lnTo>
                <a:lnTo>
                  <a:pt x="76856" y="72373"/>
                </a:lnTo>
                <a:lnTo>
                  <a:pt x="45049" y="239"/>
                </a:lnTo>
                <a:lnTo>
                  <a:pt x="31722" y="239"/>
                </a:lnTo>
                <a:close/>
                <a:moveTo>
                  <a:pt x="29031" y="43648"/>
                </a:moveTo>
                <a:lnTo>
                  <a:pt x="37911" y="21222"/>
                </a:lnTo>
                <a:lnTo>
                  <a:pt x="46908" y="43648"/>
                </a:lnTo>
                <a:lnTo>
                  <a:pt x="29031" y="4364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D4641F9C-48A0-7D74-AA98-05FF7F4378C3}"/>
              </a:ext>
            </a:extLst>
          </p:cNvPr>
          <p:cNvSpPr/>
          <p:nvPr/>
        </p:nvSpPr>
        <p:spPr>
          <a:xfrm>
            <a:off x="11462180" y="6632581"/>
            <a:ext cx="30843" cy="36984"/>
          </a:xfrm>
          <a:custGeom>
            <a:avLst/>
            <a:gdLst>
              <a:gd name="connsiteX0" fmla="*/ 45713 w 61654"/>
              <a:gd name="connsiteY0" fmla="*/ 43947 h 73969"/>
              <a:gd name="connsiteX1" fmla="*/ 44622 w 61654"/>
              <a:gd name="connsiteY1" fmla="*/ 50159 h 73969"/>
              <a:gd name="connsiteX2" fmla="*/ 41587 w 61654"/>
              <a:gd name="connsiteY2" fmla="*/ 55101 h 73969"/>
              <a:gd name="connsiteX3" fmla="*/ 36935 w 61654"/>
              <a:gd name="connsiteY3" fmla="*/ 58364 h 73969"/>
              <a:gd name="connsiteX4" fmla="*/ 31052 w 61654"/>
              <a:gd name="connsiteY4" fmla="*/ 59533 h 73969"/>
              <a:gd name="connsiteX5" fmla="*/ 25114 w 61654"/>
              <a:gd name="connsiteY5" fmla="*/ 58364 h 73969"/>
              <a:gd name="connsiteX6" fmla="*/ 20416 w 61654"/>
              <a:gd name="connsiteY6" fmla="*/ 55101 h 73969"/>
              <a:gd name="connsiteX7" fmla="*/ 17356 w 61654"/>
              <a:gd name="connsiteY7" fmla="*/ 50159 h 73969"/>
              <a:gd name="connsiteX8" fmla="*/ 16282 w 61654"/>
              <a:gd name="connsiteY8" fmla="*/ 43947 h 73969"/>
              <a:gd name="connsiteX9" fmla="*/ 16282 w 61654"/>
              <a:gd name="connsiteY9" fmla="*/ 240 h 73969"/>
              <a:gd name="connsiteX10" fmla="*/ 170 w 61654"/>
              <a:gd name="connsiteY10" fmla="*/ 240 h 73969"/>
              <a:gd name="connsiteX11" fmla="*/ 170 w 61654"/>
              <a:gd name="connsiteY11" fmla="*/ 44559 h 73969"/>
              <a:gd name="connsiteX12" fmla="*/ 2131 w 61654"/>
              <a:gd name="connsiteY12" fmla="*/ 56380 h 73969"/>
              <a:gd name="connsiteX13" fmla="*/ 7975 w 61654"/>
              <a:gd name="connsiteY13" fmla="*/ 65753 h 73969"/>
              <a:gd name="connsiteX14" fmla="*/ 17623 w 61654"/>
              <a:gd name="connsiteY14" fmla="*/ 71966 h 73969"/>
              <a:gd name="connsiteX15" fmla="*/ 31052 w 61654"/>
              <a:gd name="connsiteY15" fmla="*/ 74209 h 73969"/>
              <a:gd name="connsiteX16" fmla="*/ 44379 w 61654"/>
              <a:gd name="connsiteY16" fmla="*/ 71966 h 73969"/>
              <a:gd name="connsiteX17" fmla="*/ 54027 w 61654"/>
              <a:gd name="connsiteY17" fmla="*/ 65753 h 73969"/>
              <a:gd name="connsiteX18" fmla="*/ 59871 w 61654"/>
              <a:gd name="connsiteY18" fmla="*/ 56380 h 73969"/>
              <a:gd name="connsiteX19" fmla="*/ 61824 w 61654"/>
              <a:gd name="connsiteY19" fmla="*/ 44559 h 73969"/>
              <a:gd name="connsiteX20" fmla="*/ 61824 w 61654"/>
              <a:gd name="connsiteY20" fmla="*/ 240 h 73969"/>
              <a:gd name="connsiteX21" fmla="*/ 45713 w 61654"/>
              <a:gd name="connsiteY21" fmla="*/ 240 h 73969"/>
              <a:gd name="connsiteX22" fmla="*/ 45713 w 61654"/>
              <a:gd name="connsiteY22" fmla="*/ 43947 h 7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654" h="73969">
                <a:moveTo>
                  <a:pt x="45713" y="43947"/>
                </a:moveTo>
                <a:cubicBezTo>
                  <a:pt x="45713" y="46190"/>
                  <a:pt x="45360" y="48261"/>
                  <a:pt x="44622" y="50159"/>
                </a:cubicBezTo>
                <a:cubicBezTo>
                  <a:pt x="43909" y="52065"/>
                  <a:pt x="42897" y="53713"/>
                  <a:pt x="41587" y="55101"/>
                </a:cubicBezTo>
                <a:cubicBezTo>
                  <a:pt x="40277" y="56497"/>
                  <a:pt x="38731" y="57580"/>
                  <a:pt x="36935" y="58364"/>
                </a:cubicBezTo>
                <a:cubicBezTo>
                  <a:pt x="35155" y="59148"/>
                  <a:pt x="33186" y="59533"/>
                  <a:pt x="31052" y="59533"/>
                </a:cubicBezTo>
                <a:cubicBezTo>
                  <a:pt x="28919" y="59533"/>
                  <a:pt x="26926" y="59148"/>
                  <a:pt x="25114" y="58364"/>
                </a:cubicBezTo>
                <a:cubicBezTo>
                  <a:pt x="23287" y="57580"/>
                  <a:pt x="21718" y="56497"/>
                  <a:pt x="20416" y="55101"/>
                </a:cubicBezTo>
                <a:cubicBezTo>
                  <a:pt x="19098" y="53713"/>
                  <a:pt x="18086" y="52065"/>
                  <a:pt x="17356" y="50159"/>
                </a:cubicBezTo>
                <a:cubicBezTo>
                  <a:pt x="16643" y="48261"/>
                  <a:pt x="16282" y="46190"/>
                  <a:pt x="16282" y="43947"/>
                </a:cubicBezTo>
                <a:lnTo>
                  <a:pt x="16282" y="240"/>
                </a:lnTo>
                <a:lnTo>
                  <a:pt x="170" y="240"/>
                </a:lnTo>
                <a:lnTo>
                  <a:pt x="170" y="44559"/>
                </a:lnTo>
                <a:cubicBezTo>
                  <a:pt x="170" y="48841"/>
                  <a:pt x="821" y="52779"/>
                  <a:pt x="2131" y="56380"/>
                </a:cubicBezTo>
                <a:cubicBezTo>
                  <a:pt x="3441" y="59980"/>
                  <a:pt x="5386" y="63102"/>
                  <a:pt x="7975" y="65753"/>
                </a:cubicBezTo>
                <a:cubicBezTo>
                  <a:pt x="10548" y="68397"/>
                  <a:pt x="13756" y="70475"/>
                  <a:pt x="17623" y="71966"/>
                </a:cubicBezTo>
                <a:cubicBezTo>
                  <a:pt x="21482" y="73456"/>
                  <a:pt x="25954" y="74209"/>
                  <a:pt x="31052" y="74209"/>
                </a:cubicBezTo>
                <a:cubicBezTo>
                  <a:pt x="36072" y="74209"/>
                  <a:pt x="40512" y="73456"/>
                  <a:pt x="44379" y="71966"/>
                </a:cubicBezTo>
                <a:cubicBezTo>
                  <a:pt x="48231" y="70475"/>
                  <a:pt x="51447" y="68397"/>
                  <a:pt x="54027" y="65753"/>
                </a:cubicBezTo>
                <a:cubicBezTo>
                  <a:pt x="56616" y="63102"/>
                  <a:pt x="58553" y="59980"/>
                  <a:pt x="59871" y="56380"/>
                </a:cubicBezTo>
                <a:cubicBezTo>
                  <a:pt x="61173" y="52779"/>
                  <a:pt x="61824" y="48841"/>
                  <a:pt x="61824" y="44559"/>
                </a:cubicBezTo>
                <a:lnTo>
                  <a:pt x="61824" y="240"/>
                </a:lnTo>
                <a:lnTo>
                  <a:pt x="45713" y="240"/>
                </a:lnTo>
                <a:lnTo>
                  <a:pt x="45713" y="4394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F2F9B5C9-DA7E-29BA-3B9B-9E91FE8C3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7084" y="1432690"/>
            <a:ext cx="8010933" cy="1385924"/>
          </a:xfrm>
        </p:spPr>
        <p:txBody>
          <a:bodyPr anchor="b"/>
          <a:lstStyle>
            <a:lvl1pPr>
              <a:lnSpc>
                <a:spcPct val="101000"/>
              </a:lnSpc>
              <a:defRPr>
                <a:solidFill>
                  <a:srgbClr val="00AFB5"/>
                </a:solidFill>
              </a:defRPr>
            </a:lvl1pPr>
          </a:lstStyle>
          <a:p>
            <a:r>
              <a:rPr lang="fr-FR"/>
              <a:t>Titre sur une </a:t>
            </a:r>
            <a:br>
              <a:rPr lang="fr-FR"/>
            </a:br>
            <a:r>
              <a:rPr lang="fr-FR"/>
              <a:t>ou deux lignes max</a:t>
            </a: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8BA5A14F-5555-033C-FBEA-F5C6B77E3C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926" y="249035"/>
            <a:ext cx="3509148" cy="325627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2000"/>
              </a:lnSpc>
              <a:spcBef>
                <a:spcPts val="0"/>
              </a:spcBef>
              <a:defRPr sz="22999" spc="0" baseline="0">
                <a:blipFill dpi="0" rotWithShape="1"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j-lt"/>
              </a:defRPr>
            </a:lvl1pPr>
            <a:lvl2pPr marL="0">
              <a:lnSpc>
                <a:spcPct val="96000"/>
              </a:lnSpc>
              <a:spcBef>
                <a:spcPts val="600"/>
              </a:spcBef>
              <a:spcAft>
                <a:spcPts val="0"/>
              </a:spcAft>
              <a:defRPr sz="205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/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299761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.Transitions Chiff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5AC17C6-5739-90B4-0CFB-8AB96F723EEA}"/>
              </a:ext>
            </a:extLst>
          </p:cNvPr>
          <p:cNvSpPr/>
          <p:nvPr/>
        </p:nvSpPr>
        <p:spPr>
          <a:xfrm flipV="1">
            <a:off x="11142875" y="6384706"/>
            <a:ext cx="410383" cy="214649"/>
          </a:xfrm>
          <a:custGeom>
            <a:avLst/>
            <a:gdLst>
              <a:gd name="connsiteX0" fmla="*/ 15193 w 820338"/>
              <a:gd name="connsiteY0" fmla="*/ 428714 h 429299"/>
              <a:gd name="connsiteX1" fmla="*/ 446 w 820338"/>
              <a:gd name="connsiteY1" fmla="*/ 415606 h 429299"/>
              <a:gd name="connsiteX2" fmla="*/ 446 w 820338"/>
              <a:gd name="connsiteY2" fmla="*/ 13343 h 429299"/>
              <a:gd name="connsiteX3" fmla="*/ 13555 w 820338"/>
              <a:gd name="connsiteY3" fmla="*/ 234 h 429299"/>
              <a:gd name="connsiteX4" fmla="*/ 731238 w 820338"/>
              <a:gd name="connsiteY4" fmla="*/ 234 h 429299"/>
              <a:gd name="connsiteX5" fmla="*/ 745166 w 820338"/>
              <a:gd name="connsiteY5" fmla="*/ 9246 h 429299"/>
              <a:gd name="connsiteX6" fmla="*/ 819720 w 820338"/>
              <a:gd name="connsiteY6" fmla="*/ 241101 h 429299"/>
              <a:gd name="connsiteX7" fmla="*/ 813165 w 820338"/>
              <a:gd name="connsiteY7" fmla="*/ 258305 h 429299"/>
              <a:gd name="connsiteX8" fmla="*/ 70904 w 820338"/>
              <a:gd name="connsiteY8" fmla="*/ 429533 h 429299"/>
              <a:gd name="connsiteX9" fmla="*/ 15193 w 820338"/>
              <a:gd name="connsiteY9" fmla="*/ 428714 h 42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0338" h="429299">
                <a:moveTo>
                  <a:pt x="15193" y="428714"/>
                </a:moveTo>
                <a:cubicBezTo>
                  <a:pt x="6181" y="428714"/>
                  <a:pt x="446" y="424618"/>
                  <a:pt x="446" y="415606"/>
                </a:cubicBezTo>
                <a:lnTo>
                  <a:pt x="446" y="13343"/>
                </a:lnTo>
                <a:cubicBezTo>
                  <a:pt x="446" y="5969"/>
                  <a:pt x="5362" y="234"/>
                  <a:pt x="13555" y="234"/>
                </a:cubicBezTo>
                <a:lnTo>
                  <a:pt x="731238" y="234"/>
                </a:lnTo>
                <a:cubicBezTo>
                  <a:pt x="736973" y="234"/>
                  <a:pt x="742708" y="234"/>
                  <a:pt x="745166" y="9246"/>
                </a:cubicBezTo>
                <a:cubicBezTo>
                  <a:pt x="745166" y="9246"/>
                  <a:pt x="818081" y="237004"/>
                  <a:pt x="819720" y="241101"/>
                </a:cubicBezTo>
                <a:cubicBezTo>
                  <a:pt x="822177" y="249293"/>
                  <a:pt x="820539" y="253390"/>
                  <a:pt x="813165" y="258305"/>
                </a:cubicBezTo>
                <a:cubicBezTo>
                  <a:pt x="579672" y="408232"/>
                  <a:pt x="229843" y="429533"/>
                  <a:pt x="70904" y="429533"/>
                </a:cubicBezTo>
                <a:cubicBezTo>
                  <a:pt x="47964" y="429533"/>
                  <a:pt x="29121" y="429533"/>
                  <a:pt x="15193" y="428714"/>
                </a:cubicBezTo>
                <a:close/>
              </a:path>
            </a:pathLst>
          </a:custGeom>
          <a:gradFill>
            <a:gsLst>
              <a:gs pos="0">
                <a:srgbClr val="802266"/>
              </a:gs>
              <a:gs pos="25000">
                <a:srgbClr val="AC1173"/>
              </a:gs>
              <a:gs pos="81000">
                <a:srgbClr val="D90E0E"/>
              </a:gs>
              <a:gs pos="100000">
                <a:srgbClr val="D90E0E"/>
              </a:gs>
            </a:gsLst>
            <a:lin ang="0" scaled="1"/>
          </a:gradFill>
          <a:ln w="817381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ADFC03F8-1254-77E0-026C-0D853D546AA8}"/>
              </a:ext>
            </a:extLst>
          </p:cNvPr>
          <p:cNvSpPr/>
          <p:nvPr/>
        </p:nvSpPr>
        <p:spPr>
          <a:xfrm>
            <a:off x="11161312" y="6473652"/>
            <a:ext cx="94641" cy="96776"/>
          </a:xfrm>
          <a:custGeom>
            <a:avLst/>
            <a:gdLst>
              <a:gd name="connsiteX0" fmla="*/ 126801 w 189185"/>
              <a:gd name="connsiteY0" fmla="*/ 80049 h 193551"/>
              <a:gd name="connsiteX1" fmla="*/ 86847 w 189185"/>
              <a:gd name="connsiteY1" fmla="*/ 47861 h 193551"/>
              <a:gd name="connsiteX2" fmla="*/ 142475 w 189185"/>
              <a:gd name="connsiteY2" fmla="*/ 27515 h 193551"/>
              <a:gd name="connsiteX3" fmla="*/ 173086 w 189185"/>
              <a:gd name="connsiteY3" fmla="*/ 31636 h 193551"/>
              <a:gd name="connsiteX4" fmla="*/ 181790 w 189185"/>
              <a:gd name="connsiteY4" fmla="*/ 4224 h 193551"/>
              <a:gd name="connsiteX5" fmla="*/ 145384 w 189185"/>
              <a:gd name="connsiteY5" fmla="*/ 373 h 193551"/>
              <a:gd name="connsiteX6" fmla="*/ 42586 w 189185"/>
              <a:gd name="connsiteY6" fmla="*/ 40658 h 193551"/>
              <a:gd name="connsiteX7" fmla="*/ 99438 w 189185"/>
              <a:gd name="connsiteY7" fmla="*/ 108168 h 193551"/>
              <a:gd name="connsiteX8" fmla="*/ 138614 w 189185"/>
              <a:gd name="connsiteY8" fmla="*/ 147395 h 193551"/>
              <a:gd name="connsiteX9" fmla="*/ 88078 w 189185"/>
              <a:gd name="connsiteY9" fmla="*/ 164230 h 193551"/>
              <a:gd name="connsiteX10" fmla="*/ 13620 w 189185"/>
              <a:gd name="connsiteY10" fmla="*/ 145657 h 193551"/>
              <a:gd name="connsiteX11" fmla="*/ 156 w 189185"/>
              <a:gd name="connsiteY11" fmla="*/ 174841 h 193551"/>
              <a:gd name="connsiteX12" fmla="*/ 80483 w 189185"/>
              <a:gd name="connsiteY12" fmla="*/ 193786 h 193551"/>
              <a:gd name="connsiteX13" fmla="*/ 185475 w 189185"/>
              <a:gd name="connsiteY13" fmla="*/ 151146 h 193551"/>
              <a:gd name="connsiteX14" fmla="*/ 126801 w 189185"/>
              <a:gd name="connsiteY14" fmla="*/ 80049 h 1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185" h="193551">
                <a:moveTo>
                  <a:pt x="126801" y="80049"/>
                </a:moveTo>
                <a:cubicBezTo>
                  <a:pt x="100449" y="67313"/>
                  <a:pt x="82523" y="60661"/>
                  <a:pt x="86847" y="47861"/>
                </a:cubicBezTo>
                <a:cubicBezTo>
                  <a:pt x="91939" y="32708"/>
                  <a:pt x="118459" y="26984"/>
                  <a:pt x="142475" y="27515"/>
                </a:cubicBezTo>
                <a:cubicBezTo>
                  <a:pt x="154614" y="27819"/>
                  <a:pt x="163220" y="29376"/>
                  <a:pt x="173086" y="31636"/>
                </a:cubicBezTo>
                <a:lnTo>
                  <a:pt x="181790" y="4224"/>
                </a:lnTo>
                <a:cubicBezTo>
                  <a:pt x="169274" y="1913"/>
                  <a:pt x="160343" y="745"/>
                  <a:pt x="145384" y="373"/>
                </a:cubicBezTo>
                <a:cubicBezTo>
                  <a:pt x="97230" y="-758"/>
                  <a:pt x="53713" y="12539"/>
                  <a:pt x="42586" y="40658"/>
                </a:cubicBezTo>
                <a:cubicBezTo>
                  <a:pt x="29291" y="73970"/>
                  <a:pt x="66878" y="92748"/>
                  <a:pt x="99438" y="108168"/>
                </a:cubicBezTo>
                <a:cubicBezTo>
                  <a:pt x="125369" y="120436"/>
                  <a:pt x="145773" y="132083"/>
                  <a:pt x="138614" y="147395"/>
                </a:cubicBezTo>
                <a:cubicBezTo>
                  <a:pt x="132995" y="159235"/>
                  <a:pt x="114706" y="164834"/>
                  <a:pt x="88078" y="164230"/>
                </a:cubicBezTo>
                <a:cubicBezTo>
                  <a:pt x="65044" y="163708"/>
                  <a:pt x="36281" y="157054"/>
                  <a:pt x="13620" y="145657"/>
                </a:cubicBezTo>
                <a:lnTo>
                  <a:pt x="156" y="174841"/>
                </a:lnTo>
                <a:cubicBezTo>
                  <a:pt x="16812" y="182548"/>
                  <a:pt x="51160" y="193068"/>
                  <a:pt x="80483" y="193786"/>
                </a:cubicBezTo>
                <a:cubicBezTo>
                  <a:pt x="135546" y="194990"/>
                  <a:pt x="171206" y="181197"/>
                  <a:pt x="185475" y="151146"/>
                </a:cubicBezTo>
                <a:cubicBezTo>
                  <a:pt x="202363" y="115704"/>
                  <a:pt x="160465" y="96289"/>
                  <a:pt x="126801" y="80049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409AAB88-3413-EC77-4C36-6413261D61F0}"/>
              </a:ext>
            </a:extLst>
          </p:cNvPr>
          <p:cNvSpPr/>
          <p:nvPr/>
        </p:nvSpPr>
        <p:spPr>
          <a:xfrm>
            <a:off x="11249837" y="6473435"/>
            <a:ext cx="271992" cy="96919"/>
          </a:xfrm>
          <a:custGeom>
            <a:avLst/>
            <a:gdLst>
              <a:gd name="connsiteX0" fmla="*/ 24786 w 543702"/>
              <a:gd name="connsiteY0" fmla="*/ 130510 h 193836"/>
              <a:gd name="connsiteX1" fmla="*/ 26265 w 543702"/>
              <a:gd name="connsiteY1" fmla="*/ 131371 h 193836"/>
              <a:gd name="connsiteX2" fmla="*/ 27570 w 543702"/>
              <a:gd name="connsiteY2" fmla="*/ 130510 h 193836"/>
              <a:gd name="connsiteX3" fmla="*/ 54389 w 543702"/>
              <a:gd name="connsiteY3" fmla="*/ 47391 h 193836"/>
              <a:gd name="connsiteX4" fmla="*/ 122624 w 543702"/>
              <a:gd name="connsiteY4" fmla="*/ 190743 h 193836"/>
              <a:gd name="connsiteX5" fmla="*/ 166730 w 543702"/>
              <a:gd name="connsiteY5" fmla="*/ 190743 h 193836"/>
              <a:gd name="connsiteX6" fmla="*/ 188518 w 543702"/>
              <a:gd name="connsiteY6" fmla="*/ 122604 h 193836"/>
              <a:gd name="connsiteX7" fmla="*/ 189941 w 543702"/>
              <a:gd name="connsiteY7" fmla="*/ 121776 h 193836"/>
              <a:gd name="connsiteX8" fmla="*/ 191272 w 543702"/>
              <a:gd name="connsiteY8" fmla="*/ 122604 h 193836"/>
              <a:gd name="connsiteX9" fmla="*/ 300695 w 543702"/>
              <a:gd name="connsiteY9" fmla="*/ 194122 h 193836"/>
              <a:gd name="connsiteX10" fmla="*/ 383645 w 543702"/>
              <a:gd name="connsiteY10" fmla="*/ 179190 h 193836"/>
              <a:gd name="connsiteX11" fmla="*/ 406456 w 543702"/>
              <a:gd name="connsiteY11" fmla="*/ 107273 h 193836"/>
              <a:gd name="connsiteX12" fmla="*/ 494196 w 543702"/>
              <a:gd name="connsiteY12" fmla="*/ 107273 h 193836"/>
              <a:gd name="connsiteX13" fmla="*/ 503086 w 543702"/>
              <a:gd name="connsiteY13" fmla="*/ 79396 h 193836"/>
              <a:gd name="connsiteX14" fmla="*/ 415382 w 543702"/>
              <a:gd name="connsiteY14" fmla="*/ 79396 h 193836"/>
              <a:gd name="connsiteX15" fmla="*/ 430501 w 543702"/>
              <a:gd name="connsiteY15" fmla="*/ 32192 h 193836"/>
              <a:gd name="connsiteX16" fmla="*/ 535074 w 543702"/>
              <a:gd name="connsiteY16" fmla="*/ 32192 h 193836"/>
              <a:gd name="connsiteX17" fmla="*/ 544130 w 543702"/>
              <a:gd name="connsiteY17" fmla="*/ 3282 h 193836"/>
              <a:gd name="connsiteX18" fmla="*/ 397326 w 543702"/>
              <a:gd name="connsiteY18" fmla="*/ 3282 h 193836"/>
              <a:gd name="connsiteX19" fmla="*/ 347512 w 543702"/>
              <a:gd name="connsiteY19" fmla="*/ 159077 h 193836"/>
              <a:gd name="connsiteX20" fmla="*/ 310222 w 543702"/>
              <a:gd name="connsiteY20" fmla="*/ 163028 h 193836"/>
              <a:gd name="connsiteX21" fmla="*/ 243880 w 543702"/>
              <a:gd name="connsiteY21" fmla="*/ 140499 h 193836"/>
              <a:gd name="connsiteX22" fmla="*/ 232348 w 543702"/>
              <a:gd name="connsiteY22" fmla="*/ 96830 h 193836"/>
              <a:gd name="connsiteX23" fmla="*/ 329674 w 543702"/>
              <a:gd name="connsiteY23" fmla="*/ 31370 h 193836"/>
              <a:gd name="connsiteX24" fmla="*/ 362158 w 543702"/>
              <a:gd name="connsiteY24" fmla="*/ 33328 h 193836"/>
              <a:gd name="connsiteX25" fmla="*/ 372488 w 543702"/>
              <a:gd name="connsiteY25" fmla="*/ 3040 h 193836"/>
              <a:gd name="connsiteX26" fmla="*/ 329693 w 543702"/>
              <a:gd name="connsiteY26" fmla="*/ 286 h 193836"/>
              <a:gd name="connsiteX27" fmla="*/ 216882 w 543702"/>
              <a:gd name="connsiteY27" fmla="*/ 44365 h 193836"/>
              <a:gd name="connsiteX28" fmla="*/ 214713 w 543702"/>
              <a:gd name="connsiteY28" fmla="*/ 45208 h 193836"/>
              <a:gd name="connsiteX29" fmla="*/ 213579 w 543702"/>
              <a:gd name="connsiteY29" fmla="*/ 44365 h 193836"/>
              <a:gd name="connsiteX30" fmla="*/ 226687 w 543702"/>
              <a:gd name="connsiteY30" fmla="*/ 3322 h 193836"/>
              <a:gd name="connsiteX31" fmla="*/ 188381 w 543702"/>
              <a:gd name="connsiteY31" fmla="*/ 3322 h 193836"/>
              <a:gd name="connsiteX32" fmla="*/ 146497 w 543702"/>
              <a:gd name="connsiteY32" fmla="*/ 134679 h 193836"/>
              <a:gd name="connsiteX33" fmla="*/ 72225 w 543702"/>
              <a:gd name="connsiteY33" fmla="*/ 3322 h 193836"/>
              <a:gd name="connsiteX34" fmla="*/ 31152 w 543702"/>
              <a:gd name="connsiteY34" fmla="*/ 3322 h 193836"/>
              <a:gd name="connsiteX35" fmla="*/ 428 w 543702"/>
              <a:gd name="connsiteY35" fmla="*/ 98970 h 193836"/>
              <a:gd name="connsiteX36" fmla="*/ 24786 w 543702"/>
              <a:gd name="connsiteY36" fmla="*/ 130510 h 19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43702" h="193836">
                <a:moveTo>
                  <a:pt x="24786" y="130510"/>
                </a:moveTo>
                <a:cubicBezTo>
                  <a:pt x="25053" y="131180"/>
                  <a:pt x="25533" y="131371"/>
                  <a:pt x="26265" y="131371"/>
                </a:cubicBezTo>
                <a:cubicBezTo>
                  <a:pt x="27026" y="131371"/>
                  <a:pt x="27355" y="131146"/>
                  <a:pt x="27570" y="130510"/>
                </a:cubicBezTo>
                <a:cubicBezTo>
                  <a:pt x="27883" y="129560"/>
                  <a:pt x="54389" y="47391"/>
                  <a:pt x="54389" y="47391"/>
                </a:cubicBezTo>
                <a:cubicBezTo>
                  <a:pt x="81438" y="86058"/>
                  <a:pt x="108257" y="136941"/>
                  <a:pt x="122624" y="190743"/>
                </a:cubicBezTo>
                <a:lnTo>
                  <a:pt x="166730" y="190743"/>
                </a:lnTo>
                <a:lnTo>
                  <a:pt x="188518" y="122604"/>
                </a:lnTo>
                <a:cubicBezTo>
                  <a:pt x="188741" y="121936"/>
                  <a:pt x="189238" y="121776"/>
                  <a:pt x="189941" y="121776"/>
                </a:cubicBezTo>
                <a:cubicBezTo>
                  <a:pt x="190651" y="121776"/>
                  <a:pt x="191214" y="122002"/>
                  <a:pt x="191272" y="122604"/>
                </a:cubicBezTo>
                <a:cubicBezTo>
                  <a:pt x="197937" y="165357"/>
                  <a:pt x="240454" y="194122"/>
                  <a:pt x="300695" y="194122"/>
                </a:cubicBezTo>
                <a:cubicBezTo>
                  <a:pt x="339717" y="194122"/>
                  <a:pt x="374887" y="183893"/>
                  <a:pt x="383645" y="179190"/>
                </a:cubicBezTo>
                <a:lnTo>
                  <a:pt x="406456" y="107273"/>
                </a:lnTo>
                <a:lnTo>
                  <a:pt x="494196" y="107273"/>
                </a:lnTo>
                <a:lnTo>
                  <a:pt x="503086" y="79396"/>
                </a:lnTo>
                <a:lnTo>
                  <a:pt x="415382" y="79396"/>
                </a:lnTo>
                <a:lnTo>
                  <a:pt x="430501" y="32192"/>
                </a:lnTo>
                <a:lnTo>
                  <a:pt x="535074" y="32192"/>
                </a:lnTo>
                <a:lnTo>
                  <a:pt x="544130" y="3282"/>
                </a:lnTo>
                <a:lnTo>
                  <a:pt x="397326" y="3282"/>
                </a:lnTo>
                <a:lnTo>
                  <a:pt x="347512" y="159077"/>
                </a:lnTo>
                <a:cubicBezTo>
                  <a:pt x="336926" y="161748"/>
                  <a:pt x="323854" y="163028"/>
                  <a:pt x="310222" y="163028"/>
                </a:cubicBezTo>
                <a:cubicBezTo>
                  <a:pt x="280783" y="163028"/>
                  <a:pt x="257228" y="156063"/>
                  <a:pt x="243880" y="140499"/>
                </a:cubicBezTo>
                <a:cubicBezTo>
                  <a:pt x="233881" y="128781"/>
                  <a:pt x="229895" y="113695"/>
                  <a:pt x="232348" y="96830"/>
                </a:cubicBezTo>
                <a:cubicBezTo>
                  <a:pt x="238253" y="56690"/>
                  <a:pt x="277363" y="31370"/>
                  <a:pt x="329674" y="31370"/>
                </a:cubicBezTo>
                <a:cubicBezTo>
                  <a:pt x="340652" y="31370"/>
                  <a:pt x="351993" y="32018"/>
                  <a:pt x="362158" y="33328"/>
                </a:cubicBezTo>
                <a:lnTo>
                  <a:pt x="372488" y="3040"/>
                </a:lnTo>
                <a:cubicBezTo>
                  <a:pt x="359898" y="1140"/>
                  <a:pt x="344633" y="286"/>
                  <a:pt x="329693" y="286"/>
                </a:cubicBezTo>
                <a:cubicBezTo>
                  <a:pt x="283307" y="286"/>
                  <a:pt x="242993" y="16254"/>
                  <a:pt x="216882" y="44365"/>
                </a:cubicBezTo>
                <a:cubicBezTo>
                  <a:pt x="216091" y="45234"/>
                  <a:pt x="215212" y="45208"/>
                  <a:pt x="214713" y="45208"/>
                </a:cubicBezTo>
                <a:cubicBezTo>
                  <a:pt x="213892" y="45208"/>
                  <a:pt x="213378" y="45051"/>
                  <a:pt x="213579" y="44365"/>
                </a:cubicBezTo>
                <a:lnTo>
                  <a:pt x="226687" y="3322"/>
                </a:lnTo>
                <a:lnTo>
                  <a:pt x="188381" y="3322"/>
                </a:lnTo>
                <a:lnTo>
                  <a:pt x="146497" y="134679"/>
                </a:lnTo>
                <a:cubicBezTo>
                  <a:pt x="133188" y="95942"/>
                  <a:pt x="105765" y="44904"/>
                  <a:pt x="72225" y="3322"/>
                </a:cubicBezTo>
                <a:lnTo>
                  <a:pt x="31152" y="3322"/>
                </a:lnTo>
                <a:lnTo>
                  <a:pt x="428" y="98970"/>
                </a:lnTo>
                <a:cubicBezTo>
                  <a:pt x="15882" y="110355"/>
                  <a:pt x="20756" y="118706"/>
                  <a:pt x="24786" y="130510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41BDF252-97D2-8BA5-DF59-B53B9AE87C0D}"/>
              </a:ext>
            </a:extLst>
          </p:cNvPr>
          <p:cNvSpPr/>
          <p:nvPr/>
        </p:nvSpPr>
        <p:spPr>
          <a:xfrm>
            <a:off x="11164905" y="6632581"/>
            <a:ext cx="29352" cy="36067"/>
          </a:xfrm>
          <a:custGeom>
            <a:avLst/>
            <a:gdLst>
              <a:gd name="connsiteX0" fmla="*/ 51787 w 58673"/>
              <a:gd name="connsiteY0" fmla="*/ 35137 h 72133"/>
              <a:gd name="connsiteX1" fmla="*/ 55811 w 58673"/>
              <a:gd name="connsiteY1" fmla="*/ 22148 h 72133"/>
              <a:gd name="connsiteX2" fmla="*/ 53591 w 58673"/>
              <a:gd name="connsiteY2" fmla="*/ 11605 h 72133"/>
              <a:gd name="connsiteX3" fmla="*/ 47606 w 58673"/>
              <a:gd name="connsiteY3" fmla="*/ 4875 h 72133"/>
              <a:gd name="connsiteX4" fmla="*/ 38820 w 58673"/>
              <a:gd name="connsiteY4" fmla="*/ 1314 h 72133"/>
              <a:gd name="connsiteX5" fmla="*/ 28231 w 58673"/>
              <a:gd name="connsiteY5" fmla="*/ 239 h 72133"/>
              <a:gd name="connsiteX6" fmla="*/ -70 w 58673"/>
              <a:gd name="connsiteY6" fmla="*/ 239 h 72133"/>
              <a:gd name="connsiteX7" fmla="*/ -70 w 58673"/>
              <a:gd name="connsiteY7" fmla="*/ 72373 h 72133"/>
              <a:gd name="connsiteX8" fmla="*/ 16049 w 58673"/>
              <a:gd name="connsiteY8" fmla="*/ 72373 h 72133"/>
              <a:gd name="connsiteX9" fmla="*/ 16049 w 58673"/>
              <a:gd name="connsiteY9" fmla="*/ 43546 h 72133"/>
              <a:gd name="connsiteX10" fmla="*/ 23995 w 58673"/>
              <a:gd name="connsiteY10" fmla="*/ 43546 h 72133"/>
              <a:gd name="connsiteX11" fmla="*/ 39283 w 58673"/>
              <a:gd name="connsiteY11" fmla="*/ 72373 h 72133"/>
              <a:gd name="connsiteX12" fmla="*/ 58603 w 58673"/>
              <a:gd name="connsiteY12" fmla="*/ 72373 h 72133"/>
              <a:gd name="connsiteX13" fmla="*/ 40013 w 58673"/>
              <a:gd name="connsiteY13" fmla="*/ 41915 h 72133"/>
              <a:gd name="connsiteX14" fmla="*/ 51787 w 58673"/>
              <a:gd name="connsiteY14" fmla="*/ 35137 h 72133"/>
              <a:gd name="connsiteX15" fmla="*/ 37785 w 58673"/>
              <a:gd name="connsiteY15" fmla="*/ 26626 h 72133"/>
              <a:gd name="connsiteX16" fmla="*/ 34530 w 58673"/>
              <a:gd name="connsiteY16" fmla="*/ 29027 h 72133"/>
              <a:gd name="connsiteX17" fmla="*/ 30145 w 58673"/>
              <a:gd name="connsiteY17" fmla="*/ 29945 h 72133"/>
              <a:gd name="connsiteX18" fmla="*/ 25548 w 58673"/>
              <a:gd name="connsiteY18" fmla="*/ 30094 h 72133"/>
              <a:gd name="connsiteX19" fmla="*/ 16049 w 58673"/>
              <a:gd name="connsiteY19" fmla="*/ 30094 h 72133"/>
              <a:gd name="connsiteX20" fmla="*/ 16049 w 58673"/>
              <a:gd name="connsiteY20" fmla="*/ 13692 h 72133"/>
              <a:gd name="connsiteX21" fmla="*/ 26584 w 58673"/>
              <a:gd name="connsiteY21" fmla="*/ 13692 h 72133"/>
              <a:gd name="connsiteX22" fmla="*/ 31023 w 58673"/>
              <a:gd name="connsiteY22" fmla="*/ 13998 h 72133"/>
              <a:gd name="connsiteX23" fmla="*/ 35055 w 58673"/>
              <a:gd name="connsiteY23" fmla="*/ 15166 h 72133"/>
              <a:gd name="connsiteX24" fmla="*/ 37942 w 58673"/>
              <a:gd name="connsiteY24" fmla="*/ 17661 h 72133"/>
              <a:gd name="connsiteX25" fmla="*/ 39079 w 58673"/>
              <a:gd name="connsiteY25" fmla="*/ 22046 h 72133"/>
              <a:gd name="connsiteX26" fmla="*/ 37785 w 58673"/>
              <a:gd name="connsiteY26" fmla="*/ 26626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673" h="72133">
                <a:moveTo>
                  <a:pt x="51787" y="35137"/>
                </a:moveTo>
                <a:cubicBezTo>
                  <a:pt x="54469" y="31568"/>
                  <a:pt x="55811" y="27238"/>
                  <a:pt x="55811" y="22148"/>
                </a:cubicBezTo>
                <a:cubicBezTo>
                  <a:pt x="55811" y="17935"/>
                  <a:pt x="55065" y="14421"/>
                  <a:pt x="53591" y="11605"/>
                </a:cubicBezTo>
                <a:cubicBezTo>
                  <a:pt x="52108" y="8781"/>
                  <a:pt x="50116" y="6538"/>
                  <a:pt x="47606" y="4875"/>
                </a:cubicBezTo>
                <a:cubicBezTo>
                  <a:pt x="45088" y="3212"/>
                  <a:pt x="42162" y="2020"/>
                  <a:pt x="38820" y="1314"/>
                </a:cubicBezTo>
                <a:cubicBezTo>
                  <a:pt x="35487" y="600"/>
                  <a:pt x="31949" y="239"/>
                  <a:pt x="28231" y="239"/>
                </a:cubicBezTo>
                <a:lnTo>
                  <a:pt x="-70" y="239"/>
                </a:lnTo>
                <a:lnTo>
                  <a:pt x="-70" y="72373"/>
                </a:lnTo>
                <a:lnTo>
                  <a:pt x="16049" y="72373"/>
                </a:lnTo>
                <a:lnTo>
                  <a:pt x="16049" y="43546"/>
                </a:lnTo>
                <a:lnTo>
                  <a:pt x="23995" y="43546"/>
                </a:lnTo>
                <a:lnTo>
                  <a:pt x="39283" y="72373"/>
                </a:lnTo>
                <a:lnTo>
                  <a:pt x="58603" y="72373"/>
                </a:lnTo>
                <a:lnTo>
                  <a:pt x="40013" y="41915"/>
                </a:lnTo>
                <a:cubicBezTo>
                  <a:pt x="45174" y="40965"/>
                  <a:pt x="49096" y="38706"/>
                  <a:pt x="51787" y="35137"/>
                </a:cubicBezTo>
                <a:moveTo>
                  <a:pt x="37785" y="26626"/>
                </a:moveTo>
                <a:cubicBezTo>
                  <a:pt x="36930" y="27717"/>
                  <a:pt x="35840" y="28517"/>
                  <a:pt x="34530" y="29027"/>
                </a:cubicBezTo>
                <a:cubicBezTo>
                  <a:pt x="33220" y="29537"/>
                  <a:pt x="31761" y="29843"/>
                  <a:pt x="30145" y="29945"/>
                </a:cubicBezTo>
                <a:cubicBezTo>
                  <a:pt x="28529" y="30047"/>
                  <a:pt x="26992" y="30094"/>
                  <a:pt x="25548" y="30094"/>
                </a:cubicBezTo>
                <a:lnTo>
                  <a:pt x="16049" y="30094"/>
                </a:lnTo>
                <a:lnTo>
                  <a:pt x="16049" y="13692"/>
                </a:lnTo>
                <a:lnTo>
                  <a:pt x="26584" y="13692"/>
                </a:lnTo>
                <a:cubicBezTo>
                  <a:pt x="28027" y="13692"/>
                  <a:pt x="29502" y="13794"/>
                  <a:pt x="31023" y="13998"/>
                </a:cubicBezTo>
                <a:cubicBezTo>
                  <a:pt x="32537" y="14202"/>
                  <a:pt x="33879" y="14594"/>
                  <a:pt x="35055" y="15166"/>
                </a:cubicBezTo>
                <a:cubicBezTo>
                  <a:pt x="36216" y="15747"/>
                  <a:pt x="37181" y="16578"/>
                  <a:pt x="37942" y="17661"/>
                </a:cubicBezTo>
                <a:cubicBezTo>
                  <a:pt x="38703" y="18751"/>
                  <a:pt x="39079" y="20210"/>
                  <a:pt x="39079" y="22046"/>
                </a:cubicBezTo>
                <a:cubicBezTo>
                  <a:pt x="39079" y="24014"/>
                  <a:pt x="38648" y="25544"/>
                  <a:pt x="37785" y="26626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D6AB346E-9710-2611-FD06-3A2845D1DB5D}"/>
              </a:ext>
            </a:extLst>
          </p:cNvPr>
          <p:cNvSpPr/>
          <p:nvPr/>
        </p:nvSpPr>
        <p:spPr>
          <a:xfrm rot="7525294" flipV="1">
            <a:off x="11232249" y="6621964"/>
            <a:ext cx="15112" cy="8593"/>
          </a:xfrm>
          <a:custGeom>
            <a:avLst/>
            <a:gdLst>
              <a:gd name="connsiteX0" fmla="*/ 12199 w 30223"/>
              <a:gd name="connsiteY0" fmla="*/ 207 h 17178"/>
              <a:gd name="connsiteX1" fmla="*/ 30201 w 30223"/>
              <a:gd name="connsiteY1" fmla="*/ 207 h 17178"/>
              <a:gd name="connsiteX2" fmla="*/ 22295 w 30223"/>
              <a:gd name="connsiteY2" fmla="*/ 11322 h 17178"/>
              <a:gd name="connsiteX3" fmla="*/ -22 w 30223"/>
              <a:gd name="connsiteY3" fmla="*/ 17386 h 17178"/>
              <a:gd name="connsiteX4" fmla="*/ 12199 w 30223"/>
              <a:gd name="connsiteY4" fmla="*/ 207 h 1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3" h="17178">
                <a:moveTo>
                  <a:pt x="12199" y="207"/>
                </a:moveTo>
                <a:lnTo>
                  <a:pt x="30201" y="207"/>
                </a:lnTo>
                <a:lnTo>
                  <a:pt x="22295" y="11322"/>
                </a:lnTo>
                <a:lnTo>
                  <a:pt x="-22" y="17386"/>
                </a:lnTo>
                <a:lnTo>
                  <a:pt x="12199" y="20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4BD7B079-F704-0511-5EC6-0DA244B615DD}"/>
              </a:ext>
            </a:extLst>
          </p:cNvPr>
          <p:cNvSpPr/>
          <p:nvPr/>
        </p:nvSpPr>
        <p:spPr>
          <a:xfrm>
            <a:off x="11224846" y="6632581"/>
            <a:ext cx="25785" cy="36067"/>
          </a:xfrm>
          <a:custGeom>
            <a:avLst/>
            <a:gdLst>
              <a:gd name="connsiteX0" fmla="*/ 16096 w 51543"/>
              <a:gd name="connsiteY0" fmla="*/ 43028 h 72133"/>
              <a:gd name="connsiteX1" fmla="*/ 47802 w 51543"/>
              <a:gd name="connsiteY1" fmla="*/ 43028 h 72133"/>
              <a:gd name="connsiteX2" fmla="*/ 47802 w 51543"/>
              <a:gd name="connsiteY2" fmla="*/ 28360 h 72133"/>
              <a:gd name="connsiteX3" fmla="*/ 16096 w 51543"/>
              <a:gd name="connsiteY3" fmla="*/ 28360 h 72133"/>
              <a:gd name="connsiteX4" fmla="*/ 16096 w 51543"/>
              <a:gd name="connsiteY4" fmla="*/ 14908 h 72133"/>
              <a:gd name="connsiteX5" fmla="*/ 49661 w 51543"/>
              <a:gd name="connsiteY5" fmla="*/ 14908 h 72133"/>
              <a:gd name="connsiteX6" fmla="*/ 49661 w 51543"/>
              <a:gd name="connsiteY6" fmla="*/ 239 h 72133"/>
              <a:gd name="connsiteX7" fmla="*/ -23 w 51543"/>
              <a:gd name="connsiteY7" fmla="*/ 239 h 72133"/>
              <a:gd name="connsiteX8" fmla="*/ -23 w 51543"/>
              <a:gd name="connsiteY8" fmla="*/ 72373 h 72133"/>
              <a:gd name="connsiteX9" fmla="*/ 51520 w 51543"/>
              <a:gd name="connsiteY9" fmla="*/ 72373 h 72133"/>
              <a:gd name="connsiteX10" fmla="*/ 51520 w 51543"/>
              <a:gd name="connsiteY10" fmla="*/ 57697 h 72133"/>
              <a:gd name="connsiteX11" fmla="*/ 16096 w 51543"/>
              <a:gd name="connsiteY11" fmla="*/ 57697 h 72133"/>
              <a:gd name="connsiteX12" fmla="*/ 16096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096" y="43028"/>
                </a:moveTo>
                <a:lnTo>
                  <a:pt x="47802" y="43028"/>
                </a:lnTo>
                <a:lnTo>
                  <a:pt x="47802" y="28360"/>
                </a:lnTo>
                <a:lnTo>
                  <a:pt x="16096" y="28360"/>
                </a:lnTo>
                <a:lnTo>
                  <a:pt x="16096" y="14908"/>
                </a:lnTo>
                <a:lnTo>
                  <a:pt x="49661" y="14908"/>
                </a:lnTo>
                <a:lnTo>
                  <a:pt x="49661" y="239"/>
                </a:lnTo>
                <a:lnTo>
                  <a:pt x="-23" y="239"/>
                </a:lnTo>
                <a:lnTo>
                  <a:pt x="-23" y="72373"/>
                </a:lnTo>
                <a:lnTo>
                  <a:pt x="51520" y="72373"/>
                </a:lnTo>
                <a:lnTo>
                  <a:pt x="51520" y="57697"/>
                </a:lnTo>
                <a:lnTo>
                  <a:pt x="16096" y="57697"/>
                </a:lnTo>
                <a:lnTo>
                  <a:pt x="16096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5AFBEF2B-CB55-336B-FEB5-E4532375280B}"/>
              </a:ext>
            </a:extLst>
          </p:cNvPr>
          <p:cNvSpPr/>
          <p:nvPr/>
        </p:nvSpPr>
        <p:spPr>
          <a:xfrm>
            <a:off x="11280501" y="6631663"/>
            <a:ext cx="26401" cy="37903"/>
          </a:xfrm>
          <a:custGeom>
            <a:avLst/>
            <a:gdLst>
              <a:gd name="connsiteX0" fmla="*/ 44074 w 52774"/>
              <a:gd name="connsiteY0" fmla="*/ 36204 h 75804"/>
              <a:gd name="connsiteX1" fmla="*/ 35955 w 52774"/>
              <a:gd name="connsiteY1" fmla="*/ 32737 h 75804"/>
              <a:gd name="connsiteX2" fmla="*/ 27852 w 52774"/>
              <a:gd name="connsiteY2" fmla="*/ 30297 h 75804"/>
              <a:gd name="connsiteX3" fmla="*/ 21609 w 52774"/>
              <a:gd name="connsiteY3" fmla="*/ 27340 h 75804"/>
              <a:gd name="connsiteX4" fmla="*/ 19130 w 52774"/>
              <a:gd name="connsiteY4" fmla="*/ 22344 h 75804"/>
              <a:gd name="connsiteX5" fmla="*/ 20157 w 52774"/>
              <a:gd name="connsiteY5" fmla="*/ 18884 h 75804"/>
              <a:gd name="connsiteX6" fmla="*/ 22848 w 52774"/>
              <a:gd name="connsiteY6" fmla="*/ 16586 h 75804"/>
              <a:gd name="connsiteX7" fmla="*/ 26362 w 52774"/>
              <a:gd name="connsiteY7" fmla="*/ 15315 h 75804"/>
              <a:gd name="connsiteX8" fmla="*/ 29970 w 52774"/>
              <a:gd name="connsiteY8" fmla="*/ 14908 h 75804"/>
              <a:gd name="connsiteX9" fmla="*/ 36324 w 52774"/>
              <a:gd name="connsiteY9" fmla="*/ 16084 h 75804"/>
              <a:gd name="connsiteX10" fmla="*/ 41642 w 52774"/>
              <a:gd name="connsiteY10" fmla="*/ 19700 h 75804"/>
              <a:gd name="connsiteX11" fmla="*/ 52694 w 52774"/>
              <a:gd name="connsiteY11" fmla="*/ 7777 h 75804"/>
              <a:gd name="connsiteX12" fmla="*/ 42262 w 52774"/>
              <a:gd name="connsiteY12" fmla="*/ 1965 h 75804"/>
              <a:gd name="connsiteX13" fmla="*/ 30284 w 52774"/>
              <a:gd name="connsiteY13" fmla="*/ 239 h 75804"/>
              <a:gd name="connsiteX14" fmla="*/ 19844 w 52774"/>
              <a:gd name="connsiteY14" fmla="*/ 1714 h 75804"/>
              <a:gd name="connsiteX15" fmla="*/ 10917 w 52774"/>
              <a:gd name="connsiteY15" fmla="*/ 6146 h 75804"/>
              <a:gd name="connsiteX16" fmla="*/ 4713 w 52774"/>
              <a:gd name="connsiteY16" fmla="*/ 13480 h 75804"/>
              <a:gd name="connsiteX17" fmla="*/ 2391 w 52774"/>
              <a:gd name="connsiteY17" fmla="*/ 23669 h 75804"/>
              <a:gd name="connsiteX18" fmla="*/ 4924 w 52774"/>
              <a:gd name="connsiteY18" fmla="*/ 33349 h 75804"/>
              <a:gd name="connsiteX19" fmla="*/ 11278 w 52774"/>
              <a:gd name="connsiteY19" fmla="*/ 39255 h 75804"/>
              <a:gd name="connsiteX20" fmla="*/ 19538 w 52774"/>
              <a:gd name="connsiteY20" fmla="*/ 42824 h 75804"/>
              <a:gd name="connsiteX21" fmla="*/ 27797 w 52774"/>
              <a:gd name="connsiteY21" fmla="*/ 45476 h 75804"/>
              <a:gd name="connsiteX22" fmla="*/ 34159 w 52774"/>
              <a:gd name="connsiteY22" fmla="*/ 48684 h 75804"/>
              <a:gd name="connsiteX23" fmla="*/ 36677 w 52774"/>
              <a:gd name="connsiteY23" fmla="*/ 53830 h 75804"/>
              <a:gd name="connsiteX24" fmla="*/ 35704 w 52774"/>
              <a:gd name="connsiteY24" fmla="*/ 57195 h 75804"/>
              <a:gd name="connsiteX25" fmla="*/ 33124 w 52774"/>
              <a:gd name="connsiteY25" fmla="*/ 59532 h 75804"/>
              <a:gd name="connsiteX26" fmla="*/ 29507 w 52774"/>
              <a:gd name="connsiteY26" fmla="*/ 60913 h 75804"/>
              <a:gd name="connsiteX27" fmla="*/ 25531 w 52774"/>
              <a:gd name="connsiteY27" fmla="*/ 61368 h 75804"/>
              <a:gd name="connsiteX28" fmla="*/ 17734 w 52774"/>
              <a:gd name="connsiteY28" fmla="*/ 59587 h 75804"/>
              <a:gd name="connsiteX29" fmla="*/ 11482 w 52774"/>
              <a:gd name="connsiteY29" fmla="*/ 54543 h 75804"/>
              <a:gd name="connsiteX30" fmla="*/ 22 w 52774"/>
              <a:gd name="connsiteY30" fmla="*/ 66976 h 75804"/>
              <a:gd name="connsiteX31" fmla="*/ 11380 w 52774"/>
              <a:gd name="connsiteY31" fmla="*/ 73903 h 75804"/>
              <a:gd name="connsiteX32" fmla="*/ 24597 w 52774"/>
              <a:gd name="connsiteY32" fmla="*/ 76044 h 75804"/>
              <a:gd name="connsiteX33" fmla="*/ 35398 w 52774"/>
              <a:gd name="connsiteY33" fmla="*/ 74616 h 75804"/>
              <a:gd name="connsiteX34" fmla="*/ 44380 w 52774"/>
              <a:gd name="connsiteY34" fmla="*/ 70232 h 75804"/>
              <a:gd name="connsiteX35" fmla="*/ 50522 w 52774"/>
              <a:gd name="connsiteY35" fmla="*/ 62795 h 75804"/>
              <a:gd name="connsiteX36" fmla="*/ 52796 w 52774"/>
              <a:gd name="connsiteY36" fmla="*/ 52300 h 75804"/>
              <a:gd name="connsiteX37" fmla="*/ 50326 w 52774"/>
              <a:gd name="connsiteY37" fmla="*/ 42213 h 75804"/>
              <a:gd name="connsiteX38" fmla="*/ 44074 w 52774"/>
              <a:gd name="connsiteY38" fmla="*/ 36204 h 7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2774" h="75804">
                <a:moveTo>
                  <a:pt x="44074" y="36204"/>
                </a:moveTo>
                <a:cubicBezTo>
                  <a:pt x="41556" y="34706"/>
                  <a:pt x="38850" y="33553"/>
                  <a:pt x="35955" y="32737"/>
                </a:cubicBezTo>
                <a:cubicBezTo>
                  <a:pt x="33077" y="31921"/>
                  <a:pt x="30370" y="31105"/>
                  <a:pt x="27852" y="30297"/>
                </a:cubicBezTo>
                <a:cubicBezTo>
                  <a:pt x="25342" y="29482"/>
                  <a:pt x="23248" y="28493"/>
                  <a:pt x="21609" y="27340"/>
                </a:cubicBezTo>
                <a:cubicBezTo>
                  <a:pt x="19946" y="26187"/>
                  <a:pt x="19130" y="24524"/>
                  <a:pt x="19130" y="22344"/>
                </a:cubicBezTo>
                <a:cubicBezTo>
                  <a:pt x="19130" y="20987"/>
                  <a:pt x="19475" y="19834"/>
                  <a:pt x="20157" y="18884"/>
                </a:cubicBezTo>
                <a:cubicBezTo>
                  <a:pt x="20848" y="17927"/>
                  <a:pt x="21750" y="17167"/>
                  <a:pt x="22848" y="16586"/>
                </a:cubicBezTo>
                <a:cubicBezTo>
                  <a:pt x="23946" y="16014"/>
                  <a:pt x="25107" y="15590"/>
                  <a:pt x="26362" y="15315"/>
                </a:cubicBezTo>
                <a:cubicBezTo>
                  <a:pt x="27601" y="15049"/>
                  <a:pt x="28794" y="14908"/>
                  <a:pt x="29970" y="14908"/>
                </a:cubicBezTo>
                <a:cubicBezTo>
                  <a:pt x="31963" y="14908"/>
                  <a:pt x="34081" y="15300"/>
                  <a:pt x="36324" y="16084"/>
                </a:cubicBezTo>
                <a:cubicBezTo>
                  <a:pt x="38559" y="16861"/>
                  <a:pt x="40324" y="18069"/>
                  <a:pt x="41642" y="19700"/>
                </a:cubicBezTo>
                <a:lnTo>
                  <a:pt x="52694" y="7777"/>
                </a:lnTo>
                <a:cubicBezTo>
                  <a:pt x="49604" y="5063"/>
                  <a:pt x="46113" y="3126"/>
                  <a:pt x="42262" y="1965"/>
                </a:cubicBezTo>
                <a:cubicBezTo>
                  <a:pt x="38410" y="812"/>
                  <a:pt x="34410" y="239"/>
                  <a:pt x="30284" y="239"/>
                </a:cubicBezTo>
                <a:cubicBezTo>
                  <a:pt x="26699" y="239"/>
                  <a:pt x="23224" y="733"/>
                  <a:pt x="19844" y="1714"/>
                </a:cubicBezTo>
                <a:cubicBezTo>
                  <a:pt x="16471" y="2702"/>
                  <a:pt x="13490" y="4177"/>
                  <a:pt x="10917" y="6146"/>
                </a:cubicBezTo>
                <a:cubicBezTo>
                  <a:pt x="8336" y="8115"/>
                  <a:pt x="6266" y="10562"/>
                  <a:pt x="4713" y="13480"/>
                </a:cubicBezTo>
                <a:cubicBezTo>
                  <a:pt x="3159" y="16406"/>
                  <a:pt x="2391" y="19802"/>
                  <a:pt x="2391" y="23669"/>
                </a:cubicBezTo>
                <a:cubicBezTo>
                  <a:pt x="2391" y="27678"/>
                  <a:pt x="3238" y="30909"/>
                  <a:pt x="4924" y="33349"/>
                </a:cubicBezTo>
                <a:cubicBezTo>
                  <a:pt x="6611" y="35796"/>
                  <a:pt x="8729" y="37765"/>
                  <a:pt x="11278" y="39255"/>
                </a:cubicBezTo>
                <a:cubicBezTo>
                  <a:pt x="13827" y="40754"/>
                  <a:pt x="16573" y="41946"/>
                  <a:pt x="19538" y="42824"/>
                </a:cubicBezTo>
                <a:cubicBezTo>
                  <a:pt x="22503" y="43711"/>
                  <a:pt x="25248" y="44597"/>
                  <a:pt x="27797" y="45476"/>
                </a:cubicBezTo>
                <a:cubicBezTo>
                  <a:pt x="30347" y="46354"/>
                  <a:pt x="32457" y="47429"/>
                  <a:pt x="34159" y="48684"/>
                </a:cubicBezTo>
                <a:cubicBezTo>
                  <a:pt x="35838" y="49939"/>
                  <a:pt x="36677" y="51657"/>
                  <a:pt x="36677" y="53830"/>
                </a:cubicBezTo>
                <a:cubicBezTo>
                  <a:pt x="36677" y="55124"/>
                  <a:pt x="36347" y="56238"/>
                  <a:pt x="35704" y="57195"/>
                </a:cubicBezTo>
                <a:cubicBezTo>
                  <a:pt x="35053" y="58144"/>
                  <a:pt x="34190" y="58920"/>
                  <a:pt x="33124" y="59532"/>
                </a:cubicBezTo>
                <a:cubicBezTo>
                  <a:pt x="32057" y="60144"/>
                  <a:pt x="30849" y="60607"/>
                  <a:pt x="29507" y="60913"/>
                </a:cubicBezTo>
                <a:cubicBezTo>
                  <a:pt x="28174" y="61219"/>
                  <a:pt x="26841" y="61368"/>
                  <a:pt x="25531" y="61368"/>
                </a:cubicBezTo>
                <a:cubicBezTo>
                  <a:pt x="22848" y="61368"/>
                  <a:pt x="20244" y="60772"/>
                  <a:pt x="17734" y="59587"/>
                </a:cubicBezTo>
                <a:cubicBezTo>
                  <a:pt x="15216" y="58395"/>
                  <a:pt x="13129" y="56716"/>
                  <a:pt x="11482" y="54543"/>
                </a:cubicBezTo>
                <a:lnTo>
                  <a:pt x="22" y="66976"/>
                </a:lnTo>
                <a:cubicBezTo>
                  <a:pt x="3520" y="70169"/>
                  <a:pt x="7317" y="72475"/>
                  <a:pt x="11380" y="73903"/>
                </a:cubicBezTo>
                <a:cubicBezTo>
                  <a:pt x="15443" y="75330"/>
                  <a:pt x="19844" y="76044"/>
                  <a:pt x="24597" y="76044"/>
                </a:cubicBezTo>
                <a:cubicBezTo>
                  <a:pt x="28386" y="76044"/>
                  <a:pt x="31978" y="75565"/>
                  <a:pt x="35398" y="74616"/>
                </a:cubicBezTo>
                <a:cubicBezTo>
                  <a:pt x="38795" y="73667"/>
                  <a:pt x="41799" y="72200"/>
                  <a:pt x="44380" y="70232"/>
                </a:cubicBezTo>
                <a:cubicBezTo>
                  <a:pt x="46961" y="68263"/>
                  <a:pt x="49016" y="65784"/>
                  <a:pt x="50522" y="62795"/>
                </a:cubicBezTo>
                <a:cubicBezTo>
                  <a:pt x="52036" y="59807"/>
                  <a:pt x="52796" y="56308"/>
                  <a:pt x="52796" y="52300"/>
                </a:cubicBezTo>
                <a:cubicBezTo>
                  <a:pt x="52796" y="48088"/>
                  <a:pt x="51965" y="44731"/>
                  <a:pt x="50326" y="42213"/>
                </a:cubicBezTo>
                <a:cubicBezTo>
                  <a:pt x="48663" y="39703"/>
                  <a:pt x="46584" y="37694"/>
                  <a:pt x="44074" y="36204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85AC8931-9D1A-D312-58E9-BA0B46B09239}"/>
              </a:ext>
            </a:extLst>
          </p:cNvPr>
          <p:cNvSpPr/>
          <p:nvPr/>
        </p:nvSpPr>
        <p:spPr>
          <a:xfrm>
            <a:off x="11339354" y="6632581"/>
            <a:ext cx="25785" cy="36067"/>
          </a:xfrm>
          <a:custGeom>
            <a:avLst/>
            <a:gdLst>
              <a:gd name="connsiteX0" fmla="*/ 16181 w 51543"/>
              <a:gd name="connsiteY0" fmla="*/ 43028 h 72133"/>
              <a:gd name="connsiteX1" fmla="*/ 47894 w 51543"/>
              <a:gd name="connsiteY1" fmla="*/ 43028 h 72133"/>
              <a:gd name="connsiteX2" fmla="*/ 47894 w 51543"/>
              <a:gd name="connsiteY2" fmla="*/ 28360 h 72133"/>
              <a:gd name="connsiteX3" fmla="*/ 16181 w 51543"/>
              <a:gd name="connsiteY3" fmla="*/ 28360 h 72133"/>
              <a:gd name="connsiteX4" fmla="*/ 16181 w 51543"/>
              <a:gd name="connsiteY4" fmla="*/ 14908 h 72133"/>
              <a:gd name="connsiteX5" fmla="*/ 49753 w 51543"/>
              <a:gd name="connsiteY5" fmla="*/ 14908 h 72133"/>
              <a:gd name="connsiteX6" fmla="*/ 49753 w 51543"/>
              <a:gd name="connsiteY6" fmla="*/ 239 h 72133"/>
              <a:gd name="connsiteX7" fmla="*/ 69 w 51543"/>
              <a:gd name="connsiteY7" fmla="*/ 239 h 72133"/>
              <a:gd name="connsiteX8" fmla="*/ 69 w 51543"/>
              <a:gd name="connsiteY8" fmla="*/ 72373 h 72133"/>
              <a:gd name="connsiteX9" fmla="*/ 51612 w 51543"/>
              <a:gd name="connsiteY9" fmla="*/ 72373 h 72133"/>
              <a:gd name="connsiteX10" fmla="*/ 51612 w 51543"/>
              <a:gd name="connsiteY10" fmla="*/ 57697 h 72133"/>
              <a:gd name="connsiteX11" fmla="*/ 16181 w 51543"/>
              <a:gd name="connsiteY11" fmla="*/ 57697 h 72133"/>
              <a:gd name="connsiteX12" fmla="*/ 16181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181" y="43028"/>
                </a:moveTo>
                <a:lnTo>
                  <a:pt x="47894" y="43028"/>
                </a:lnTo>
                <a:lnTo>
                  <a:pt x="47894" y="28360"/>
                </a:lnTo>
                <a:lnTo>
                  <a:pt x="16181" y="28360"/>
                </a:lnTo>
                <a:lnTo>
                  <a:pt x="16181" y="14908"/>
                </a:lnTo>
                <a:lnTo>
                  <a:pt x="49753" y="14908"/>
                </a:lnTo>
                <a:lnTo>
                  <a:pt x="49753" y="239"/>
                </a:lnTo>
                <a:lnTo>
                  <a:pt x="69" y="239"/>
                </a:lnTo>
                <a:lnTo>
                  <a:pt x="69" y="72373"/>
                </a:lnTo>
                <a:lnTo>
                  <a:pt x="51612" y="72373"/>
                </a:lnTo>
                <a:lnTo>
                  <a:pt x="51612" y="57697"/>
                </a:lnTo>
                <a:lnTo>
                  <a:pt x="16181" y="57697"/>
                </a:lnTo>
                <a:lnTo>
                  <a:pt x="16181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AA2A6B27-3848-1904-0FD5-678B6E28F7C0}"/>
              </a:ext>
            </a:extLst>
          </p:cNvPr>
          <p:cNvSpPr/>
          <p:nvPr/>
        </p:nvSpPr>
        <p:spPr>
          <a:xfrm>
            <a:off x="11393972" y="6632581"/>
            <a:ext cx="38389" cy="36067"/>
          </a:xfrm>
          <a:custGeom>
            <a:avLst/>
            <a:gdLst>
              <a:gd name="connsiteX0" fmla="*/ 31722 w 76738"/>
              <a:gd name="connsiteY0" fmla="*/ 239 h 72133"/>
              <a:gd name="connsiteX1" fmla="*/ 118 w 76738"/>
              <a:gd name="connsiteY1" fmla="*/ 72373 h 72133"/>
              <a:gd name="connsiteX2" fmla="*/ 17877 w 76738"/>
              <a:gd name="connsiteY2" fmla="*/ 72373 h 72133"/>
              <a:gd name="connsiteX3" fmla="*/ 23972 w 76738"/>
              <a:gd name="connsiteY3" fmla="*/ 57093 h 72133"/>
              <a:gd name="connsiteX4" fmla="*/ 52383 w 76738"/>
              <a:gd name="connsiteY4" fmla="*/ 57093 h 72133"/>
              <a:gd name="connsiteX5" fmla="*/ 58682 w 76738"/>
              <a:gd name="connsiteY5" fmla="*/ 72373 h 72133"/>
              <a:gd name="connsiteX6" fmla="*/ 76856 w 76738"/>
              <a:gd name="connsiteY6" fmla="*/ 72373 h 72133"/>
              <a:gd name="connsiteX7" fmla="*/ 45049 w 76738"/>
              <a:gd name="connsiteY7" fmla="*/ 239 h 72133"/>
              <a:gd name="connsiteX8" fmla="*/ 31722 w 76738"/>
              <a:gd name="connsiteY8" fmla="*/ 239 h 72133"/>
              <a:gd name="connsiteX9" fmla="*/ 29031 w 76738"/>
              <a:gd name="connsiteY9" fmla="*/ 43648 h 72133"/>
              <a:gd name="connsiteX10" fmla="*/ 37911 w 76738"/>
              <a:gd name="connsiteY10" fmla="*/ 21222 h 72133"/>
              <a:gd name="connsiteX11" fmla="*/ 46908 w 76738"/>
              <a:gd name="connsiteY11" fmla="*/ 43648 h 72133"/>
              <a:gd name="connsiteX12" fmla="*/ 29031 w 76738"/>
              <a:gd name="connsiteY12" fmla="*/ 4364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738" h="72133">
                <a:moveTo>
                  <a:pt x="31722" y="239"/>
                </a:moveTo>
                <a:lnTo>
                  <a:pt x="118" y="72373"/>
                </a:lnTo>
                <a:lnTo>
                  <a:pt x="17877" y="72373"/>
                </a:lnTo>
                <a:lnTo>
                  <a:pt x="23972" y="57093"/>
                </a:lnTo>
                <a:lnTo>
                  <a:pt x="52383" y="57093"/>
                </a:lnTo>
                <a:lnTo>
                  <a:pt x="58682" y="72373"/>
                </a:lnTo>
                <a:lnTo>
                  <a:pt x="76856" y="72373"/>
                </a:lnTo>
                <a:lnTo>
                  <a:pt x="45049" y="239"/>
                </a:lnTo>
                <a:lnTo>
                  <a:pt x="31722" y="239"/>
                </a:lnTo>
                <a:close/>
                <a:moveTo>
                  <a:pt x="29031" y="43648"/>
                </a:moveTo>
                <a:lnTo>
                  <a:pt x="37911" y="21222"/>
                </a:lnTo>
                <a:lnTo>
                  <a:pt x="46908" y="43648"/>
                </a:lnTo>
                <a:lnTo>
                  <a:pt x="29031" y="4364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D4641F9C-48A0-7D74-AA98-05FF7F4378C3}"/>
              </a:ext>
            </a:extLst>
          </p:cNvPr>
          <p:cNvSpPr/>
          <p:nvPr/>
        </p:nvSpPr>
        <p:spPr>
          <a:xfrm>
            <a:off x="11462180" y="6632581"/>
            <a:ext cx="30843" cy="36984"/>
          </a:xfrm>
          <a:custGeom>
            <a:avLst/>
            <a:gdLst>
              <a:gd name="connsiteX0" fmla="*/ 45713 w 61654"/>
              <a:gd name="connsiteY0" fmla="*/ 43947 h 73969"/>
              <a:gd name="connsiteX1" fmla="*/ 44622 w 61654"/>
              <a:gd name="connsiteY1" fmla="*/ 50159 h 73969"/>
              <a:gd name="connsiteX2" fmla="*/ 41587 w 61654"/>
              <a:gd name="connsiteY2" fmla="*/ 55101 h 73969"/>
              <a:gd name="connsiteX3" fmla="*/ 36935 w 61654"/>
              <a:gd name="connsiteY3" fmla="*/ 58364 h 73969"/>
              <a:gd name="connsiteX4" fmla="*/ 31052 w 61654"/>
              <a:gd name="connsiteY4" fmla="*/ 59533 h 73969"/>
              <a:gd name="connsiteX5" fmla="*/ 25114 w 61654"/>
              <a:gd name="connsiteY5" fmla="*/ 58364 h 73969"/>
              <a:gd name="connsiteX6" fmla="*/ 20416 w 61654"/>
              <a:gd name="connsiteY6" fmla="*/ 55101 h 73969"/>
              <a:gd name="connsiteX7" fmla="*/ 17356 w 61654"/>
              <a:gd name="connsiteY7" fmla="*/ 50159 h 73969"/>
              <a:gd name="connsiteX8" fmla="*/ 16282 w 61654"/>
              <a:gd name="connsiteY8" fmla="*/ 43947 h 73969"/>
              <a:gd name="connsiteX9" fmla="*/ 16282 w 61654"/>
              <a:gd name="connsiteY9" fmla="*/ 240 h 73969"/>
              <a:gd name="connsiteX10" fmla="*/ 170 w 61654"/>
              <a:gd name="connsiteY10" fmla="*/ 240 h 73969"/>
              <a:gd name="connsiteX11" fmla="*/ 170 w 61654"/>
              <a:gd name="connsiteY11" fmla="*/ 44559 h 73969"/>
              <a:gd name="connsiteX12" fmla="*/ 2131 w 61654"/>
              <a:gd name="connsiteY12" fmla="*/ 56380 h 73969"/>
              <a:gd name="connsiteX13" fmla="*/ 7975 w 61654"/>
              <a:gd name="connsiteY13" fmla="*/ 65753 h 73969"/>
              <a:gd name="connsiteX14" fmla="*/ 17623 w 61654"/>
              <a:gd name="connsiteY14" fmla="*/ 71966 h 73969"/>
              <a:gd name="connsiteX15" fmla="*/ 31052 w 61654"/>
              <a:gd name="connsiteY15" fmla="*/ 74209 h 73969"/>
              <a:gd name="connsiteX16" fmla="*/ 44379 w 61654"/>
              <a:gd name="connsiteY16" fmla="*/ 71966 h 73969"/>
              <a:gd name="connsiteX17" fmla="*/ 54027 w 61654"/>
              <a:gd name="connsiteY17" fmla="*/ 65753 h 73969"/>
              <a:gd name="connsiteX18" fmla="*/ 59871 w 61654"/>
              <a:gd name="connsiteY18" fmla="*/ 56380 h 73969"/>
              <a:gd name="connsiteX19" fmla="*/ 61824 w 61654"/>
              <a:gd name="connsiteY19" fmla="*/ 44559 h 73969"/>
              <a:gd name="connsiteX20" fmla="*/ 61824 w 61654"/>
              <a:gd name="connsiteY20" fmla="*/ 240 h 73969"/>
              <a:gd name="connsiteX21" fmla="*/ 45713 w 61654"/>
              <a:gd name="connsiteY21" fmla="*/ 240 h 73969"/>
              <a:gd name="connsiteX22" fmla="*/ 45713 w 61654"/>
              <a:gd name="connsiteY22" fmla="*/ 43947 h 7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654" h="73969">
                <a:moveTo>
                  <a:pt x="45713" y="43947"/>
                </a:moveTo>
                <a:cubicBezTo>
                  <a:pt x="45713" y="46190"/>
                  <a:pt x="45360" y="48261"/>
                  <a:pt x="44622" y="50159"/>
                </a:cubicBezTo>
                <a:cubicBezTo>
                  <a:pt x="43909" y="52065"/>
                  <a:pt x="42897" y="53713"/>
                  <a:pt x="41587" y="55101"/>
                </a:cubicBezTo>
                <a:cubicBezTo>
                  <a:pt x="40277" y="56497"/>
                  <a:pt x="38731" y="57580"/>
                  <a:pt x="36935" y="58364"/>
                </a:cubicBezTo>
                <a:cubicBezTo>
                  <a:pt x="35155" y="59148"/>
                  <a:pt x="33186" y="59533"/>
                  <a:pt x="31052" y="59533"/>
                </a:cubicBezTo>
                <a:cubicBezTo>
                  <a:pt x="28919" y="59533"/>
                  <a:pt x="26926" y="59148"/>
                  <a:pt x="25114" y="58364"/>
                </a:cubicBezTo>
                <a:cubicBezTo>
                  <a:pt x="23287" y="57580"/>
                  <a:pt x="21718" y="56497"/>
                  <a:pt x="20416" y="55101"/>
                </a:cubicBezTo>
                <a:cubicBezTo>
                  <a:pt x="19098" y="53713"/>
                  <a:pt x="18086" y="52065"/>
                  <a:pt x="17356" y="50159"/>
                </a:cubicBezTo>
                <a:cubicBezTo>
                  <a:pt x="16643" y="48261"/>
                  <a:pt x="16282" y="46190"/>
                  <a:pt x="16282" y="43947"/>
                </a:cubicBezTo>
                <a:lnTo>
                  <a:pt x="16282" y="240"/>
                </a:lnTo>
                <a:lnTo>
                  <a:pt x="170" y="240"/>
                </a:lnTo>
                <a:lnTo>
                  <a:pt x="170" y="44559"/>
                </a:lnTo>
                <a:cubicBezTo>
                  <a:pt x="170" y="48841"/>
                  <a:pt x="821" y="52779"/>
                  <a:pt x="2131" y="56380"/>
                </a:cubicBezTo>
                <a:cubicBezTo>
                  <a:pt x="3441" y="59980"/>
                  <a:pt x="5386" y="63102"/>
                  <a:pt x="7975" y="65753"/>
                </a:cubicBezTo>
                <a:cubicBezTo>
                  <a:pt x="10548" y="68397"/>
                  <a:pt x="13756" y="70475"/>
                  <a:pt x="17623" y="71966"/>
                </a:cubicBezTo>
                <a:cubicBezTo>
                  <a:pt x="21482" y="73456"/>
                  <a:pt x="25954" y="74209"/>
                  <a:pt x="31052" y="74209"/>
                </a:cubicBezTo>
                <a:cubicBezTo>
                  <a:pt x="36072" y="74209"/>
                  <a:pt x="40512" y="73456"/>
                  <a:pt x="44379" y="71966"/>
                </a:cubicBezTo>
                <a:cubicBezTo>
                  <a:pt x="48231" y="70475"/>
                  <a:pt x="51447" y="68397"/>
                  <a:pt x="54027" y="65753"/>
                </a:cubicBezTo>
                <a:cubicBezTo>
                  <a:pt x="56616" y="63102"/>
                  <a:pt x="58553" y="59980"/>
                  <a:pt x="59871" y="56380"/>
                </a:cubicBezTo>
                <a:cubicBezTo>
                  <a:pt x="61173" y="52779"/>
                  <a:pt x="61824" y="48841"/>
                  <a:pt x="61824" y="44559"/>
                </a:cubicBezTo>
                <a:lnTo>
                  <a:pt x="61824" y="240"/>
                </a:lnTo>
                <a:lnTo>
                  <a:pt x="45713" y="240"/>
                </a:lnTo>
                <a:lnTo>
                  <a:pt x="45713" y="4394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F2F9B5C9-DA7E-29BA-3B9B-9E91FE8C3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7084" y="1432690"/>
            <a:ext cx="8010933" cy="1385924"/>
          </a:xfrm>
        </p:spPr>
        <p:txBody>
          <a:bodyPr anchor="b"/>
          <a:lstStyle>
            <a:lvl1pPr>
              <a:lnSpc>
                <a:spcPct val="101000"/>
              </a:lnSpc>
              <a:defRPr>
                <a:solidFill>
                  <a:srgbClr val="264FC4"/>
                </a:solidFill>
              </a:defRPr>
            </a:lvl1pPr>
          </a:lstStyle>
          <a:p>
            <a:r>
              <a:rPr lang="fr-FR"/>
              <a:t>Titre sur une </a:t>
            </a:r>
            <a:br>
              <a:rPr lang="fr-FR"/>
            </a:br>
            <a:r>
              <a:rPr lang="fr-FR"/>
              <a:t>ou deux lignes max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54ECC910-EFE0-905F-C4D8-16FCBB1AD0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15" y="236377"/>
            <a:ext cx="3509148" cy="325627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2000"/>
              </a:lnSpc>
              <a:spcBef>
                <a:spcPts val="0"/>
              </a:spcBef>
              <a:defRPr sz="22999" spc="-200" baseline="0">
                <a:blipFill dpi="0" rotWithShape="1"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j-lt"/>
              </a:defRPr>
            </a:lvl1pPr>
            <a:lvl2pPr marL="0">
              <a:lnSpc>
                <a:spcPct val="96000"/>
              </a:lnSpc>
              <a:spcBef>
                <a:spcPts val="600"/>
              </a:spcBef>
              <a:spcAft>
                <a:spcPts val="0"/>
              </a:spcAft>
              <a:defRPr sz="205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/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114065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Transitions Chiff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5AC17C6-5739-90B4-0CFB-8AB96F723EEA}"/>
              </a:ext>
            </a:extLst>
          </p:cNvPr>
          <p:cNvSpPr/>
          <p:nvPr/>
        </p:nvSpPr>
        <p:spPr>
          <a:xfrm flipV="1">
            <a:off x="11142875" y="6384706"/>
            <a:ext cx="410383" cy="214649"/>
          </a:xfrm>
          <a:custGeom>
            <a:avLst/>
            <a:gdLst>
              <a:gd name="connsiteX0" fmla="*/ 15193 w 820338"/>
              <a:gd name="connsiteY0" fmla="*/ 428714 h 429299"/>
              <a:gd name="connsiteX1" fmla="*/ 446 w 820338"/>
              <a:gd name="connsiteY1" fmla="*/ 415606 h 429299"/>
              <a:gd name="connsiteX2" fmla="*/ 446 w 820338"/>
              <a:gd name="connsiteY2" fmla="*/ 13343 h 429299"/>
              <a:gd name="connsiteX3" fmla="*/ 13555 w 820338"/>
              <a:gd name="connsiteY3" fmla="*/ 234 h 429299"/>
              <a:gd name="connsiteX4" fmla="*/ 731238 w 820338"/>
              <a:gd name="connsiteY4" fmla="*/ 234 h 429299"/>
              <a:gd name="connsiteX5" fmla="*/ 745166 w 820338"/>
              <a:gd name="connsiteY5" fmla="*/ 9246 h 429299"/>
              <a:gd name="connsiteX6" fmla="*/ 819720 w 820338"/>
              <a:gd name="connsiteY6" fmla="*/ 241101 h 429299"/>
              <a:gd name="connsiteX7" fmla="*/ 813165 w 820338"/>
              <a:gd name="connsiteY7" fmla="*/ 258305 h 429299"/>
              <a:gd name="connsiteX8" fmla="*/ 70904 w 820338"/>
              <a:gd name="connsiteY8" fmla="*/ 429533 h 429299"/>
              <a:gd name="connsiteX9" fmla="*/ 15193 w 820338"/>
              <a:gd name="connsiteY9" fmla="*/ 428714 h 42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0338" h="429299">
                <a:moveTo>
                  <a:pt x="15193" y="428714"/>
                </a:moveTo>
                <a:cubicBezTo>
                  <a:pt x="6181" y="428714"/>
                  <a:pt x="446" y="424618"/>
                  <a:pt x="446" y="415606"/>
                </a:cubicBezTo>
                <a:lnTo>
                  <a:pt x="446" y="13343"/>
                </a:lnTo>
                <a:cubicBezTo>
                  <a:pt x="446" y="5969"/>
                  <a:pt x="5362" y="234"/>
                  <a:pt x="13555" y="234"/>
                </a:cubicBezTo>
                <a:lnTo>
                  <a:pt x="731238" y="234"/>
                </a:lnTo>
                <a:cubicBezTo>
                  <a:pt x="736973" y="234"/>
                  <a:pt x="742708" y="234"/>
                  <a:pt x="745166" y="9246"/>
                </a:cubicBezTo>
                <a:cubicBezTo>
                  <a:pt x="745166" y="9246"/>
                  <a:pt x="818081" y="237004"/>
                  <a:pt x="819720" y="241101"/>
                </a:cubicBezTo>
                <a:cubicBezTo>
                  <a:pt x="822177" y="249293"/>
                  <a:pt x="820539" y="253390"/>
                  <a:pt x="813165" y="258305"/>
                </a:cubicBezTo>
                <a:cubicBezTo>
                  <a:pt x="579672" y="408232"/>
                  <a:pt x="229843" y="429533"/>
                  <a:pt x="70904" y="429533"/>
                </a:cubicBezTo>
                <a:cubicBezTo>
                  <a:pt x="47964" y="429533"/>
                  <a:pt x="29121" y="429533"/>
                  <a:pt x="15193" y="428714"/>
                </a:cubicBezTo>
                <a:close/>
              </a:path>
            </a:pathLst>
          </a:custGeom>
          <a:gradFill>
            <a:gsLst>
              <a:gs pos="0">
                <a:srgbClr val="802266"/>
              </a:gs>
              <a:gs pos="25000">
                <a:srgbClr val="AC1173"/>
              </a:gs>
              <a:gs pos="81000">
                <a:srgbClr val="D90E0E"/>
              </a:gs>
              <a:gs pos="100000">
                <a:srgbClr val="D90E0E"/>
              </a:gs>
            </a:gsLst>
            <a:lin ang="0" scaled="1"/>
          </a:gradFill>
          <a:ln w="817381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ADFC03F8-1254-77E0-026C-0D853D546AA8}"/>
              </a:ext>
            </a:extLst>
          </p:cNvPr>
          <p:cNvSpPr/>
          <p:nvPr/>
        </p:nvSpPr>
        <p:spPr>
          <a:xfrm>
            <a:off x="11161312" y="6473652"/>
            <a:ext cx="94641" cy="96776"/>
          </a:xfrm>
          <a:custGeom>
            <a:avLst/>
            <a:gdLst>
              <a:gd name="connsiteX0" fmla="*/ 126801 w 189185"/>
              <a:gd name="connsiteY0" fmla="*/ 80049 h 193551"/>
              <a:gd name="connsiteX1" fmla="*/ 86847 w 189185"/>
              <a:gd name="connsiteY1" fmla="*/ 47861 h 193551"/>
              <a:gd name="connsiteX2" fmla="*/ 142475 w 189185"/>
              <a:gd name="connsiteY2" fmla="*/ 27515 h 193551"/>
              <a:gd name="connsiteX3" fmla="*/ 173086 w 189185"/>
              <a:gd name="connsiteY3" fmla="*/ 31636 h 193551"/>
              <a:gd name="connsiteX4" fmla="*/ 181790 w 189185"/>
              <a:gd name="connsiteY4" fmla="*/ 4224 h 193551"/>
              <a:gd name="connsiteX5" fmla="*/ 145384 w 189185"/>
              <a:gd name="connsiteY5" fmla="*/ 373 h 193551"/>
              <a:gd name="connsiteX6" fmla="*/ 42586 w 189185"/>
              <a:gd name="connsiteY6" fmla="*/ 40658 h 193551"/>
              <a:gd name="connsiteX7" fmla="*/ 99438 w 189185"/>
              <a:gd name="connsiteY7" fmla="*/ 108168 h 193551"/>
              <a:gd name="connsiteX8" fmla="*/ 138614 w 189185"/>
              <a:gd name="connsiteY8" fmla="*/ 147395 h 193551"/>
              <a:gd name="connsiteX9" fmla="*/ 88078 w 189185"/>
              <a:gd name="connsiteY9" fmla="*/ 164230 h 193551"/>
              <a:gd name="connsiteX10" fmla="*/ 13620 w 189185"/>
              <a:gd name="connsiteY10" fmla="*/ 145657 h 193551"/>
              <a:gd name="connsiteX11" fmla="*/ 156 w 189185"/>
              <a:gd name="connsiteY11" fmla="*/ 174841 h 193551"/>
              <a:gd name="connsiteX12" fmla="*/ 80483 w 189185"/>
              <a:gd name="connsiteY12" fmla="*/ 193786 h 193551"/>
              <a:gd name="connsiteX13" fmla="*/ 185475 w 189185"/>
              <a:gd name="connsiteY13" fmla="*/ 151146 h 193551"/>
              <a:gd name="connsiteX14" fmla="*/ 126801 w 189185"/>
              <a:gd name="connsiteY14" fmla="*/ 80049 h 1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185" h="193551">
                <a:moveTo>
                  <a:pt x="126801" y="80049"/>
                </a:moveTo>
                <a:cubicBezTo>
                  <a:pt x="100449" y="67313"/>
                  <a:pt x="82523" y="60661"/>
                  <a:pt x="86847" y="47861"/>
                </a:cubicBezTo>
                <a:cubicBezTo>
                  <a:pt x="91939" y="32708"/>
                  <a:pt x="118459" y="26984"/>
                  <a:pt x="142475" y="27515"/>
                </a:cubicBezTo>
                <a:cubicBezTo>
                  <a:pt x="154614" y="27819"/>
                  <a:pt x="163220" y="29376"/>
                  <a:pt x="173086" y="31636"/>
                </a:cubicBezTo>
                <a:lnTo>
                  <a:pt x="181790" y="4224"/>
                </a:lnTo>
                <a:cubicBezTo>
                  <a:pt x="169274" y="1913"/>
                  <a:pt x="160343" y="745"/>
                  <a:pt x="145384" y="373"/>
                </a:cubicBezTo>
                <a:cubicBezTo>
                  <a:pt x="97230" y="-758"/>
                  <a:pt x="53713" y="12539"/>
                  <a:pt x="42586" y="40658"/>
                </a:cubicBezTo>
                <a:cubicBezTo>
                  <a:pt x="29291" y="73970"/>
                  <a:pt x="66878" y="92748"/>
                  <a:pt x="99438" y="108168"/>
                </a:cubicBezTo>
                <a:cubicBezTo>
                  <a:pt x="125369" y="120436"/>
                  <a:pt x="145773" y="132083"/>
                  <a:pt x="138614" y="147395"/>
                </a:cubicBezTo>
                <a:cubicBezTo>
                  <a:pt x="132995" y="159235"/>
                  <a:pt x="114706" y="164834"/>
                  <a:pt x="88078" y="164230"/>
                </a:cubicBezTo>
                <a:cubicBezTo>
                  <a:pt x="65044" y="163708"/>
                  <a:pt x="36281" y="157054"/>
                  <a:pt x="13620" y="145657"/>
                </a:cubicBezTo>
                <a:lnTo>
                  <a:pt x="156" y="174841"/>
                </a:lnTo>
                <a:cubicBezTo>
                  <a:pt x="16812" y="182548"/>
                  <a:pt x="51160" y="193068"/>
                  <a:pt x="80483" y="193786"/>
                </a:cubicBezTo>
                <a:cubicBezTo>
                  <a:pt x="135546" y="194990"/>
                  <a:pt x="171206" y="181197"/>
                  <a:pt x="185475" y="151146"/>
                </a:cubicBezTo>
                <a:cubicBezTo>
                  <a:pt x="202363" y="115704"/>
                  <a:pt x="160465" y="96289"/>
                  <a:pt x="126801" y="80049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409AAB88-3413-EC77-4C36-6413261D61F0}"/>
              </a:ext>
            </a:extLst>
          </p:cNvPr>
          <p:cNvSpPr/>
          <p:nvPr/>
        </p:nvSpPr>
        <p:spPr>
          <a:xfrm>
            <a:off x="11249837" y="6473435"/>
            <a:ext cx="271992" cy="96919"/>
          </a:xfrm>
          <a:custGeom>
            <a:avLst/>
            <a:gdLst>
              <a:gd name="connsiteX0" fmla="*/ 24786 w 543702"/>
              <a:gd name="connsiteY0" fmla="*/ 130510 h 193836"/>
              <a:gd name="connsiteX1" fmla="*/ 26265 w 543702"/>
              <a:gd name="connsiteY1" fmla="*/ 131371 h 193836"/>
              <a:gd name="connsiteX2" fmla="*/ 27570 w 543702"/>
              <a:gd name="connsiteY2" fmla="*/ 130510 h 193836"/>
              <a:gd name="connsiteX3" fmla="*/ 54389 w 543702"/>
              <a:gd name="connsiteY3" fmla="*/ 47391 h 193836"/>
              <a:gd name="connsiteX4" fmla="*/ 122624 w 543702"/>
              <a:gd name="connsiteY4" fmla="*/ 190743 h 193836"/>
              <a:gd name="connsiteX5" fmla="*/ 166730 w 543702"/>
              <a:gd name="connsiteY5" fmla="*/ 190743 h 193836"/>
              <a:gd name="connsiteX6" fmla="*/ 188518 w 543702"/>
              <a:gd name="connsiteY6" fmla="*/ 122604 h 193836"/>
              <a:gd name="connsiteX7" fmla="*/ 189941 w 543702"/>
              <a:gd name="connsiteY7" fmla="*/ 121776 h 193836"/>
              <a:gd name="connsiteX8" fmla="*/ 191272 w 543702"/>
              <a:gd name="connsiteY8" fmla="*/ 122604 h 193836"/>
              <a:gd name="connsiteX9" fmla="*/ 300695 w 543702"/>
              <a:gd name="connsiteY9" fmla="*/ 194122 h 193836"/>
              <a:gd name="connsiteX10" fmla="*/ 383645 w 543702"/>
              <a:gd name="connsiteY10" fmla="*/ 179190 h 193836"/>
              <a:gd name="connsiteX11" fmla="*/ 406456 w 543702"/>
              <a:gd name="connsiteY11" fmla="*/ 107273 h 193836"/>
              <a:gd name="connsiteX12" fmla="*/ 494196 w 543702"/>
              <a:gd name="connsiteY12" fmla="*/ 107273 h 193836"/>
              <a:gd name="connsiteX13" fmla="*/ 503086 w 543702"/>
              <a:gd name="connsiteY13" fmla="*/ 79396 h 193836"/>
              <a:gd name="connsiteX14" fmla="*/ 415382 w 543702"/>
              <a:gd name="connsiteY14" fmla="*/ 79396 h 193836"/>
              <a:gd name="connsiteX15" fmla="*/ 430501 w 543702"/>
              <a:gd name="connsiteY15" fmla="*/ 32192 h 193836"/>
              <a:gd name="connsiteX16" fmla="*/ 535074 w 543702"/>
              <a:gd name="connsiteY16" fmla="*/ 32192 h 193836"/>
              <a:gd name="connsiteX17" fmla="*/ 544130 w 543702"/>
              <a:gd name="connsiteY17" fmla="*/ 3282 h 193836"/>
              <a:gd name="connsiteX18" fmla="*/ 397326 w 543702"/>
              <a:gd name="connsiteY18" fmla="*/ 3282 h 193836"/>
              <a:gd name="connsiteX19" fmla="*/ 347512 w 543702"/>
              <a:gd name="connsiteY19" fmla="*/ 159077 h 193836"/>
              <a:gd name="connsiteX20" fmla="*/ 310222 w 543702"/>
              <a:gd name="connsiteY20" fmla="*/ 163028 h 193836"/>
              <a:gd name="connsiteX21" fmla="*/ 243880 w 543702"/>
              <a:gd name="connsiteY21" fmla="*/ 140499 h 193836"/>
              <a:gd name="connsiteX22" fmla="*/ 232348 w 543702"/>
              <a:gd name="connsiteY22" fmla="*/ 96830 h 193836"/>
              <a:gd name="connsiteX23" fmla="*/ 329674 w 543702"/>
              <a:gd name="connsiteY23" fmla="*/ 31370 h 193836"/>
              <a:gd name="connsiteX24" fmla="*/ 362158 w 543702"/>
              <a:gd name="connsiteY24" fmla="*/ 33328 h 193836"/>
              <a:gd name="connsiteX25" fmla="*/ 372488 w 543702"/>
              <a:gd name="connsiteY25" fmla="*/ 3040 h 193836"/>
              <a:gd name="connsiteX26" fmla="*/ 329693 w 543702"/>
              <a:gd name="connsiteY26" fmla="*/ 286 h 193836"/>
              <a:gd name="connsiteX27" fmla="*/ 216882 w 543702"/>
              <a:gd name="connsiteY27" fmla="*/ 44365 h 193836"/>
              <a:gd name="connsiteX28" fmla="*/ 214713 w 543702"/>
              <a:gd name="connsiteY28" fmla="*/ 45208 h 193836"/>
              <a:gd name="connsiteX29" fmla="*/ 213579 w 543702"/>
              <a:gd name="connsiteY29" fmla="*/ 44365 h 193836"/>
              <a:gd name="connsiteX30" fmla="*/ 226687 w 543702"/>
              <a:gd name="connsiteY30" fmla="*/ 3322 h 193836"/>
              <a:gd name="connsiteX31" fmla="*/ 188381 w 543702"/>
              <a:gd name="connsiteY31" fmla="*/ 3322 h 193836"/>
              <a:gd name="connsiteX32" fmla="*/ 146497 w 543702"/>
              <a:gd name="connsiteY32" fmla="*/ 134679 h 193836"/>
              <a:gd name="connsiteX33" fmla="*/ 72225 w 543702"/>
              <a:gd name="connsiteY33" fmla="*/ 3322 h 193836"/>
              <a:gd name="connsiteX34" fmla="*/ 31152 w 543702"/>
              <a:gd name="connsiteY34" fmla="*/ 3322 h 193836"/>
              <a:gd name="connsiteX35" fmla="*/ 428 w 543702"/>
              <a:gd name="connsiteY35" fmla="*/ 98970 h 193836"/>
              <a:gd name="connsiteX36" fmla="*/ 24786 w 543702"/>
              <a:gd name="connsiteY36" fmla="*/ 130510 h 19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43702" h="193836">
                <a:moveTo>
                  <a:pt x="24786" y="130510"/>
                </a:moveTo>
                <a:cubicBezTo>
                  <a:pt x="25053" y="131180"/>
                  <a:pt x="25533" y="131371"/>
                  <a:pt x="26265" y="131371"/>
                </a:cubicBezTo>
                <a:cubicBezTo>
                  <a:pt x="27026" y="131371"/>
                  <a:pt x="27355" y="131146"/>
                  <a:pt x="27570" y="130510"/>
                </a:cubicBezTo>
                <a:cubicBezTo>
                  <a:pt x="27883" y="129560"/>
                  <a:pt x="54389" y="47391"/>
                  <a:pt x="54389" y="47391"/>
                </a:cubicBezTo>
                <a:cubicBezTo>
                  <a:pt x="81438" y="86058"/>
                  <a:pt x="108257" y="136941"/>
                  <a:pt x="122624" y="190743"/>
                </a:cubicBezTo>
                <a:lnTo>
                  <a:pt x="166730" y="190743"/>
                </a:lnTo>
                <a:lnTo>
                  <a:pt x="188518" y="122604"/>
                </a:lnTo>
                <a:cubicBezTo>
                  <a:pt x="188741" y="121936"/>
                  <a:pt x="189238" y="121776"/>
                  <a:pt x="189941" y="121776"/>
                </a:cubicBezTo>
                <a:cubicBezTo>
                  <a:pt x="190651" y="121776"/>
                  <a:pt x="191214" y="122002"/>
                  <a:pt x="191272" y="122604"/>
                </a:cubicBezTo>
                <a:cubicBezTo>
                  <a:pt x="197937" y="165357"/>
                  <a:pt x="240454" y="194122"/>
                  <a:pt x="300695" y="194122"/>
                </a:cubicBezTo>
                <a:cubicBezTo>
                  <a:pt x="339717" y="194122"/>
                  <a:pt x="374887" y="183893"/>
                  <a:pt x="383645" y="179190"/>
                </a:cubicBezTo>
                <a:lnTo>
                  <a:pt x="406456" y="107273"/>
                </a:lnTo>
                <a:lnTo>
                  <a:pt x="494196" y="107273"/>
                </a:lnTo>
                <a:lnTo>
                  <a:pt x="503086" y="79396"/>
                </a:lnTo>
                <a:lnTo>
                  <a:pt x="415382" y="79396"/>
                </a:lnTo>
                <a:lnTo>
                  <a:pt x="430501" y="32192"/>
                </a:lnTo>
                <a:lnTo>
                  <a:pt x="535074" y="32192"/>
                </a:lnTo>
                <a:lnTo>
                  <a:pt x="544130" y="3282"/>
                </a:lnTo>
                <a:lnTo>
                  <a:pt x="397326" y="3282"/>
                </a:lnTo>
                <a:lnTo>
                  <a:pt x="347512" y="159077"/>
                </a:lnTo>
                <a:cubicBezTo>
                  <a:pt x="336926" y="161748"/>
                  <a:pt x="323854" y="163028"/>
                  <a:pt x="310222" y="163028"/>
                </a:cubicBezTo>
                <a:cubicBezTo>
                  <a:pt x="280783" y="163028"/>
                  <a:pt x="257228" y="156063"/>
                  <a:pt x="243880" y="140499"/>
                </a:cubicBezTo>
                <a:cubicBezTo>
                  <a:pt x="233881" y="128781"/>
                  <a:pt x="229895" y="113695"/>
                  <a:pt x="232348" y="96830"/>
                </a:cubicBezTo>
                <a:cubicBezTo>
                  <a:pt x="238253" y="56690"/>
                  <a:pt x="277363" y="31370"/>
                  <a:pt x="329674" y="31370"/>
                </a:cubicBezTo>
                <a:cubicBezTo>
                  <a:pt x="340652" y="31370"/>
                  <a:pt x="351993" y="32018"/>
                  <a:pt x="362158" y="33328"/>
                </a:cubicBezTo>
                <a:lnTo>
                  <a:pt x="372488" y="3040"/>
                </a:lnTo>
                <a:cubicBezTo>
                  <a:pt x="359898" y="1140"/>
                  <a:pt x="344633" y="286"/>
                  <a:pt x="329693" y="286"/>
                </a:cubicBezTo>
                <a:cubicBezTo>
                  <a:pt x="283307" y="286"/>
                  <a:pt x="242993" y="16254"/>
                  <a:pt x="216882" y="44365"/>
                </a:cubicBezTo>
                <a:cubicBezTo>
                  <a:pt x="216091" y="45234"/>
                  <a:pt x="215212" y="45208"/>
                  <a:pt x="214713" y="45208"/>
                </a:cubicBezTo>
                <a:cubicBezTo>
                  <a:pt x="213892" y="45208"/>
                  <a:pt x="213378" y="45051"/>
                  <a:pt x="213579" y="44365"/>
                </a:cubicBezTo>
                <a:lnTo>
                  <a:pt x="226687" y="3322"/>
                </a:lnTo>
                <a:lnTo>
                  <a:pt x="188381" y="3322"/>
                </a:lnTo>
                <a:lnTo>
                  <a:pt x="146497" y="134679"/>
                </a:lnTo>
                <a:cubicBezTo>
                  <a:pt x="133188" y="95942"/>
                  <a:pt x="105765" y="44904"/>
                  <a:pt x="72225" y="3322"/>
                </a:cubicBezTo>
                <a:lnTo>
                  <a:pt x="31152" y="3322"/>
                </a:lnTo>
                <a:lnTo>
                  <a:pt x="428" y="98970"/>
                </a:lnTo>
                <a:cubicBezTo>
                  <a:pt x="15882" y="110355"/>
                  <a:pt x="20756" y="118706"/>
                  <a:pt x="24786" y="130510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41BDF252-97D2-8BA5-DF59-B53B9AE87C0D}"/>
              </a:ext>
            </a:extLst>
          </p:cNvPr>
          <p:cNvSpPr/>
          <p:nvPr/>
        </p:nvSpPr>
        <p:spPr>
          <a:xfrm>
            <a:off x="11164905" y="6632581"/>
            <a:ext cx="29352" cy="36067"/>
          </a:xfrm>
          <a:custGeom>
            <a:avLst/>
            <a:gdLst>
              <a:gd name="connsiteX0" fmla="*/ 51787 w 58673"/>
              <a:gd name="connsiteY0" fmla="*/ 35137 h 72133"/>
              <a:gd name="connsiteX1" fmla="*/ 55811 w 58673"/>
              <a:gd name="connsiteY1" fmla="*/ 22148 h 72133"/>
              <a:gd name="connsiteX2" fmla="*/ 53591 w 58673"/>
              <a:gd name="connsiteY2" fmla="*/ 11605 h 72133"/>
              <a:gd name="connsiteX3" fmla="*/ 47606 w 58673"/>
              <a:gd name="connsiteY3" fmla="*/ 4875 h 72133"/>
              <a:gd name="connsiteX4" fmla="*/ 38820 w 58673"/>
              <a:gd name="connsiteY4" fmla="*/ 1314 h 72133"/>
              <a:gd name="connsiteX5" fmla="*/ 28231 w 58673"/>
              <a:gd name="connsiteY5" fmla="*/ 239 h 72133"/>
              <a:gd name="connsiteX6" fmla="*/ -70 w 58673"/>
              <a:gd name="connsiteY6" fmla="*/ 239 h 72133"/>
              <a:gd name="connsiteX7" fmla="*/ -70 w 58673"/>
              <a:gd name="connsiteY7" fmla="*/ 72373 h 72133"/>
              <a:gd name="connsiteX8" fmla="*/ 16049 w 58673"/>
              <a:gd name="connsiteY8" fmla="*/ 72373 h 72133"/>
              <a:gd name="connsiteX9" fmla="*/ 16049 w 58673"/>
              <a:gd name="connsiteY9" fmla="*/ 43546 h 72133"/>
              <a:gd name="connsiteX10" fmla="*/ 23995 w 58673"/>
              <a:gd name="connsiteY10" fmla="*/ 43546 h 72133"/>
              <a:gd name="connsiteX11" fmla="*/ 39283 w 58673"/>
              <a:gd name="connsiteY11" fmla="*/ 72373 h 72133"/>
              <a:gd name="connsiteX12" fmla="*/ 58603 w 58673"/>
              <a:gd name="connsiteY12" fmla="*/ 72373 h 72133"/>
              <a:gd name="connsiteX13" fmla="*/ 40013 w 58673"/>
              <a:gd name="connsiteY13" fmla="*/ 41915 h 72133"/>
              <a:gd name="connsiteX14" fmla="*/ 51787 w 58673"/>
              <a:gd name="connsiteY14" fmla="*/ 35137 h 72133"/>
              <a:gd name="connsiteX15" fmla="*/ 37785 w 58673"/>
              <a:gd name="connsiteY15" fmla="*/ 26626 h 72133"/>
              <a:gd name="connsiteX16" fmla="*/ 34530 w 58673"/>
              <a:gd name="connsiteY16" fmla="*/ 29027 h 72133"/>
              <a:gd name="connsiteX17" fmla="*/ 30145 w 58673"/>
              <a:gd name="connsiteY17" fmla="*/ 29945 h 72133"/>
              <a:gd name="connsiteX18" fmla="*/ 25548 w 58673"/>
              <a:gd name="connsiteY18" fmla="*/ 30094 h 72133"/>
              <a:gd name="connsiteX19" fmla="*/ 16049 w 58673"/>
              <a:gd name="connsiteY19" fmla="*/ 30094 h 72133"/>
              <a:gd name="connsiteX20" fmla="*/ 16049 w 58673"/>
              <a:gd name="connsiteY20" fmla="*/ 13692 h 72133"/>
              <a:gd name="connsiteX21" fmla="*/ 26584 w 58673"/>
              <a:gd name="connsiteY21" fmla="*/ 13692 h 72133"/>
              <a:gd name="connsiteX22" fmla="*/ 31023 w 58673"/>
              <a:gd name="connsiteY22" fmla="*/ 13998 h 72133"/>
              <a:gd name="connsiteX23" fmla="*/ 35055 w 58673"/>
              <a:gd name="connsiteY23" fmla="*/ 15166 h 72133"/>
              <a:gd name="connsiteX24" fmla="*/ 37942 w 58673"/>
              <a:gd name="connsiteY24" fmla="*/ 17661 h 72133"/>
              <a:gd name="connsiteX25" fmla="*/ 39079 w 58673"/>
              <a:gd name="connsiteY25" fmla="*/ 22046 h 72133"/>
              <a:gd name="connsiteX26" fmla="*/ 37785 w 58673"/>
              <a:gd name="connsiteY26" fmla="*/ 26626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673" h="72133">
                <a:moveTo>
                  <a:pt x="51787" y="35137"/>
                </a:moveTo>
                <a:cubicBezTo>
                  <a:pt x="54469" y="31568"/>
                  <a:pt x="55811" y="27238"/>
                  <a:pt x="55811" y="22148"/>
                </a:cubicBezTo>
                <a:cubicBezTo>
                  <a:pt x="55811" y="17935"/>
                  <a:pt x="55065" y="14421"/>
                  <a:pt x="53591" y="11605"/>
                </a:cubicBezTo>
                <a:cubicBezTo>
                  <a:pt x="52108" y="8781"/>
                  <a:pt x="50116" y="6538"/>
                  <a:pt x="47606" y="4875"/>
                </a:cubicBezTo>
                <a:cubicBezTo>
                  <a:pt x="45088" y="3212"/>
                  <a:pt x="42162" y="2020"/>
                  <a:pt x="38820" y="1314"/>
                </a:cubicBezTo>
                <a:cubicBezTo>
                  <a:pt x="35487" y="600"/>
                  <a:pt x="31949" y="239"/>
                  <a:pt x="28231" y="239"/>
                </a:cubicBezTo>
                <a:lnTo>
                  <a:pt x="-70" y="239"/>
                </a:lnTo>
                <a:lnTo>
                  <a:pt x="-70" y="72373"/>
                </a:lnTo>
                <a:lnTo>
                  <a:pt x="16049" y="72373"/>
                </a:lnTo>
                <a:lnTo>
                  <a:pt x="16049" y="43546"/>
                </a:lnTo>
                <a:lnTo>
                  <a:pt x="23995" y="43546"/>
                </a:lnTo>
                <a:lnTo>
                  <a:pt x="39283" y="72373"/>
                </a:lnTo>
                <a:lnTo>
                  <a:pt x="58603" y="72373"/>
                </a:lnTo>
                <a:lnTo>
                  <a:pt x="40013" y="41915"/>
                </a:lnTo>
                <a:cubicBezTo>
                  <a:pt x="45174" y="40965"/>
                  <a:pt x="49096" y="38706"/>
                  <a:pt x="51787" y="35137"/>
                </a:cubicBezTo>
                <a:moveTo>
                  <a:pt x="37785" y="26626"/>
                </a:moveTo>
                <a:cubicBezTo>
                  <a:pt x="36930" y="27717"/>
                  <a:pt x="35840" y="28517"/>
                  <a:pt x="34530" y="29027"/>
                </a:cubicBezTo>
                <a:cubicBezTo>
                  <a:pt x="33220" y="29537"/>
                  <a:pt x="31761" y="29843"/>
                  <a:pt x="30145" y="29945"/>
                </a:cubicBezTo>
                <a:cubicBezTo>
                  <a:pt x="28529" y="30047"/>
                  <a:pt x="26992" y="30094"/>
                  <a:pt x="25548" y="30094"/>
                </a:cubicBezTo>
                <a:lnTo>
                  <a:pt x="16049" y="30094"/>
                </a:lnTo>
                <a:lnTo>
                  <a:pt x="16049" y="13692"/>
                </a:lnTo>
                <a:lnTo>
                  <a:pt x="26584" y="13692"/>
                </a:lnTo>
                <a:cubicBezTo>
                  <a:pt x="28027" y="13692"/>
                  <a:pt x="29502" y="13794"/>
                  <a:pt x="31023" y="13998"/>
                </a:cubicBezTo>
                <a:cubicBezTo>
                  <a:pt x="32537" y="14202"/>
                  <a:pt x="33879" y="14594"/>
                  <a:pt x="35055" y="15166"/>
                </a:cubicBezTo>
                <a:cubicBezTo>
                  <a:pt x="36216" y="15747"/>
                  <a:pt x="37181" y="16578"/>
                  <a:pt x="37942" y="17661"/>
                </a:cubicBezTo>
                <a:cubicBezTo>
                  <a:pt x="38703" y="18751"/>
                  <a:pt x="39079" y="20210"/>
                  <a:pt x="39079" y="22046"/>
                </a:cubicBezTo>
                <a:cubicBezTo>
                  <a:pt x="39079" y="24014"/>
                  <a:pt x="38648" y="25544"/>
                  <a:pt x="37785" y="26626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D6AB346E-9710-2611-FD06-3A2845D1DB5D}"/>
              </a:ext>
            </a:extLst>
          </p:cNvPr>
          <p:cNvSpPr/>
          <p:nvPr/>
        </p:nvSpPr>
        <p:spPr>
          <a:xfrm rot="7525294" flipV="1">
            <a:off x="11232249" y="6621964"/>
            <a:ext cx="15112" cy="8593"/>
          </a:xfrm>
          <a:custGeom>
            <a:avLst/>
            <a:gdLst>
              <a:gd name="connsiteX0" fmla="*/ 12199 w 30223"/>
              <a:gd name="connsiteY0" fmla="*/ 207 h 17178"/>
              <a:gd name="connsiteX1" fmla="*/ 30201 w 30223"/>
              <a:gd name="connsiteY1" fmla="*/ 207 h 17178"/>
              <a:gd name="connsiteX2" fmla="*/ 22295 w 30223"/>
              <a:gd name="connsiteY2" fmla="*/ 11322 h 17178"/>
              <a:gd name="connsiteX3" fmla="*/ -22 w 30223"/>
              <a:gd name="connsiteY3" fmla="*/ 17386 h 17178"/>
              <a:gd name="connsiteX4" fmla="*/ 12199 w 30223"/>
              <a:gd name="connsiteY4" fmla="*/ 207 h 1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3" h="17178">
                <a:moveTo>
                  <a:pt x="12199" y="207"/>
                </a:moveTo>
                <a:lnTo>
                  <a:pt x="30201" y="207"/>
                </a:lnTo>
                <a:lnTo>
                  <a:pt x="22295" y="11322"/>
                </a:lnTo>
                <a:lnTo>
                  <a:pt x="-22" y="17386"/>
                </a:lnTo>
                <a:lnTo>
                  <a:pt x="12199" y="20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4BD7B079-F704-0511-5EC6-0DA244B615DD}"/>
              </a:ext>
            </a:extLst>
          </p:cNvPr>
          <p:cNvSpPr/>
          <p:nvPr/>
        </p:nvSpPr>
        <p:spPr>
          <a:xfrm>
            <a:off x="11224846" y="6632581"/>
            <a:ext cx="25785" cy="36067"/>
          </a:xfrm>
          <a:custGeom>
            <a:avLst/>
            <a:gdLst>
              <a:gd name="connsiteX0" fmla="*/ 16096 w 51543"/>
              <a:gd name="connsiteY0" fmla="*/ 43028 h 72133"/>
              <a:gd name="connsiteX1" fmla="*/ 47802 w 51543"/>
              <a:gd name="connsiteY1" fmla="*/ 43028 h 72133"/>
              <a:gd name="connsiteX2" fmla="*/ 47802 w 51543"/>
              <a:gd name="connsiteY2" fmla="*/ 28360 h 72133"/>
              <a:gd name="connsiteX3" fmla="*/ 16096 w 51543"/>
              <a:gd name="connsiteY3" fmla="*/ 28360 h 72133"/>
              <a:gd name="connsiteX4" fmla="*/ 16096 w 51543"/>
              <a:gd name="connsiteY4" fmla="*/ 14908 h 72133"/>
              <a:gd name="connsiteX5" fmla="*/ 49661 w 51543"/>
              <a:gd name="connsiteY5" fmla="*/ 14908 h 72133"/>
              <a:gd name="connsiteX6" fmla="*/ 49661 w 51543"/>
              <a:gd name="connsiteY6" fmla="*/ 239 h 72133"/>
              <a:gd name="connsiteX7" fmla="*/ -23 w 51543"/>
              <a:gd name="connsiteY7" fmla="*/ 239 h 72133"/>
              <a:gd name="connsiteX8" fmla="*/ -23 w 51543"/>
              <a:gd name="connsiteY8" fmla="*/ 72373 h 72133"/>
              <a:gd name="connsiteX9" fmla="*/ 51520 w 51543"/>
              <a:gd name="connsiteY9" fmla="*/ 72373 h 72133"/>
              <a:gd name="connsiteX10" fmla="*/ 51520 w 51543"/>
              <a:gd name="connsiteY10" fmla="*/ 57697 h 72133"/>
              <a:gd name="connsiteX11" fmla="*/ 16096 w 51543"/>
              <a:gd name="connsiteY11" fmla="*/ 57697 h 72133"/>
              <a:gd name="connsiteX12" fmla="*/ 16096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096" y="43028"/>
                </a:moveTo>
                <a:lnTo>
                  <a:pt x="47802" y="43028"/>
                </a:lnTo>
                <a:lnTo>
                  <a:pt x="47802" y="28360"/>
                </a:lnTo>
                <a:lnTo>
                  <a:pt x="16096" y="28360"/>
                </a:lnTo>
                <a:lnTo>
                  <a:pt x="16096" y="14908"/>
                </a:lnTo>
                <a:lnTo>
                  <a:pt x="49661" y="14908"/>
                </a:lnTo>
                <a:lnTo>
                  <a:pt x="49661" y="239"/>
                </a:lnTo>
                <a:lnTo>
                  <a:pt x="-23" y="239"/>
                </a:lnTo>
                <a:lnTo>
                  <a:pt x="-23" y="72373"/>
                </a:lnTo>
                <a:lnTo>
                  <a:pt x="51520" y="72373"/>
                </a:lnTo>
                <a:lnTo>
                  <a:pt x="51520" y="57697"/>
                </a:lnTo>
                <a:lnTo>
                  <a:pt x="16096" y="57697"/>
                </a:lnTo>
                <a:lnTo>
                  <a:pt x="16096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5AFBEF2B-CB55-336B-FEB5-E4532375280B}"/>
              </a:ext>
            </a:extLst>
          </p:cNvPr>
          <p:cNvSpPr/>
          <p:nvPr/>
        </p:nvSpPr>
        <p:spPr>
          <a:xfrm>
            <a:off x="11280501" y="6631663"/>
            <a:ext cx="26401" cy="37903"/>
          </a:xfrm>
          <a:custGeom>
            <a:avLst/>
            <a:gdLst>
              <a:gd name="connsiteX0" fmla="*/ 44074 w 52774"/>
              <a:gd name="connsiteY0" fmla="*/ 36204 h 75804"/>
              <a:gd name="connsiteX1" fmla="*/ 35955 w 52774"/>
              <a:gd name="connsiteY1" fmla="*/ 32737 h 75804"/>
              <a:gd name="connsiteX2" fmla="*/ 27852 w 52774"/>
              <a:gd name="connsiteY2" fmla="*/ 30297 h 75804"/>
              <a:gd name="connsiteX3" fmla="*/ 21609 w 52774"/>
              <a:gd name="connsiteY3" fmla="*/ 27340 h 75804"/>
              <a:gd name="connsiteX4" fmla="*/ 19130 w 52774"/>
              <a:gd name="connsiteY4" fmla="*/ 22344 h 75804"/>
              <a:gd name="connsiteX5" fmla="*/ 20157 w 52774"/>
              <a:gd name="connsiteY5" fmla="*/ 18884 h 75804"/>
              <a:gd name="connsiteX6" fmla="*/ 22848 w 52774"/>
              <a:gd name="connsiteY6" fmla="*/ 16586 h 75804"/>
              <a:gd name="connsiteX7" fmla="*/ 26362 w 52774"/>
              <a:gd name="connsiteY7" fmla="*/ 15315 h 75804"/>
              <a:gd name="connsiteX8" fmla="*/ 29970 w 52774"/>
              <a:gd name="connsiteY8" fmla="*/ 14908 h 75804"/>
              <a:gd name="connsiteX9" fmla="*/ 36324 w 52774"/>
              <a:gd name="connsiteY9" fmla="*/ 16084 h 75804"/>
              <a:gd name="connsiteX10" fmla="*/ 41642 w 52774"/>
              <a:gd name="connsiteY10" fmla="*/ 19700 h 75804"/>
              <a:gd name="connsiteX11" fmla="*/ 52694 w 52774"/>
              <a:gd name="connsiteY11" fmla="*/ 7777 h 75804"/>
              <a:gd name="connsiteX12" fmla="*/ 42262 w 52774"/>
              <a:gd name="connsiteY12" fmla="*/ 1965 h 75804"/>
              <a:gd name="connsiteX13" fmla="*/ 30284 w 52774"/>
              <a:gd name="connsiteY13" fmla="*/ 239 h 75804"/>
              <a:gd name="connsiteX14" fmla="*/ 19844 w 52774"/>
              <a:gd name="connsiteY14" fmla="*/ 1714 h 75804"/>
              <a:gd name="connsiteX15" fmla="*/ 10917 w 52774"/>
              <a:gd name="connsiteY15" fmla="*/ 6146 h 75804"/>
              <a:gd name="connsiteX16" fmla="*/ 4713 w 52774"/>
              <a:gd name="connsiteY16" fmla="*/ 13480 h 75804"/>
              <a:gd name="connsiteX17" fmla="*/ 2391 w 52774"/>
              <a:gd name="connsiteY17" fmla="*/ 23669 h 75804"/>
              <a:gd name="connsiteX18" fmla="*/ 4924 w 52774"/>
              <a:gd name="connsiteY18" fmla="*/ 33349 h 75804"/>
              <a:gd name="connsiteX19" fmla="*/ 11278 w 52774"/>
              <a:gd name="connsiteY19" fmla="*/ 39255 h 75804"/>
              <a:gd name="connsiteX20" fmla="*/ 19538 w 52774"/>
              <a:gd name="connsiteY20" fmla="*/ 42824 h 75804"/>
              <a:gd name="connsiteX21" fmla="*/ 27797 w 52774"/>
              <a:gd name="connsiteY21" fmla="*/ 45476 h 75804"/>
              <a:gd name="connsiteX22" fmla="*/ 34159 w 52774"/>
              <a:gd name="connsiteY22" fmla="*/ 48684 h 75804"/>
              <a:gd name="connsiteX23" fmla="*/ 36677 w 52774"/>
              <a:gd name="connsiteY23" fmla="*/ 53830 h 75804"/>
              <a:gd name="connsiteX24" fmla="*/ 35704 w 52774"/>
              <a:gd name="connsiteY24" fmla="*/ 57195 h 75804"/>
              <a:gd name="connsiteX25" fmla="*/ 33124 w 52774"/>
              <a:gd name="connsiteY25" fmla="*/ 59532 h 75804"/>
              <a:gd name="connsiteX26" fmla="*/ 29507 w 52774"/>
              <a:gd name="connsiteY26" fmla="*/ 60913 h 75804"/>
              <a:gd name="connsiteX27" fmla="*/ 25531 w 52774"/>
              <a:gd name="connsiteY27" fmla="*/ 61368 h 75804"/>
              <a:gd name="connsiteX28" fmla="*/ 17734 w 52774"/>
              <a:gd name="connsiteY28" fmla="*/ 59587 h 75804"/>
              <a:gd name="connsiteX29" fmla="*/ 11482 w 52774"/>
              <a:gd name="connsiteY29" fmla="*/ 54543 h 75804"/>
              <a:gd name="connsiteX30" fmla="*/ 22 w 52774"/>
              <a:gd name="connsiteY30" fmla="*/ 66976 h 75804"/>
              <a:gd name="connsiteX31" fmla="*/ 11380 w 52774"/>
              <a:gd name="connsiteY31" fmla="*/ 73903 h 75804"/>
              <a:gd name="connsiteX32" fmla="*/ 24597 w 52774"/>
              <a:gd name="connsiteY32" fmla="*/ 76044 h 75804"/>
              <a:gd name="connsiteX33" fmla="*/ 35398 w 52774"/>
              <a:gd name="connsiteY33" fmla="*/ 74616 h 75804"/>
              <a:gd name="connsiteX34" fmla="*/ 44380 w 52774"/>
              <a:gd name="connsiteY34" fmla="*/ 70232 h 75804"/>
              <a:gd name="connsiteX35" fmla="*/ 50522 w 52774"/>
              <a:gd name="connsiteY35" fmla="*/ 62795 h 75804"/>
              <a:gd name="connsiteX36" fmla="*/ 52796 w 52774"/>
              <a:gd name="connsiteY36" fmla="*/ 52300 h 75804"/>
              <a:gd name="connsiteX37" fmla="*/ 50326 w 52774"/>
              <a:gd name="connsiteY37" fmla="*/ 42213 h 75804"/>
              <a:gd name="connsiteX38" fmla="*/ 44074 w 52774"/>
              <a:gd name="connsiteY38" fmla="*/ 36204 h 7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2774" h="75804">
                <a:moveTo>
                  <a:pt x="44074" y="36204"/>
                </a:moveTo>
                <a:cubicBezTo>
                  <a:pt x="41556" y="34706"/>
                  <a:pt x="38850" y="33553"/>
                  <a:pt x="35955" y="32737"/>
                </a:cubicBezTo>
                <a:cubicBezTo>
                  <a:pt x="33077" y="31921"/>
                  <a:pt x="30370" y="31105"/>
                  <a:pt x="27852" y="30297"/>
                </a:cubicBezTo>
                <a:cubicBezTo>
                  <a:pt x="25342" y="29482"/>
                  <a:pt x="23248" y="28493"/>
                  <a:pt x="21609" y="27340"/>
                </a:cubicBezTo>
                <a:cubicBezTo>
                  <a:pt x="19946" y="26187"/>
                  <a:pt x="19130" y="24524"/>
                  <a:pt x="19130" y="22344"/>
                </a:cubicBezTo>
                <a:cubicBezTo>
                  <a:pt x="19130" y="20987"/>
                  <a:pt x="19475" y="19834"/>
                  <a:pt x="20157" y="18884"/>
                </a:cubicBezTo>
                <a:cubicBezTo>
                  <a:pt x="20848" y="17927"/>
                  <a:pt x="21750" y="17167"/>
                  <a:pt x="22848" y="16586"/>
                </a:cubicBezTo>
                <a:cubicBezTo>
                  <a:pt x="23946" y="16014"/>
                  <a:pt x="25107" y="15590"/>
                  <a:pt x="26362" y="15315"/>
                </a:cubicBezTo>
                <a:cubicBezTo>
                  <a:pt x="27601" y="15049"/>
                  <a:pt x="28794" y="14908"/>
                  <a:pt x="29970" y="14908"/>
                </a:cubicBezTo>
                <a:cubicBezTo>
                  <a:pt x="31963" y="14908"/>
                  <a:pt x="34081" y="15300"/>
                  <a:pt x="36324" y="16084"/>
                </a:cubicBezTo>
                <a:cubicBezTo>
                  <a:pt x="38559" y="16861"/>
                  <a:pt x="40324" y="18069"/>
                  <a:pt x="41642" y="19700"/>
                </a:cubicBezTo>
                <a:lnTo>
                  <a:pt x="52694" y="7777"/>
                </a:lnTo>
                <a:cubicBezTo>
                  <a:pt x="49604" y="5063"/>
                  <a:pt x="46113" y="3126"/>
                  <a:pt x="42262" y="1965"/>
                </a:cubicBezTo>
                <a:cubicBezTo>
                  <a:pt x="38410" y="812"/>
                  <a:pt x="34410" y="239"/>
                  <a:pt x="30284" y="239"/>
                </a:cubicBezTo>
                <a:cubicBezTo>
                  <a:pt x="26699" y="239"/>
                  <a:pt x="23224" y="733"/>
                  <a:pt x="19844" y="1714"/>
                </a:cubicBezTo>
                <a:cubicBezTo>
                  <a:pt x="16471" y="2702"/>
                  <a:pt x="13490" y="4177"/>
                  <a:pt x="10917" y="6146"/>
                </a:cubicBezTo>
                <a:cubicBezTo>
                  <a:pt x="8336" y="8115"/>
                  <a:pt x="6266" y="10562"/>
                  <a:pt x="4713" y="13480"/>
                </a:cubicBezTo>
                <a:cubicBezTo>
                  <a:pt x="3159" y="16406"/>
                  <a:pt x="2391" y="19802"/>
                  <a:pt x="2391" y="23669"/>
                </a:cubicBezTo>
                <a:cubicBezTo>
                  <a:pt x="2391" y="27678"/>
                  <a:pt x="3238" y="30909"/>
                  <a:pt x="4924" y="33349"/>
                </a:cubicBezTo>
                <a:cubicBezTo>
                  <a:pt x="6611" y="35796"/>
                  <a:pt x="8729" y="37765"/>
                  <a:pt x="11278" y="39255"/>
                </a:cubicBezTo>
                <a:cubicBezTo>
                  <a:pt x="13827" y="40754"/>
                  <a:pt x="16573" y="41946"/>
                  <a:pt x="19538" y="42824"/>
                </a:cubicBezTo>
                <a:cubicBezTo>
                  <a:pt x="22503" y="43711"/>
                  <a:pt x="25248" y="44597"/>
                  <a:pt x="27797" y="45476"/>
                </a:cubicBezTo>
                <a:cubicBezTo>
                  <a:pt x="30347" y="46354"/>
                  <a:pt x="32457" y="47429"/>
                  <a:pt x="34159" y="48684"/>
                </a:cubicBezTo>
                <a:cubicBezTo>
                  <a:pt x="35838" y="49939"/>
                  <a:pt x="36677" y="51657"/>
                  <a:pt x="36677" y="53830"/>
                </a:cubicBezTo>
                <a:cubicBezTo>
                  <a:pt x="36677" y="55124"/>
                  <a:pt x="36347" y="56238"/>
                  <a:pt x="35704" y="57195"/>
                </a:cubicBezTo>
                <a:cubicBezTo>
                  <a:pt x="35053" y="58144"/>
                  <a:pt x="34190" y="58920"/>
                  <a:pt x="33124" y="59532"/>
                </a:cubicBezTo>
                <a:cubicBezTo>
                  <a:pt x="32057" y="60144"/>
                  <a:pt x="30849" y="60607"/>
                  <a:pt x="29507" y="60913"/>
                </a:cubicBezTo>
                <a:cubicBezTo>
                  <a:pt x="28174" y="61219"/>
                  <a:pt x="26841" y="61368"/>
                  <a:pt x="25531" y="61368"/>
                </a:cubicBezTo>
                <a:cubicBezTo>
                  <a:pt x="22848" y="61368"/>
                  <a:pt x="20244" y="60772"/>
                  <a:pt x="17734" y="59587"/>
                </a:cubicBezTo>
                <a:cubicBezTo>
                  <a:pt x="15216" y="58395"/>
                  <a:pt x="13129" y="56716"/>
                  <a:pt x="11482" y="54543"/>
                </a:cubicBezTo>
                <a:lnTo>
                  <a:pt x="22" y="66976"/>
                </a:lnTo>
                <a:cubicBezTo>
                  <a:pt x="3520" y="70169"/>
                  <a:pt x="7317" y="72475"/>
                  <a:pt x="11380" y="73903"/>
                </a:cubicBezTo>
                <a:cubicBezTo>
                  <a:pt x="15443" y="75330"/>
                  <a:pt x="19844" y="76044"/>
                  <a:pt x="24597" y="76044"/>
                </a:cubicBezTo>
                <a:cubicBezTo>
                  <a:pt x="28386" y="76044"/>
                  <a:pt x="31978" y="75565"/>
                  <a:pt x="35398" y="74616"/>
                </a:cubicBezTo>
                <a:cubicBezTo>
                  <a:pt x="38795" y="73667"/>
                  <a:pt x="41799" y="72200"/>
                  <a:pt x="44380" y="70232"/>
                </a:cubicBezTo>
                <a:cubicBezTo>
                  <a:pt x="46961" y="68263"/>
                  <a:pt x="49016" y="65784"/>
                  <a:pt x="50522" y="62795"/>
                </a:cubicBezTo>
                <a:cubicBezTo>
                  <a:pt x="52036" y="59807"/>
                  <a:pt x="52796" y="56308"/>
                  <a:pt x="52796" y="52300"/>
                </a:cubicBezTo>
                <a:cubicBezTo>
                  <a:pt x="52796" y="48088"/>
                  <a:pt x="51965" y="44731"/>
                  <a:pt x="50326" y="42213"/>
                </a:cubicBezTo>
                <a:cubicBezTo>
                  <a:pt x="48663" y="39703"/>
                  <a:pt x="46584" y="37694"/>
                  <a:pt x="44074" y="36204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85AC8931-9D1A-D312-58E9-BA0B46B09239}"/>
              </a:ext>
            </a:extLst>
          </p:cNvPr>
          <p:cNvSpPr/>
          <p:nvPr/>
        </p:nvSpPr>
        <p:spPr>
          <a:xfrm>
            <a:off x="11339354" y="6632581"/>
            <a:ext cx="25785" cy="36067"/>
          </a:xfrm>
          <a:custGeom>
            <a:avLst/>
            <a:gdLst>
              <a:gd name="connsiteX0" fmla="*/ 16181 w 51543"/>
              <a:gd name="connsiteY0" fmla="*/ 43028 h 72133"/>
              <a:gd name="connsiteX1" fmla="*/ 47894 w 51543"/>
              <a:gd name="connsiteY1" fmla="*/ 43028 h 72133"/>
              <a:gd name="connsiteX2" fmla="*/ 47894 w 51543"/>
              <a:gd name="connsiteY2" fmla="*/ 28360 h 72133"/>
              <a:gd name="connsiteX3" fmla="*/ 16181 w 51543"/>
              <a:gd name="connsiteY3" fmla="*/ 28360 h 72133"/>
              <a:gd name="connsiteX4" fmla="*/ 16181 w 51543"/>
              <a:gd name="connsiteY4" fmla="*/ 14908 h 72133"/>
              <a:gd name="connsiteX5" fmla="*/ 49753 w 51543"/>
              <a:gd name="connsiteY5" fmla="*/ 14908 h 72133"/>
              <a:gd name="connsiteX6" fmla="*/ 49753 w 51543"/>
              <a:gd name="connsiteY6" fmla="*/ 239 h 72133"/>
              <a:gd name="connsiteX7" fmla="*/ 69 w 51543"/>
              <a:gd name="connsiteY7" fmla="*/ 239 h 72133"/>
              <a:gd name="connsiteX8" fmla="*/ 69 w 51543"/>
              <a:gd name="connsiteY8" fmla="*/ 72373 h 72133"/>
              <a:gd name="connsiteX9" fmla="*/ 51612 w 51543"/>
              <a:gd name="connsiteY9" fmla="*/ 72373 h 72133"/>
              <a:gd name="connsiteX10" fmla="*/ 51612 w 51543"/>
              <a:gd name="connsiteY10" fmla="*/ 57697 h 72133"/>
              <a:gd name="connsiteX11" fmla="*/ 16181 w 51543"/>
              <a:gd name="connsiteY11" fmla="*/ 57697 h 72133"/>
              <a:gd name="connsiteX12" fmla="*/ 16181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181" y="43028"/>
                </a:moveTo>
                <a:lnTo>
                  <a:pt x="47894" y="43028"/>
                </a:lnTo>
                <a:lnTo>
                  <a:pt x="47894" y="28360"/>
                </a:lnTo>
                <a:lnTo>
                  <a:pt x="16181" y="28360"/>
                </a:lnTo>
                <a:lnTo>
                  <a:pt x="16181" y="14908"/>
                </a:lnTo>
                <a:lnTo>
                  <a:pt x="49753" y="14908"/>
                </a:lnTo>
                <a:lnTo>
                  <a:pt x="49753" y="239"/>
                </a:lnTo>
                <a:lnTo>
                  <a:pt x="69" y="239"/>
                </a:lnTo>
                <a:lnTo>
                  <a:pt x="69" y="72373"/>
                </a:lnTo>
                <a:lnTo>
                  <a:pt x="51612" y="72373"/>
                </a:lnTo>
                <a:lnTo>
                  <a:pt x="51612" y="57697"/>
                </a:lnTo>
                <a:lnTo>
                  <a:pt x="16181" y="57697"/>
                </a:lnTo>
                <a:lnTo>
                  <a:pt x="16181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AA2A6B27-3848-1904-0FD5-678B6E28F7C0}"/>
              </a:ext>
            </a:extLst>
          </p:cNvPr>
          <p:cNvSpPr/>
          <p:nvPr/>
        </p:nvSpPr>
        <p:spPr>
          <a:xfrm>
            <a:off x="11393972" y="6632581"/>
            <a:ext cx="38389" cy="36067"/>
          </a:xfrm>
          <a:custGeom>
            <a:avLst/>
            <a:gdLst>
              <a:gd name="connsiteX0" fmla="*/ 31722 w 76738"/>
              <a:gd name="connsiteY0" fmla="*/ 239 h 72133"/>
              <a:gd name="connsiteX1" fmla="*/ 118 w 76738"/>
              <a:gd name="connsiteY1" fmla="*/ 72373 h 72133"/>
              <a:gd name="connsiteX2" fmla="*/ 17877 w 76738"/>
              <a:gd name="connsiteY2" fmla="*/ 72373 h 72133"/>
              <a:gd name="connsiteX3" fmla="*/ 23972 w 76738"/>
              <a:gd name="connsiteY3" fmla="*/ 57093 h 72133"/>
              <a:gd name="connsiteX4" fmla="*/ 52383 w 76738"/>
              <a:gd name="connsiteY4" fmla="*/ 57093 h 72133"/>
              <a:gd name="connsiteX5" fmla="*/ 58682 w 76738"/>
              <a:gd name="connsiteY5" fmla="*/ 72373 h 72133"/>
              <a:gd name="connsiteX6" fmla="*/ 76856 w 76738"/>
              <a:gd name="connsiteY6" fmla="*/ 72373 h 72133"/>
              <a:gd name="connsiteX7" fmla="*/ 45049 w 76738"/>
              <a:gd name="connsiteY7" fmla="*/ 239 h 72133"/>
              <a:gd name="connsiteX8" fmla="*/ 31722 w 76738"/>
              <a:gd name="connsiteY8" fmla="*/ 239 h 72133"/>
              <a:gd name="connsiteX9" fmla="*/ 29031 w 76738"/>
              <a:gd name="connsiteY9" fmla="*/ 43648 h 72133"/>
              <a:gd name="connsiteX10" fmla="*/ 37911 w 76738"/>
              <a:gd name="connsiteY10" fmla="*/ 21222 h 72133"/>
              <a:gd name="connsiteX11" fmla="*/ 46908 w 76738"/>
              <a:gd name="connsiteY11" fmla="*/ 43648 h 72133"/>
              <a:gd name="connsiteX12" fmla="*/ 29031 w 76738"/>
              <a:gd name="connsiteY12" fmla="*/ 4364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738" h="72133">
                <a:moveTo>
                  <a:pt x="31722" y="239"/>
                </a:moveTo>
                <a:lnTo>
                  <a:pt x="118" y="72373"/>
                </a:lnTo>
                <a:lnTo>
                  <a:pt x="17877" y="72373"/>
                </a:lnTo>
                <a:lnTo>
                  <a:pt x="23972" y="57093"/>
                </a:lnTo>
                <a:lnTo>
                  <a:pt x="52383" y="57093"/>
                </a:lnTo>
                <a:lnTo>
                  <a:pt x="58682" y="72373"/>
                </a:lnTo>
                <a:lnTo>
                  <a:pt x="76856" y="72373"/>
                </a:lnTo>
                <a:lnTo>
                  <a:pt x="45049" y="239"/>
                </a:lnTo>
                <a:lnTo>
                  <a:pt x="31722" y="239"/>
                </a:lnTo>
                <a:close/>
                <a:moveTo>
                  <a:pt x="29031" y="43648"/>
                </a:moveTo>
                <a:lnTo>
                  <a:pt x="37911" y="21222"/>
                </a:lnTo>
                <a:lnTo>
                  <a:pt x="46908" y="43648"/>
                </a:lnTo>
                <a:lnTo>
                  <a:pt x="29031" y="4364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D4641F9C-48A0-7D74-AA98-05FF7F4378C3}"/>
              </a:ext>
            </a:extLst>
          </p:cNvPr>
          <p:cNvSpPr/>
          <p:nvPr/>
        </p:nvSpPr>
        <p:spPr>
          <a:xfrm>
            <a:off x="11462180" y="6632581"/>
            <a:ext cx="30843" cy="36984"/>
          </a:xfrm>
          <a:custGeom>
            <a:avLst/>
            <a:gdLst>
              <a:gd name="connsiteX0" fmla="*/ 45713 w 61654"/>
              <a:gd name="connsiteY0" fmla="*/ 43947 h 73969"/>
              <a:gd name="connsiteX1" fmla="*/ 44622 w 61654"/>
              <a:gd name="connsiteY1" fmla="*/ 50159 h 73969"/>
              <a:gd name="connsiteX2" fmla="*/ 41587 w 61654"/>
              <a:gd name="connsiteY2" fmla="*/ 55101 h 73969"/>
              <a:gd name="connsiteX3" fmla="*/ 36935 w 61654"/>
              <a:gd name="connsiteY3" fmla="*/ 58364 h 73969"/>
              <a:gd name="connsiteX4" fmla="*/ 31052 w 61654"/>
              <a:gd name="connsiteY4" fmla="*/ 59533 h 73969"/>
              <a:gd name="connsiteX5" fmla="*/ 25114 w 61654"/>
              <a:gd name="connsiteY5" fmla="*/ 58364 h 73969"/>
              <a:gd name="connsiteX6" fmla="*/ 20416 w 61654"/>
              <a:gd name="connsiteY6" fmla="*/ 55101 h 73969"/>
              <a:gd name="connsiteX7" fmla="*/ 17356 w 61654"/>
              <a:gd name="connsiteY7" fmla="*/ 50159 h 73969"/>
              <a:gd name="connsiteX8" fmla="*/ 16282 w 61654"/>
              <a:gd name="connsiteY8" fmla="*/ 43947 h 73969"/>
              <a:gd name="connsiteX9" fmla="*/ 16282 w 61654"/>
              <a:gd name="connsiteY9" fmla="*/ 240 h 73969"/>
              <a:gd name="connsiteX10" fmla="*/ 170 w 61654"/>
              <a:gd name="connsiteY10" fmla="*/ 240 h 73969"/>
              <a:gd name="connsiteX11" fmla="*/ 170 w 61654"/>
              <a:gd name="connsiteY11" fmla="*/ 44559 h 73969"/>
              <a:gd name="connsiteX12" fmla="*/ 2131 w 61654"/>
              <a:gd name="connsiteY12" fmla="*/ 56380 h 73969"/>
              <a:gd name="connsiteX13" fmla="*/ 7975 w 61654"/>
              <a:gd name="connsiteY13" fmla="*/ 65753 h 73969"/>
              <a:gd name="connsiteX14" fmla="*/ 17623 w 61654"/>
              <a:gd name="connsiteY14" fmla="*/ 71966 h 73969"/>
              <a:gd name="connsiteX15" fmla="*/ 31052 w 61654"/>
              <a:gd name="connsiteY15" fmla="*/ 74209 h 73969"/>
              <a:gd name="connsiteX16" fmla="*/ 44379 w 61654"/>
              <a:gd name="connsiteY16" fmla="*/ 71966 h 73969"/>
              <a:gd name="connsiteX17" fmla="*/ 54027 w 61654"/>
              <a:gd name="connsiteY17" fmla="*/ 65753 h 73969"/>
              <a:gd name="connsiteX18" fmla="*/ 59871 w 61654"/>
              <a:gd name="connsiteY18" fmla="*/ 56380 h 73969"/>
              <a:gd name="connsiteX19" fmla="*/ 61824 w 61654"/>
              <a:gd name="connsiteY19" fmla="*/ 44559 h 73969"/>
              <a:gd name="connsiteX20" fmla="*/ 61824 w 61654"/>
              <a:gd name="connsiteY20" fmla="*/ 240 h 73969"/>
              <a:gd name="connsiteX21" fmla="*/ 45713 w 61654"/>
              <a:gd name="connsiteY21" fmla="*/ 240 h 73969"/>
              <a:gd name="connsiteX22" fmla="*/ 45713 w 61654"/>
              <a:gd name="connsiteY22" fmla="*/ 43947 h 7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654" h="73969">
                <a:moveTo>
                  <a:pt x="45713" y="43947"/>
                </a:moveTo>
                <a:cubicBezTo>
                  <a:pt x="45713" y="46190"/>
                  <a:pt x="45360" y="48261"/>
                  <a:pt x="44622" y="50159"/>
                </a:cubicBezTo>
                <a:cubicBezTo>
                  <a:pt x="43909" y="52065"/>
                  <a:pt x="42897" y="53713"/>
                  <a:pt x="41587" y="55101"/>
                </a:cubicBezTo>
                <a:cubicBezTo>
                  <a:pt x="40277" y="56497"/>
                  <a:pt x="38731" y="57580"/>
                  <a:pt x="36935" y="58364"/>
                </a:cubicBezTo>
                <a:cubicBezTo>
                  <a:pt x="35155" y="59148"/>
                  <a:pt x="33186" y="59533"/>
                  <a:pt x="31052" y="59533"/>
                </a:cubicBezTo>
                <a:cubicBezTo>
                  <a:pt x="28919" y="59533"/>
                  <a:pt x="26926" y="59148"/>
                  <a:pt x="25114" y="58364"/>
                </a:cubicBezTo>
                <a:cubicBezTo>
                  <a:pt x="23287" y="57580"/>
                  <a:pt x="21718" y="56497"/>
                  <a:pt x="20416" y="55101"/>
                </a:cubicBezTo>
                <a:cubicBezTo>
                  <a:pt x="19098" y="53713"/>
                  <a:pt x="18086" y="52065"/>
                  <a:pt x="17356" y="50159"/>
                </a:cubicBezTo>
                <a:cubicBezTo>
                  <a:pt x="16643" y="48261"/>
                  <a:pt x="16282" y="46190"/>
                  <a:pt x="16282" y="43947"/>
                </a:cubicBezTo>
                <a:lnTo>
                  <a:pt x="16282" y="240"/>
                </a:lnTo>
                <a:lnTo>
                  <a:pt x="170" y="240"/>
                </a:lnTo>
                <a:lnTo>
                  <a:pt x="170" y="44559"/>
                </a:lnTo>
                <a:cubicBezTo>
                  <a:pt x="170" y="48841"/>
                  <a:pt x="821" y="52779"/>
                  <a:pt x="2131" y="56380"/>
                </a:cubicBezTo>
                <a:cubicBezTo>
                  <a:pt x="3441" y="59980"/>
                  <a:pt x="5386" y="63102"/>
                  <a:pt x="7975" y="65753"/>
                </a:cubicBezTo>
                <a:cubicBezTo>
                  <a:pt x="10548" y="68397"/>
                  <a:pt x="13756" y="70475"/>
                  <a:pt x="17623" y="71966"/>
                </a:cubicBezTo>
                <a:cubicBezTo>
                  <a:pt x="21482" y="73456"/>
                  <a:pt x="25954" y="74209"/>
                  <a:pt x="31052" y="74209"/>
                </a:cubicBezTo>
                <a:cubicBezTo>
                  <a:pt x="36072" y="74209"/>
                  <a:pt x="40512" y="73456"/>
                  <a:pt x="44379" y="71966"/>
                </a:cubicBezTo>
                <a:cubicBezTo>
                  <a:pt x="48231" y="70475"/>
                  <a:pt x="51447" y="68397"/>
                  <a:pt x="54027" y="65753"/>
                </a:cubicBezTo>
                <a:cubicBezTo>
                  <a:pt x="56616" y="63102"/>
                  <a:pt x="58553" y="59980"/>
                  <a:pt x="59871" y="56380"/>
                </a:cubicBezTo>
                <a:cubicBezTo>
                  <a:pt x="61173" y="52779"/>
                  <a:pt x="61824" y="48841"/>
                  <a:pt x="61824" y="44559"/>
                </a:cubicBezTo>
                <a:lnTo>
                  <a:pt x="61824" y="240"/>
                </a:lnTo>
                <a:lnTo>
                  <a:pt x="45713" y="240"/>
                </a:lnTo>
                <a:lnTo>
                  <a:pt x="45713" y="4394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F2F9B5C9-DA7E-29BA-3B9B-9E91FE8C3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7084" y="1432690"/>
            <a:ext cx="8010933" cy="1385924"/>
          </a:xfrm>
        </p:spPr>
        <p:txBody>
          <a:bodyPr anchor="b"/>
          <a:lstStyle>
            <a:lvl1pPr>
              <a:lnSpc>
                <a:spcPct val="101000"/>
              </a:lnSpc>
              <a:defRPr>
                <a:solidFill>
                  <a:srgbClr val="7AB327"/>
                </a:solidFill>
              </a:defRPr>
            </a:lvl1pPr>
          </a:lstStyle>
          <a:p>
            <a:r>
              <a:rPr lang="fr-FR"/>
              <a:t>Titre sur une </a:t>
            </a:r>
            <a:br>
              <a:rPr lang="fr-FR"/>
            </a:br>
            <a:r>
              <a:rPr lang="fr-FR"/>
              <a:t>ou deux lignes max</a:t>
            </a: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DF2C557C-6DB4-9E9F-9970-2EDB5AD6BA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915" y="249046"/>
            <a:ext cx="3509148" cy="325627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2000"/>
              </a:lnSpc>
              <a:spcBef>
                <a:spcPts val="0"/>
              </a:spcBef>
              <a:defRPr sz="22999" spc="0" baseline="0">
                <a:blipFill dpi="0" rotWithShape="1"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j-lt"/>
              </a:defRPr>
            </a:lvl1pPr>
            <a:lvl2pPr marL="0">
              <a:lnSpc>
                <a:spcPct val="96000"/>
              </a:lnSpc>
              <a:spcBef>
                <a:spcPts val="600"/>
              </a:spcBef>
              <a:spcAft>
                <a:spcPts val="0"/>
              </a:spcAft>
              <a:defRPr sz="205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11768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Transitions Chiff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5AC17C6-5739-90B4-0CFB-8AB96F723EEA}"/>
              </a:ext>
            </a:extLst>
          </p:cNvPr>
          <p:cNvSpPr/>
          <p:nvPr/>
        </p:nvSpPr>
        <p:spPr>
          <a:xfrm flipV="1">
            <a:off x="11142875" y="6384706"/>
            <a:ext cx="410383" cy="214649"/>
          </a:xfrm>
          <a:custGeom>
            <a:avLst/>
            <a:gdLst>
              <a:gd name="connsiteX0" fmla="*/ 15193 w 820338"/>
              <a:gd name="connsiteY0" fmla="*/ 428714 h 429299"/>
              <a:gd name="connsiteX1" fmla="*/ 446 w 820338"/>
              <a:gd name="connsiteY1" fmla="*/ 415606 h 429299"/>
              <a:gd name="connsiteX2" fmla="*/ 446 w 820338"/>
              <a:gd name="connsiteY2" fmla="*/ 13343 h 429299"/>
              <a:gd name="connsiteX3" fmla="*/ 13555 w 820338"/>
              <a:gd name="connsiteY3" fmla="*/ 234 h 429299"/>
              <a:gd name="connsiteX4" fmla="*/ 731238 w 820338"/>
              <a:gd name="connsiteY4" fmla="*/ 234 h 429299"/>
              <a:gd name="connsiteX5" fmla="*/ 745166 w 820338"/>
              <a:gd name="connsiteY5" fmla="*/ 9246 h 429299"/>
              <a:gd name="connsiteX6" fmla="*/ 819720 w 820338"/>
              <a:gd name="connsiteY6" fmla="*/ 241101 h 429299"/>
              <a:gd name="connsiteX7" fmla="*/ 813165 w 820338"/>
              <a:gd name="connsiteY7" fmla="*/ 258305 h 429299"/>
              <a:gd name="connsiteX8" fmla="*/ 70904 w 820338"/>
              <a:gd name="connsiteY8" fmla="*/ 429533 h 429299"/>
              <a:gd name="connsiteX9" fmla="*/ 15193 w 820338"/>
              <a:gd name="connsiteY9" fmla="*/ 428714 h 42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0338" h="429299">
                <a:moveTo>
                  <a:pt x="15193" y="428714"/>
                </a:moveTo>
                <a:cubicBezTo>
                  <a:pt x="6181" y="428714"/>
                  <a:pt x="446" y="424618"/>
                  <a:pt x="446" y="415606"/>
                </a:cubicBezTo>
                <a:lnTo>
                  <a:pt x="446" y="13343"/>
                </a:lnTo>
                <a:cubicBezTo>
                  <a:pt x="446" y="5969"/>
                  <a:pt x="5362" y="234"/>
                  <a:pt x="13555" y="234"/>
                </a:cubicBezTo>
                <a:lnTo>
                  <a:pt x="731238" y="234"/>
                </a:lnTo>
                <a:cubicBezTo>
                  <a:pt x="736973" y="234"/>
                  <a:pt x="742708" y="234"/>
                  <a:pt x="745166" y="9246"/>
                </a:cubicBezTo>
                <a:cubicBezTo>
                  <a:pt x="745166" y="9246"/>
                  <a:pt x="818081" y="237004"/>
                  <a:pt x="819720" y="241101"/>
                </a:cubicBezTo>
                <a:cubicBezTo>
                  <a:pt x="822177" y="249293"/>
                  <a:pt x="820539" y="253390"/>
                  <a:pt x="813165" y="258305"/>
                </a:cubicBezTo>
                <a:cubicBezTo>
                  <a:pt x="579672" y="408232"/>
                  <a:pt x="229843" y="429533"/>
                  <a:pt x="70904" y="429533"/>
                </a:cubicBezTo>
                <a:cubicBezTo>
                  <a:pt x="47964" y="429533"/>
                  <a:pt x="29121" y="429533"/>
                  <a:pt x="15193" y="428714"/>
                </a:cubicBezTo>
                <a:close/>
              </a:path>
            </a:pathLst>
          </a:custGeom>
          <a:gradFill>
            <a:gsLst>
              <a:gs pos="0">
                <a:srgbClr val="802266"/>
              </a:gs>
              <a:gs pos="25000">
                <a:srgbClr val="AC1173"/>
              </a:gs>
              <a:gs pos="81000">
                <a:srgbClr val="D90E0E"/>
              </a:gs>
              <a:gs pos="100000">
                <a:srgbClr val="D90E0E"/>
              </a:gs>
            </a:gsLst>
            <a:lin ang="0" scaled="1"/>
          </a:gradFill>
          <a:ln w="817381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ADFC03F8-1254-77E0-026C-0D853D546AA8}"/>
              </a:ext>
            </a:extLst>
          </p:cNvPr>
          <p:cNvSpPr/>
          <p:nvPr/>
        </p:nvSpPr>
        <p:spPr>
          <a:xfrm>
            <a:off x="11161312" y="6473652"/>
            <a:ext cx="94641" cy="96776"/>
          </a:xfrm>
          <a:custGeom>
            <a:avLst/>
            <a:gdLst>
              <a:gd name="connsiteX0" fmla="*/ 126801 w 189185"/>
              <a:gd name="connsiteY0" fmla="*/ 80049 h 193551"/>
              <a:gd name="connsiteX1" fmla="*/ 86847 w 189185"/>
              <a:gd name="connsiteY1" fmla="*/ 47861 h 193551"/>
              <a:gd name="connsiteX2" fmla="*/ 142475 w 189185"/>
              <a:gd name="connsiteY2" fmla="*/ 27515 h 193551"/>
              <a:gd name="connsiteX3" fmla="*/ 173086 w 189185"/>
              <a:gd name="connsiteY3" fmla="*/ 31636 h 193551"/>
              <a:gd name="connsiteX4" fmla="*/ 181790 w 189185"/>
              <a:gd name="connsiteY4" fmla="*/ 4224 h 193551"/>
              <a:gd name="connsiteX5" fmla="*/ 145384 w 189185"/>
              <a:gd name="connsiteY5" fmla="*/ 373 h 193551"/>
              <a:gd name="connsiteX6" fmla="*/ 42586 w 189185"/>
              <a:gd name="connsiteY6" fmla="*/ 40658 h 193551"/>
              <a:gd name="connsiteX7" fmla="*/ 99438 w 189185"/>
              <a:gd name="connsiteY7" fmla="*/ 108168 h 193551"/>
              <a:gd name="connsiteX8" fmla="*/ 138614 w 189185"/>
              <a:gd name="connsiteY8" fmla="*/ 147395 h 193551"/>
              <a:gd name="connsiteX9" fmla="*/ 88078 w 189185"/>
              <a:gd name="connsiteY9" fmla="*/ 164230 h 193551"/>
              <a:gd name="connsiteX10" fmla="*/ 13620 w 189185"/>
              <a:gd name="connsiteY10" fmla="*/ 145657 h 193551"/>
              <a:gd name="connsiteX11" fmla="*/ 156 w 189185"/>
              <a:gd name="connsiteY11" fmla="*/ 174841 h 193551"/>
              <a:gd name="connsiteX12" fmla="*/ 80483 w 189185"/>
              <a:gd name="connsiteY12" fmla="*/ 193786 h 193551"/>
              <a:gd name="connsiteX13" fmla="*/ 185475 w 189185"/>
              <a:gd name="connsiteY13" fmla="*/ 151146 h 193551"/>
              <a:gd name="connsiteX14" fmla="*/ 126801 w 189185"/>
              <a:gd name="connsiteY14" fmla="*/ 80049 h 1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185" h="193551">
                <a:moveTo>
                  <a:pt x="126801" y="80049"/>
                </a:moveTo>
                <a:cubicBezTo>
                  <a:pt x="100449" y="67313"/>
                  <a:pt x="82523" y="60661"/>
                  <a:pt x="86847" y="47861"/>
                </a:cubicBezTo>
                <a:cubicBezTo>
                  <a:pt x="91939" y="32708"/>
                  <a:pt x="118459" y="26984"/>
                  <a:pt x="142475" y="27515"/>
                </a:cubicBezTo>
                <a:cubicBezTo>
                  <a:pt x="154614" y="27819"/>
                  <a:pt x="163220" y="29376"/>
                  <a:pt x="173086" y="31636"/>
                </a:cubicBezTo>
                <a:lnTo>
                  <a:pt x="181790" y="4224"/>
                </a:lnTo>
                <a:cubicBezTo>
                  <a:pt x="169274" y="1913"/>
                  <a:pt x="160343" y="745"/>
                  <a:pt x="145384" y="373"/>
                </a:cubicBezTo>
                <a:cubicBezTo>
                  <a:pt x="97230" y="-758"/>
                  <a:pt x="53713" y="12539"/>
                  <a:pt x="42586" y="40658"/>
                </a:cubicBezTo>
                <a:cubicBezTo>
                  <a:pt x="29291" y="73970"/>
                  <a:pt x="66878" y="92748"/>
                  <a:pt x="99438" y="108168"/>
                </a:cubicBezTo>
                <a:cubicBezTo>
                  <a:pt x="125369" y="120436"/>
                  <a:pt x="145773" y="132083"/>
                  <a:pt x="138614" y="147395"/>
                </a:cubicBezTo>
                <a:cubicBezTo>
                  <a:pt x="132995" y="159235"/>
                  <a:pt x="114706" y="164834"/>
                  <a:pt x="88078" y="164230"/>
                </a:cubicBezTo>
                <a:cubicBezTo>
                  <a:pt x="65044" y="163708"/>
                  <a:pt x="36281" y="157054"/>
                  <a:pt x="13620" y="145657"/>
                </a:cubicBezTo>
                <a:lnTo>
                  <a:pt x="156" y="174841"/>
                </a:lnTo>
                <a:cubicBezTo>
                  <a:pt x="16812" y="182548"/>
                  <a:pt x="51160" y="193068"/>
                  <a:pt x="80483" y="193786"/>
                </a:cubicBezTo>
                <a:cubicBezTo>
                  <a:pt x="135546" y="194990"/>
                  <a:pt x="171206" y="181197"/>
                  <a:pt x="185475" y="151146"/>
                </a:cubicBezTo>
                <a:cubicBezTo>
                  <a:pt x="202363" y="115704"/>
                  <a:pt x="160465" y="96289"/>
                  <a:pt x="126801" y="80049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409AAB88-3413-EC77-4C36-6413261D61F0}"/>
              </a:ext>
            </a:extLst>
          </p:cNvPr>
          <p:cNvSpPr/>
          <p:nvPr/>
        </p:nvSpPr>
        <p:spPr>
          <a:xfrm>
            <a:off x="11249837" y="6473435"/>
            <a:ext cx="271992" cy="96919"/>
          </a:xfrm>
          <a:custGeom>
            <a:avLst/>
            <a:gdLst>
              <a:gd name="connsiteX0" fmla="*/ 24786 w 543702"/>
              <a:gd name="connsiteY0" fmla="*/ 130510 h 193836"/>
              <a:gd name="connsiteX1" fmla="*/ 26265 w 543702"/>
              <a:gd name="connsiteY1" fmla="*/ 131371 h 193836"/>
              <a:gd name="connsiteX2" fmla="*/ 27570 w 543702"/>
              <a:gd name="connsiteY2" fmla="*/ 130510 h 193836"/>
              <a:gd name="connsiteX3" fmla="*/ 54389 w 543702"/>
              <a:gd name="connsiteY3" fmla="*/ 47391 h 193836"/>
              <a:gd name="connsiteX4" fmla="*/ 122624 w 543702"/>
              <a:gd name="connsiteY4" fmla="*/ 190743 h 193836"/>
              <a:gd name="connsiteX5" fmla="*/ 166730 w 543702"/>
              <a:gd name="connsiteY5" fmla="*/ 190743 h 193836"/>
              <a:gd name="connsiteX6" fmla="*/ 188518 w 543702"/>
              <a:gd name="connsiteY6" fmla="*/ 122604 h 193836"/>
              <a:gd name="connsiteX7" fmla="*/ 189941 w 543702"/>
              <a:gd name="connsiteY7" fmla="*/ 121776 h 193836"/>
              <a:gd name="connsiteX8" fmla="*/ 191272 w 543702"/>
              <a:gd name="connsiteY8" fmla="*/ 122604 h 193836"/>
              <a:gd name="connsiteX9" fmla="*/ 300695 w 543702"/>
              <a:gd name="connsiteY9" fmla="*/ 194122 h 193836"/>
              <a:gd name="connsiteX10" fmla="*/ 383645 w 543702"/>
              <a:gd name="connsiteY10" fmla="*/ 179190 h 193836"/>
              <a:gd name="connsiteX11" fmla="*/ 406456 w 543702"/>
              <a:gd name="connsiteY11" fmla="*/ 107273 h 193836"/>
              <a:gd name="connsiteX12" fmla="*/ 494196 w 543702"/>
              <a:gd name="connsiteY12" fmla="*/ 107273 h 193836"/>
              <a:gd name="connsiteX13" fmla="*/ 503086 w 543702"/>
              <a:gd name="connsiteY13" fmla="*/ 79396 h 193836"/>
              <a:gd name="connsiteX14" fmla="*/ 415382 w 543702"/>
              <a:gd name="connsiteY14" fmla="*/ 79396 h 193836"/>
              <a:gd name="connsiteX15" fmla="*/ 430501 w 543702"/>
              <a:gd name="connsiteY15" fmla="*/ 32192 h 193836"/>
              <a:gd name="connsiteX16" fmla="*/ 535074 w 543702"/>
              <a:gd name="connsiteY16" fmla="*/ 32192 h 193836"/>
              <a:gd name="connsiteX17" fmla="*/ 544130 w 543702"/>
              <a:gd name="connsiteY17" fmla="*/ 3282 h 193836"/>
              <a:gd name="connsiteX18" fmla="*/ 397326 w 543702"/>
              <a:gd name="connsiteY18" fmla="*/ 3282 h 193836"/>
              <a:gd name="connsiteX19" fmla="*/ 347512 w 543702"/>
              <a:gd name="connsiteY19" fmla="*/ 159077 h 193836"/>
              <a:gd name="connsiteX20" fmla="*/ 310222 w 543702"/>
              <a:gd name="connsiteY20" fmla="*/ 163028 h 193836"/>
              <a:gd name="connsiteX21" fmla="*/ 243880 w 543702"/>
              <a:gd name="connsiteY21" fmla="*/ 140499 h 193836"/>
              <a:gd name="connsiteX22" fmla="*/ 232348 w 543702"/>
              <a:gd name="connsiteY22" fmla="*/ 96830 h 193836"/>
              <a:gd name="connsiteX23" fmla="*/ 329674 w 543702"/>
              <a:gd name="connsiteY23" fmla="*/ 31370 h 193836"/>
              <a:gd name="connsiteX24" fmla="*/ 362158 w 543702"/>
              <a:gd name="connsiteY24" fmla="*/ 33328 h 193836"/>
              <a:gd name="connsiteX25" fmla="*/ 372488 w 543702"/>
              <a:gd name="connsiteY25" fmla="*/ 3040 h 193836"/>
              <a:gd name="connsiteX26" fmla="*/ 329693 w 543702"/>
              <a:gd name="connsiteY26" fmla="*/ 286 h 193836"/>
              <a:gd name="connsiteX27" fmla="*/ 216882 w 543702"/>
              <a:gd name="connsiteY27" fmla="*/ 44365 h 193836"/>
              <a:gd name="connsiteX28" fmla="*/ 214713 w 543702"/>
              <a:gd name="connsiteY28" fmla="*/ 45208 h 193836"/>
              <a:gd name="connsiteX29" fmla="*/ 213579 w 543702"/>
              <a:gd name="connsiteY29" fmla="*/ 44365 h 193836"/>
              <a:gd name="connsiteX30" fmla="*/ 226687 w 543702"/>
              <a:gd name="connsiteY30" fmla="*/ 3322 h 193836"/>
              <a:gd name="connsiteX31" fmla="*/ 188381 w 543702"/>
              <a:gd name="connsiteY31" fmla="*/ 3322 h 193836"/>
              <a:gd name="connsiteX32" fmla="*/ 146497 w 543702"/>
              <a:gd name="connsiteY32" fmla="*/ 134679 h 193836"/>
              <a:gd name="connsiteX33" fmla="*/ 72225 w 543702"/>
              <a:gd name="connsiteY33" fmla="*/ 3322 h 193836"/>
              <a:gd name="connsiteX34" fmla="*/ 31152 w 543702"/>
              <a:gd name="connsiteY34" fmla="*/ 3322 h 193836"/>
              <a:gd name="connsiteX35" fmla="*/ 428 w 543702"/>
              <a:gd name="connsiteY35" fmla="*/ 98970 h 193836"/>
              <a:gd name="connsiteX36" fmla="*/ 24786 w 543702"/>
              <a:gd name="connsiteY36" fmla="*/ 130510 h 19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43702" h="193836">
                <a:moveTo>
                  <a:pt x="24786" y="130510"/>
                </a:moveTo>
                <a:cubicBezTo>
                  <a:pt x="25053" y="131180"/>
                  <a:pt x="25533" y="131371"/>
                  <a:pt x="26265" y="131371"/>
                </a:cubicBezTo>
                <a:cubicBezTo>
                  <a:pt x="27026" y="131371"/>
                  <a:pt x="27355" y="131146"/>
                  <a:pt x="27570" y="130510"/>
                </a:cubicBezTo>
                <a:cubicBezTo>
                  <a:pt x="27883" y="129560"/>
                  <a:pt x="54389" y="47391"/>
                  <a:pt x="54389" y="47391"/>
                </a:cubicBezTo>
                <a:cubicBezTo>
                  <a:pt x="81438" y="86058"/>
                  <a:pt x="108257" y="136941"/>
                  <a:pt x="122624" y="190743"/>
                </a:cubicBezTo>
                <a:lnTo>
                  <a:pt x="166730" y="190743"/>
                </a:lnTo>
                <a:lnTo>
                  <a:pt x="188518" y="122604"/>
                </a:lnTo>
                <a:cubicBezTo>
                  <a:pt x="188741" y="121936"/>
                  <a:pt x="189238" y="121776"/>
                  <a:pt x="189941" y="121776"/>
                </a:cubicBezTo>
                <a:cubicBezTo>
                  <a:pt x="190651" y="121776"/>
                  <a:pt x="191214" y="122002"/>
                  <a:pt x="191272" y="122604"/>
                </a:cubicBezTo>
                <a:cubicBezTo>
                  <a:pt x="197937" y="165357"/>
                  <a:pt x="240454" y="194122"/>
                  <a:pt x="300695" y="194122"/>
                </a:cubicBezTo>
                <a:cubicBezTo>
                  <a:pt x="339717" y="194122"/>
                  <a:pt x="374887" y="183893"/>
                  <a:pt x="383645" y="179190"/>
                </a:cubicBezTo>
                <a:lnTo>
                  <a:pt x="406456" y="107273"/>
                </a:lnTo>
                <a:lnTo>
                  <a:pt x="494196" y="107273"/>
                </a:lnTo>
                <a:lnTo>
                  <a:pt x="503086" y="79396"/>
                </a:lnTo>
                <a:lnTo>
                  <a:pt x="415382" y="79396"/>
                </a:lnTo>
                <a:lnTo>
                  <a:pt x="430501" y="32192"/>
                </a:lnTo>
                <a:lnTo>
                  <a:pt x="535074" y="32192"/>
                </a:lnTo>
                <a:lnTo>
                  <a:pt x="544130" y="3282"/>
                </a:lnTo>
                <a:lnTo>
                  <a:pt x="397326" y="3282"/>
                </a:lnTo>
                <a:lnTo>
                  <a:pt x="347512" y="159077"/>
                </a:lnTo>
                <a:cubicBezTo>
                  <a:pt x="336926" y="161748"/>
                  <a:pt x="323854" y="163028"/>
                  <a:pt x="310222" y="163028"/>
                </a:cubicBezTo>
                <a:cubicBezTo>
                  <a:pt x="280783" y="163028"/>
                  <a:pt x="257228" y="156063"/>
                  <a:pt x="243880" y="140499"/>
                </a:cubicBezTo>
                <a:cubicBezTo>
                  <a:pt x="233881" y="128781"/>
                  <a:pt x="229895" y="113695"/>
                  <a:pt x="232348" y="96830"/>
                </a:cubicBezTo>
                <a:cubicBezTo>
                  <a:pt x="238253" y="56690"/>
                  <a:pt x="277363" y="31370"/>
                  <a:pt x="329674" y="31370"/>
                </a:cubicBezTo>
                <a:cubicBezTo>
                  <a:pt x="340652" y="31370"/>
                  <a:pt x="351993" y="32018"/>
                  <a:pt x="362158" y="33328"/>
                </a:cubicBezTo>
                <a:lnTo>
                  <a:pt x="372488" y="3040"/>
                </a:lnTo>
                <a:cubicBezTo>
                  <a:pt x="359898" y="1140"/>
                  <a:pt x="344633" y="286"/>
                  <a:pt x="329693" y="286"/>
                </a:cubicBezTo>
                <a:cubicBezTo>
                  <a:pt x="283307" y="286"/>
                  <a:pt x="242993" y="16254"/>
                  <a:pt x="216882" y="44365"/>
                </a:cubicBezTo>
                <a:cubicBezTo>
                  <a:pt x="216091" y="45234"/>
                  <a:pt x="215212" y="45208"/>
                  <a:pt x="214713" y="45208"/>
                </a:cubicBezTo>
                <a:cubicBezTo>
                  <a:pt x="213892" y="45208"/>
                  <a:pt x="213378" y="45051"/>
                  <a:pt x="213579" y="44365"/>
                </a:cubicBezTo>
                <a:lnTo>
                  <a:pt x="226687" y="3322"/>
                </a:lnTo>
                <a:lnTo>
                  <a:pt x="188381" y="3322"/>
                </a:lnTo>
                <a:lnTo>
                  <a:pt x="146497" y="134679"/>
                </a:lnTo>
                <a:cubicBezTo>
                  <a:pt x="133188" y="95942"/>
                  <a:pt x="105765" y="44904"/>
                  <a:pt x="72225" y="3322"/>
                </a:cubicBezTo>
                <a:lnTo>
                  <a:pt x="31152" y="3322"/>
                </a:lnTo>
                <a:lnTo>
                  <a:pt x="428" y="98970"/>
                </a:lnTo>
                <a:cubicBezTo>
                  <a:pt x="15882" y="110355"/>
                  <a:pt x="20756" y="118706"/>
                  <a:pt x="24786" y="130510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41BDF252-97D2-8BA5-DF59-B53B9AE87C0D}"/>
              </a:ext>
            </a:extLst>
          </p:cNvPr>
          <p:cNvSpPr/>
          <p:nvPr/>
        </p:nvSpPr>
        <p:spPr>
          <a:xfrm>
            <a:off x="11164905" y="6632581"/>
            <a:ext cx="29352" cy="36067"/>
          </a:xfrm>
          <a:custGeom>
            <a:avLst/>
            <a:gdLst>
              <a:gd name="connsiteX0" fmla="*/ 51787 w 58673"/>
              <a:gd name="connsiteY0" fmla="*/ 35137 h 72133"/>
              <a:gd name="connsiteX1" fmla="*/ 55811 w 58673"/>
              <a:gd name="connsiteY1" fmla="*/ 22148 h 72133"/>
              <a:gd name="connsiteX2" fmla="*/ 53591 w 58673"/>
              <a:gd name="connsiteY2" fmla="*/ 11605 h 72133"/>
              <a:gd name="connsiteX3" fmla="*/ 47606 w 58673"/>
              <a:gd name="connsiteY3" fmla="*/ 4875 h 72133"/>
              <a:gd name="connsiteX4" fmla="*/ 38820 w 58673"/>
              <a:gd name="connsiteY4" fmla="*/ 1314 h 72133"/>
              <a:gd name="connsiteX5" fmla="*/ 28231 w 58673"/>
              <a:gd name="connsiteY5" fmla="*/ 239 h 72133"/>
              <a:gd name="connsiteX6" fmla="*/ -70 w 58673"/>
              <a:gd name="connsiteY6" fmla="*/ 239 h 72133"/>
              <a:gd name="connsiteX7" fmla="*/ -70 w 58673"/>
              <a:gd name="connsiteY7" fmla="*/ 72373 h 72133"/>
              <a:gd name="connsiteX8" fmla="*/ 16049 w 58673"/>
              <a:gd name="connsiteY8" fmla="*/ 72373 h 72133"/>
              <a:gd name="connsiteX9" fmla="*/ 16049 w 58673"/>
              <a:gd name="connsiteY9" fmla="*/ 43546 h 72133"/>
              <a:gd name="connsiteX10" fmla="*/ 23995 w 58673"/>
              <a:gd name="connsiteY10" fmla="*/ 43546 h 72133"/>
              <a:gd name="connsiteX11" fmla="*/ 39283 w 58673"/>
              <a:gd name="connsiteY11" fmla="*/ 72373 h 72133"/>
              <a:gd name="connsiteX12" fmla="*/ 58603 w 58673"/>
              <a:gd name="connsiteY12" fmla="*/ 72373 h 72133"/>
              <a:gd name="connsiteX13" fmla="*/ 40013 w 58673"/>
              <a:gd name="connsiteY13" fmla="*/ 41915 h 72133"/>
              <a:gd name="connsiteX14" fmla="*/ 51787 w 58673"/>
              <a:gd name="connsiteY14" fmla="*/ 35137 h 72133"/>
              <a:gd name="connsiteX15" fmla="*/ 37785 w 58673"/>
              <a:gd name="connsiteY15" fmla="*/ 26626 h 72133"/>
              <a:gd name="connsiteX16" fmla="*/ 34530 w 58673"/>
              <a:gd name="connsiteY16" fmla="*/ 29027 h 72133"/>
              <a:gd name="connsiteX17" fmla="*/ 30145 w 58673"/>
              <a:gd name="connsiteY17" fmla="*/ 29945 h 72133"/>
              <a:gd name="connsiteX18" fmla="*/ 25548 w 58673"/>
              <a:gd name="connsiteY18" fmla="*/ 30094 h 72133"/>
              <a:gd name="connsiteX19" fmla="*/ 16049 w 58673"/>
              <a:gd name="connsiteY19" fmla="*/ 30094 h 72133"/>
              <a:gd name="connsiteX20" fmla="*/ 16049 w 58673"/>
              <a:gd name="connsiteY20" fmla="*/ 13692 h 72133"/>
              <a:gd name="connsiteX21" fmla="*/ 26584 w 58673"/>
              <a:gd name="connsiteY21" fmla="*/ 13692 h 72133"/>
              <a:gd name="connsiteX22" fmla="*/ 31023 w 58673"/>
              <a:gd name="connsiteY22" fmla="*/ 13998 h 72133"/>
              <a:gd name="connsiteX23" fmla="*/ 35055 w 58673"/>
              <a:gd name="connsiteY23" fmla="*/ 15166 h 72133"/>
              <a:gd name="connsiteX24" fmla="*/ 37942 w 58673"/>
              <a:gd name="connsiteY24" fmla="*/ 17661 h 72133"/>
              <a:gd name="connsiteX25" fmla="*/ 39079 w 58673"/>
              <a:gd name="connsiteY25" fmla="*/ 22046 h 72133"/>
              <a:gd name="connsiteX26" fmla="*/ 37785 w 58673"/>
              <a:gd name="connsiteY26" fmla="*/ 26626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673" h="72133">
                <a:moveTo>
                  <a:pt x="51787" y="35137"/>
                </a:moveTo>
                <a:cubicBezTo>
                  <a:pt x="54469" y="31568"/>
                  <a:pt x="55811" y="27238"/>
                  <a:pt x="55811" y="22148"/>
                </a:cubicBezTo>
                <a:cubicBezTo>
                  <a:pt x="55811" y="17935"/>
                  <a:pt x="55065" y="14421"/>
                  <a:pt x="53591" y="11605"/>
                </a:cubicBezTo>
                <a:cubicBezTo>
                  <a:pt x="52108" y="8781"/>
                  <a:pt x="50116" y="6538"/>
                  <a:pt x="47606" y="4875"/>
                </a:cubicBezTo>
                <a:cubicBezTo>
                  <a:pt x="45088" y="3212"/>
                  <a:pt x="42162" y="2020"/>
                  <a:pt x="38820" y="1314"/>
                </a:cubicBezTo>
                <a:cubicBezTo>
                  <a:pt x="35487" y="600"/>
                  <a:pt x="31949" y="239"/>
                  <a:pt x="28231" y="239"/>
                </a:cubicBezTo>
                <a:lnTo>
                  <a:pt x="-70" y="239"/>
                </a:lnTo>
                <a:lnTo>
                  <a:pt x="-70" y="72373"/>
                </a:lnTo>
                <a:lnTo>
                  <a:pt x="16049" y="72373"/>
                </a:lnTo>
                <a:lnTo>
                  <a:pt x="16049" y="43546"/>
                </a:lnTo>
                <a:lnTo>
                  <a:pt x="23995" y="43546"/>
                </a:lnTo>
                <a:lnTo>
                  <a:pt x="39283" y="72373"/>
                </a:lnTo>
                <a:lnTo>
                  <a:pt x="58603" y="72373"/>
                </a:lnTo>
                <a:lnTo>
                  <a:pt x="40013" y="41915"/>
                </a:lnTo>
                <a:cubicBezTo>
                  <a:pt x="45174" y="40965"/>
                  <a:pt x="49096" y="38706"/>
                  <a:pt x="51787" y="35137"/>
                </a:cubicBezTo>
                <a:moveTo>
                  <a:pt x="37785" y="26626"/>
                </a:moveTo>
                <a:cubicBezTo>
                  <a:pt x="36930" y="27717"/>
                  <a:pt x="35840" y="28517"/>
                  <a:pt x="34530" y="29027"/>
                </a:cubicBezTo>
                <a:cubicBezTo>
                  <a:pt x="33220" y="29537"/>
                  <a:pt x="31761" y="29843"/>
                  <a:pt x="30145" y="29945"/>
                </a:cubicBezTo>
                <a:cubicBezTo>
                  <a:pt x="28529" y="30047"/>
                  <a:pt x="26992" y="30094"/>
                  <a:pt x="25548" y="30094"/>
                </a:cubicBezTo>
                <a:lnTo>
                  <a:pt x="16049" y="30094"/>
                </a:lnTo>
                <a:lnTo>
                  <a:pt x="16049" y="13692"/>
                </a:lnTo>
                <a:lnTo>
                  <a:pt x="26584" y="13692"/>
                </a:lnTo>
                <a:cubicBezTo>
                  <a:pt x="28027" y="13692"/>
                  <a:pt x="29502" y="13794"/>
                  <a:pt x="31023" y="13998"/>
                </a:cubicBezTo>
                <a:cubicBezTo>
                  <a:pt x="32537" y="14202"/>
                  <a:pt x="33879" y="14594"/>
                  <a:pt x="35055" y="15166"/>
                </a:cubicBezTo>
                <a:cubicBezTo>
                  <a:pt x="36216" y="15747"/>
                  <a:pt x="37181" y="16578"/>
                  <a:pt x="37942" y="17661"/>
                </a:cubicBezTo>
                <a:cubicBezTo>
                  <a:pt x="38703" y="18751"/>
                  <a:pt x="39079" y="20210"/>
                  <a:pt x="39079" y="22046"/>
                </a:cubicBezTo>
                <a:cubicBezTo>
                  <a:pt x="39079" y="24014"/>
                  <a:pt x="38648" y="25544"/>
                  <a:pt x="37785" y="26626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D6AB346E-9710-2611-FD06-3A2845D1DB5D}"/>
              </a:ext>
            </a:extLst>
          </p:cNvPr>
          <p:cNvSpPr/>
          <p:nvPr/>
        </p:nvSpPr>
        <p:spPr>
          <a:xfrm rot="7525294" flipV="1">
            <a:off x="11232249" y="6621964"/>
            <a:ext cx="15112" cy="8593"/>
          </a:xfrm>
          <a:custGeom>
            <a:avLst/>
            <a:gdLst>
              <a:gd name="connsiteX0" fmla="*/ 12199 w 30223"/>
              <a:gd name="connsiteY0" fmla="*/ 207 h 17178"/>
              <a:gd name="connsiteX1" fmla="*/ 30201 w 30223"/>
              <a:gd name="connsiteY1" fmla="*/ 207 h 17178"/>
              <a:gd name="connsiteX2" fmla="*/ 22295 w 30223"/>
              <a:gd name="connsiteY2" fmla="*/ 11322 h 17178"/>
              <a:gd name="connsiteX3" fmla="*/ -22 w 30223"/>
              <a:gd name="connsiteY3" fmla="*/ 17386 h 17178"/>
              <a:gd name="connsiteX4" fmla="*/ 12199 w 30223"/>
              <a:gd name="connsiteY4" fmla="*/ 207 h 1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3" h="17178">
                <a:moveTo>
                  <a:pt x="12199" y="207"/>
                </a:moveTo>
                <a:lnTo>
                  <a:pt x="30201" y="207"/>
                </a:lnTo>
                <a:lnTo>
                  <a:pt x="22295" y="11322"/>
                </a:lnTo>
                <a:lnTo>
                  <a:pt x="-22" y="17386"/>
                </a:lnTo>
                <a:lnTo>
                  <a:pt x="12199" y="20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4BD7B079-F704-0511-5EC6-0DA244B615DD}"/>
              </a:ext>
            </a:extLst>
          </p:cNvPr>
          <p:cNvSpPr/>
          <p:nvPr/>
        </p:nvSpPr>
        <p:spPr>
          <a:xfrm>
            <a:off x="11224846" y="6632581"/>
            <a:ext cx="25785" cy="36067"/>
          </a:xfrm>
          <a:custGeom>
            <a:avLst/>
            <a:gdLst>
              <a:gd name="connsiteX0" fmla="*/ 16096 w 51543"/>
              <a:gd name="connsiteY0" fmla="*/ 43028 h 72133"/>
              <a:gd name="connsiteX1" fmla="*/ 47802 w 51543"/>
              <a:gd name="connsiteY1" fmla="*/ 43028 h 72133"/>
              <a:gd name="connsiteX2" fmla="*/ 47802 w 51543"/>
              <a:gd name="connsiteY2" fmla="*/ 28360 h 72133"/>
              <a:gd name="connsiteX3" fmla="*/ 16096 w 51543"/>
              <a:gd name="connsiteY3" fmla="*/ 28360 h 72133"/>
              <a:gd name="connsiteX4" fmla="*/ 16096 w 51543"/>
              <a:gd name="connsiteY4" fmla="*/ 14908 h 72133"/>
              <a:gd name="connsiteX5" fmla="*/ 49661 w 51543"/>
              <a:gd name="connsiteY5" fmla="*/ 14908 h 72133"/>
              <a:gd name="connsiteX6" fmla="*/ 49661 w 51543"/>
              <a:gd name="connsiteY6" fmla="*/ 239 h 72133"/>
              <a:gd name="connsiteX7" fmla="*/ -23 w 51543"/>
              <a:gd name="connsiteY7" fmla="*/ 239 h 72133"/>
              <a:gd name="connsiteX8" fmla="*/ -23 w 51543"/>
              <a:gd name="connsiteY8" fmla="*/ 72373 h 72133"/>
              <a:gd name="connsiteX9" fmla="*/ 51520 w 51543"/>
              <a:gd name="connsiteY9" fmla="*/ 72373 h 72133"/>
              <a:gd name="connsiteX10" fmla="*/ 51520 w 51543"/>
              <a:gd name="connsiteY10" fmla="*/ 57697 h 72133"/>
              <a:gd name="connsiteX11" fmla="*/ 16096 w 51543"/>
              <a:gd name="connsiteY11" fmla="*/ 57697 h 72133"/>
              <a:gd name="connsiteX12" fmla="*/ 16096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096" y="43028"/>
                </a:moveTo>
                <a:lnTo>
                  <a:pt x="47802" y="43028"/>
                </a:lnTo>
                <a:lnTo>
                  <a:pt x="47802" y="28360"/>
                </a:lnTo>
                <a:lnTo>
                  <a:pt x="16096" y="28360"/>
                </a:lnTo>
                <a:lnTo>
                  <a:pt x="16096" y="14908"/>
                </a:lnTo>
                <a:lnTo>
                  <a:pt x="49661" y="14908"/>
                </a:lnTo>
                <a:lnTo>
                  <a:pt x="49661" y="239"/>
                </a:lnTo>
                <a:lnTo>
                  <a:pt x="-23" y="239"/>
                </a:lnTo>
                <a:lnTo>
                  <a:pt x="-23" y="72373"/>
                </a:lnTo>
                <a:lnTo>
                  <a:pt x="51520" y="72373"/>
                </a:lnTo>
                <a:lnTo>
                  <a:pt x="51520" y="57697"/>
                </a:lnTo>
                <a:lnTo>
                  <a:pt x="16096" y="57697"/>
                </a:lnTo>
                <a:lnTo>
                  <a:pt x="16096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5AFBEF2B-CB55-336B-FEB5-E4532375280B}"/>
              </a:ext>
            </a:extLst>
          </p:cNvPr>
          <p:cNvSpPr/>
          <p:nvPr/>
        </p:nvSpPr>
        <p:spPr>
          <a:xfrm>
            <a:off x="11280501" y="6631663"/>
            <a:ext cx="26401" cy="37903"/>
          </a:xfrm>
          <a:custGeom>
            <a:avLst/>
            <a:gdLst>
              <a:gd name="connsiteX0" fmla="*/ 44074 w 52774"/>
              <a:gd name="connsiteY0" fmla="*/ 36204 h 75804"/>
              <a:gd name="connsiteX1" fmla="*/ 35955 w 52774"/>
              <a:gd name="connsiteY1" fmla="*/ 32737 h 75804"/>
              <a:gd name="connsiteX2" fmla="*/ 27852 w 52774"/>
              <a:gd name="connsiteY2" fmla="*/ 30297 h 75804"/>
              <a:gd name="connsiteX3" fmla="*/ 21609 w 52774"/>
              <a:gd name="connsiteY3" fmla="*/ 27340 h 75804"/>
              <a:gd name="connsiteX4" fmla="*/ 19130 w 52774"/>
              <a:gd name="connsiteY4" fmla="*/ 22344 h 75804"/>
              <a:gd name="connsiteX5" fmla="*/ 20157 w 52774"/>
              <a:gd name="connsiteY5" fmla="*/ 18884 h 75804"/>
              <a:gd name="connsiteX6" fmla="*/ 22848 w 52774"/>
              <a:gd name="connsiteY6" fmla="*/ 16586 h 75804"/>
              <a:gd name="connsiteX7" fmla="*/ 26362 w 52774"/>
              <a:gd name="connsiteY7" fmla="*/ 15315 h 75804"/>
              <a:gd name="connsiteX8" fmla="*/ 29970 w 52774"/>
              <a:gd name="connsiteY8" fmla="*/ 14908 h 75804"/>
              <a:gd name="connsiteX9" fmla="*/ 36324 w 52774"/>
              <a:gd name="connsiteY9" fmla="*/ 16084 h 75804"/>
              <a:gd name="connsiteX10" fmla="*/ 41642 w 52774"/>
              <a:gd name="connsiteY10" fmla="*/ 19700 h 75804"/>
              <a:gd name="connsiteX11" fmla="*/ 52694 w 52774"/>
              <a:gd name="connsiteY11" fmla="*/ 7777 h 75804"/>
              <a:gd name="connsiteX12" fmla="*/ 42262 w 52774"/>
              <a:gd name="connsiteY12" fmla="*/ 1965 h 75804"/>
              <a:gd name="connsiteX13" fmla="*/ 30284 w 52774"/>
              <a:gd name="connsiteY13" fmla="*/ 239 h 75804"/>
              <a:gd name="connsiteX14" fmla="*/ 19844 w 52774"/>
              <a:gd name="connsiteY14" fmla="*/ 1714 h 75804"/>
              <a:gd name="connsiteX15" fmla="*/ 10917 w 52774"/>
              <a:gd name="connsiteY15" fmla="*/ 6146 h 75804"/>
              <a:gd name="connsiteX16" fmla="*/ 4713 w 52774"/>
              <a:gd name="connsiteY16" fmla="*/ 13480 h 75804"/>
              <a:gd name="connsiteX17" fmla="*/ 2391 w 52774"/>
              <a:gd name="connsiteY17" fmla="*/ 23669 h 75804"/>
              <a:gd name="connsiteX18" fmla="*/ 4924 w 52774"/>
              <a:gd name="connsiteY18" fmla="*/ 33349 h 75804"/>
              <a:gd name="connsiteX19" fmla="*/ 11278 w 52774"/>
              <a:gd name="connsiteY19" fmla="*/ 39255 h 75804"/>
              <a:gd name="connsiteX20" fmla="*/ 19538 w 52774"/>
              <a:gd name="connsiteY20" fmla="*/ 42824 h 75804"/>
              <a:gd name="connsiteX21" fmla="*/ 27797 w 52774"/>
              <a:gd name="connsiteY21" fmla="*/ 45476 h 75804"/>
              <a:gd name="connsiteX22" fmla="*/ 34159 w 52774"/>
              <a:gd name="connsiteY22" fmla="*/ 48684 h 75804"/>
              <a:gd name="connsiteX23" fmla="*/ 36677 w 52774"/>
              <a:gd name="connsiteY23" fmla="*/ 53830 h 75804"/>
              <a:gd name="connsiteX24" fmla="*/ 35704 w 52774"/>
              <a:gd name="connsiteY24" fmla="*/ 57195 h 75804"/>
              <a:gd name="connsiteX25" fmla="*/ 33124 w 52774"/>
              <a:gd name="connsiteY25" fmla="*/ 59532 h 75804"/>
              <a:gd name="connsiteX26" fmla="*/ 29507 w 52774"/>
              <a:gd name="connsiteY26" fmla="*/ 60913 h 75804"/>
              <a:gd name="connsiteX27" fmla="*/ 25531 w 52774"/>
              <a:gd name="connsiteY27" fmla="*/ 61368 h 75804"/>
              <a:gd name="connsiteX28" fmla="*/ 17734 w 52774"/>
              <a:gd name="connsiteY28" fmla="*/ 59587 h 75804"/>
              <a:gd name="connsiteX29" fmla="*/ 11482 w 52774"/>
              <a:gd name="connsiteY29" fmla="*/ 54543 h 75804"/>
              <a:gd name="connsiteX30" fmla="*/ 22 w 52774"/>
              <a:gd name="connsiteY30" fmla="*/ 66976 h 75804"/>
              <a:gd name="connsiteX31" fmla="*/ 11380 w 52774"/>
              <a:gd name="connsiteY31" fmla="*/ 73903 h 75804"/>
              <a:gd name="connsiteX32" fmla="*/ 24597 w 52774"/>
              <a:gd name="connsiteY32" fmla="*/ 76044 h 75804"/>
              <a:gd name="connsiteX33" fmla="*/ 35398 w 52774"/>
              <a:gd name="connsiteY33" fmla="*/ 74616 h 75804"/>
              <a:gd name="connsiteX34" fmla="*/ 44380 w 52774"/>
              <a:gd name="connsiteY34" fmla="*/ 70232 h 75804"/>
              <a:gd name="connsiteX35" fmla="*/ 50522 w 52774"/>
              <a:gd name="connsiteY35" fmla="*/ 62795 h 75804"/>
              <a:gd name="connsiteX36" fmla="*/ 52796 w 52774"/>
              <a:gd name="connsiteY36" fmla="*/ 52300 h 75804"/>
              <a:gd name="connsiteX37" fmla="*/ 50326 w 52774"/>
              <a:gd name="connsiteY37" fmla="*/ 42213 h 75804"/>
              <a:gd name="connsiteX38" fmla="*/ 44074 w 52774"/>
              <a:gd name="connsiteY38" fmla="*/ 36204 h 7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2774" h="75804">
                <a:moveTo>
                  <a:pt x="44074" y="36204"/>
                </a:moveTo>
                <a:cubicBezTo>
                  <a:pt x="41556" y="34706"/>
                  <a:pt x="38850" y="33553"/>
                  <a:pt x="35955" y="32737"/>
                </a:cubicBezTo>
                <a:cubicBezTo>
                  <a:pt x="33077" y="31921"/>
                  <a:pt x="30370" y="31105"/>
                  <a:pt x="27852" y="30297"/>
                </a:cubicBezTo>
                <a:cubicBezTo>
                  <a:pt x="25342" y="29482"/>
                  <a:pt x="23248" y="28493"/>
                  <a:pt x="21609" y="27340"/>
                </a:cubicBezTo>
                <a:cubicBezTo>
                  <a:pt x="19946" y="26187"/>
                  <a:pt x="19130" y="24524"/>
                  <a:pt x="19130" y="22344"/>
                </a:cubicBezTo>
                <a:cubicBezTo>
                  <a:pt x="19130" y="20987"/>
                  <a:pt x="19475" y="19834"/>
                  <a:pt x="20157" y="18884"/>
                </a:cubicBezTo>
                <a:cubicBezTo>
                  <a:pt x="20848" y="17927"/>
                  <a:pt x="21750" y="17167"/>
                  <a:pt x="22848" y="16586"/>
                </a:cubicBezTo>
                <a:cubicBezTo>
                  <a:pt x="23946" y="16014"/>
                  <a:pt x="25107" y="15590"/>
                  <a:pt x="26362" y="15315"/>
                </a:cubicBezTo>
                <a:cubicBezTo>
                  <a:pt x="27601" y="15049"/>
                  <a:pt x="28794" y="14908"/>
                  <a:pt x="29970" y="14908"/>
                </a:cubicBezTo>
                <a:cubicBezTo>
                  <a:pt x="31963" y="14908"/>
                  <a:pt x="34081" y="15300"/>
                  <a:pt x="36324" y="16084"/>
                </a:cubicBezTo>
                <a:cubicBezTo>
                  <a:pt x="38559" y="16861"/>
                  <a:pt x="40324" y="18069"/>
                  <a:pt x="41642" y="19700"/>
                </a:cubicBezTo>
                <a:lnTo>
                  <a:pt x="52694" y="7777"/>
                </a:lnTo>
                <a:cubicBezTo>
                  <a:pt x="49604" y="5063"/>
                  <a:pt x="46113" y="3126"/>
                  <a:pt x="42262" y="1965"/>
                </a:cubicBezTo>
                <a:cubicBezTo>
                  <a:pt x="38410" y="812"/>
                  <a:pt x="34410" y="239"/>
                  <a:pt x="30284" y="239"/>
                </a:cubicBezTo>
                <a:cubicBezTo>
                  <a:pt x="26699" y="239"/>
                  <a:pt x="23224" y="733"/>
                  <a:pt x="19844" y="1714"/>
                </a:cubicBezTo>
                <a:cubicBezTo>
                  <a:pt x="16471" y="2702"/>
                  <a:pt x="13490" y="4177"/>
                  <a:pt x="10917" y="6146"/>
                </a:cubicBezTo>
                <a:cubicBezTo>
                  <a:pt x="8336" y="8115"/>
                  <a:pt x="6266" y="10562"/>
                  <a:pt x="4713" y="13480"/>
                </a:cubicBezTo>
                <a:cubicBezTo>
                  <a:pt x="3159" y="16406"/>
                  <a:pt x="2391" y="19802"/>
                  <a:pt x="2391" y="23669"/>
                </a:cubicBezTo>
                <a:cubicBezTo>
                  <a:pt x="2391" y="27678"/>
                  <a:pt x="3238" y="30909"/>
                  <a:pt x="4924" y="33349"/>
                </a:cubicBezTo>
                <a:cubicBezTo>
                  <a:pt x="6611" y="35796"/>
                  <a:pt x="8729" y="37765"/>
                  <a:pt x="11278" y="39255"/>
                </a:cubicBezTo>
                <a:cubicBezTo>
                  <a:pt x="13827" y="40754"/>
                  <a:pt x="16573" y="41946"/>
                  <a:pt x="19538" y="42824"/>
                </a:cubicBezTo>
                <a:cubicBezTo>
                  <a:pt x="22503" y="43711"/>
                  <a:pt x="25248" y="44597"/>
                  <a:pt x="27797" y="45476"/>
                </a:cubicBezTo>
                <a:cubicBezTo>
                  <a:pt x="30347" y="46354"/>
                  <a:pt x="32457" y="47429"/>
                  <a:pt x="34159" y="48684"/>
                </a:cubicBezTo>
                <a:cubicBezTo>
                  <a:pt x="35838" y="49939"/>
                  <a:pt x="36677" y="51657"/>
                  <a:pt x="36677" y="53830"/>
                </a:cubicBezTo>
                <a:cubicBezTo>
                  <a:pt x="36677" y="55124"/>
                  <a:pt x="36347" y="56238"/>
                  <a:pt x="35704" y="57195"/>
                </a:cubicBezTo>
                <a:cubicBezTo>
                  <a:pt x="35053" y="58144"/>
                  <a:pt x="34190" y="58920"/>
                  <a:pt x="33124" y="59532"/>
                </a:cubicBezTo>
                <a:cubicBezTo>
                  <a:pt x="32057" y="60144"/>
                  <a:pt x="30849" y="60607"/>
                  <a:pt x="29507" y="60913"/>
                </a:cubicBezTo>
                <a:cubicBezTo>
                  <a:pt x="28174" y="61219"/>
                  <a:pt x="26841" y="61368"/>
                  <a:pt x="25531" y="61368"/>
                </a:cubicBezTo>
                <a:cubicBezTo>
                  <a:pt x="22848" y="61368"/>
                  <a:pt x="20244" y="60772"/>
                  <a:pt x="17734" y="59587"/>
                </a:cubicBezTo>
                <a:cubicBezTo>
                  <a:pt x="15216" y="58395"/>
                  <a:pt x="13129" y="56716"/>
                  <a:pt x="11482" y="54543"/>
                </a:cubicBezTo>
                <a:lnTo>
                  <a:pt x="22" y="66976"/>
                </a:lnTo>
                <a:cubicBezTo>
                  <a:pt x="3520" y="70169"/>
                  <a:pt x="7317" y="72475"/>
                  <a:pt x="11380" y="73903"/>
                </a:cubicBezTo>
                <a:cubicBezTo>
                  <a:pt x="15443" y="75330"/>
                  <a:pt x="19844" y="76044"/>
                  <a:pt x="24597" y="76044"/>
                </a:cubicBezTo>
                <a:cubicBezTo>
                  <a:pt x="28386" y="76044"/>
                  <a:pt x="31978" y="75565"/>
                  <a:pt x="35398" y="74616"/>
                </a:cubicBezTo>
                <a:cubicBezTo>
                  <a:pt x="38795" y="73667"/>
                  <a:pt x="41799" y="72200"/>
                  <a:pt x="44380" y="70232"/>
                </a:cubicBezTo>
                <a:cubicBezTo>
                  <a:pt x="46961" y="68263"/>
                  <a:pt x="49016" y="65784"/>
                  <a:pt x="50522" y="62795"/>
                </a:cubicBezTo>
                <a:cubicBezTo>
                  <a:pt x="52036" y="59807"/>
                  <a:pt x="52796" y="56308"/>
                  <a:pt x="52796" y="52300"/>
                </a:cubicBezTo>
                <a:cubicBezTo>
                  <a:pt x="52796" y="48088"/>
                  <a:pt x="51965" y="44731"/>
                  <a:pt x="50326" y="42213"/>
                </a:cubicBezTo>
                <a:cubicBezTo>
                  <a:pt x="48663" y="39703"/>
                  <a:pt x="46584" y="37694"/>
                  <a:pt x="44074" y="36204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85AC8931-9D1A-D312-58E9-BA0B46B09239}"/>
              </a:ext>
            </a:extLst>
          </p:cNvPr>
          <p:cNvSpPr/>
          <p:nvPr/>
        </p:nvSpPr>
        <p:spPr>
          <a:xfrm>
            <a:off x="11339354" y="6632581"/>
            <a:ext cx="25785" cy="36067"/>
          </a:xfrm>
          <a:custGeom>
            <a:avLst/>
            <a:gdLst>
              <a:gd name="connsiteX0" fmla="*/ 16181 w 51543"/>
              <a:gd name="connsiteY0" fmla="*/ 43028 h 72133"/>
              <a:gd name="connsiteX1" fmla="*/ 47894 w 51543"/>
              <a:gd name="connsiteY1" fmla="*/ 43028 h 72133"/>
              <a:gd name="connsiteX2" fmla="*/ 47894 w 51543"/>
              <a:gd name="connsiteY2" fmla="*/ 28360 h 72133"/>
              <a:gd name="connsiteX3" fmla="*/ 16181 w 51543"/>
              <a:gd name="connsiteY3" fmla="*/ 28360 h 72133"/>
              <a:gd name="connsiteX4" fmla="*/ 16181 w 51543"/>
              <a:gd name="connsiteY4" fmla="*/ 14908 h 72133"/>
              <a:gd name="connsiteX5" fmla="*/ 49753 w 51543"/>
              <a:gd name="connsiteY5" fmla="*/ 14908 h 72133"/>
              <a:gd name="connsiteX6" fmla="*/ 49753 w 51543"/>
              <a:gd name="connsiteY6" fmla="*/ 239 h 72133"/>
              <a:gd name="connsiteX7" fmla="*/ 69 w 51543"/>
              <a:gd name="connsiteY7" fmla="*/ 239 h 72133"/>
              <a:gd name="connsiteX8" fmla="*/ 69 w 51543"/>
              <a:gd name="connsiteY8" fmla="*/ 72373 h 72133"/>
              <a:gd name="connsiteX9" fmla="*/ 51612 w 51543"/>
              <a:gd name="connsiteY9" fmla="*/ 72373 h 72133"/>
              <a:gd name="connsiteX10" fmla="*/ 51612 w 51543"/>
              <a:gd name="connsiteY10" fmla="*/ 57697 h 72133"/>
              <a:gd name="connsiteX11" fmla="*/ 16181 w 51543"/>
              <a:gd name="connsiteY11" fmla="*/ 57697 h 72133"/>
              <a:gd name="connsiteX12" fmla="*/ 16181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181" y="43028"/>
                </a:moveTo>
                <a:lnTo>
                  <a:pt x="47894" y="43028"/>
                </a:lnTo>
                <a:lnTo>
                  <a:pt x="47894" y="28360"/>
                </a:lnTo>
                <a:lnTo>
                  <a:pt x="16181" y="28360"/>
                </a:lnTo>
                <a:lnTo>
                  <a:pt x="16181" y="14908"/>
                </a:lnTo>
                <a:lnTo>
                  <a:pt x="49753" y="14908"/>
                </a:lnTo>
                <a:lnTo>
                  <a:pt x="49753" y="239"/>
                </a:lnTo>
                <a:lnTo>
                  <a:pt x="69" y="239"/>
                </a:lnTo>
                <a:lnTo>
                  <a:pt x="69" y="72373"/>
                </a:lnTo>
                <a:lnTo>
                  <a:pt x="51612" y="72373"/>
                </a:lnTo>
                <a:lnTo>
                  <a:pt x="51612" y="57697"/>
                </a:lnTo>
                <a:lnTo>
                  <a:pt x="16181" y="57697"/>
                </a:lnTo>
                <a:lnTo>
                  <a:pt x="16181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AA2A6B27-3848-1904-0FD5-678B6E28F7C0}"/>
              </a:ext>
            </a:extLst>
          </p:cNvPr>
          <p:cNvSpPr/>
          <p:nvPr/>
        </p:nvSpPr>
        <p:spPr>
          <a:xfrm>
            <a:off x="11393972" y="6632581"/>
            <a:ext cx="38389" cy="36067"/>
          </a:xfrm>
          <a:custGeom>
            <a:avLst/>
            <a:gdLst>
              <a:gd name="connsiteX0" fmla="*/ 31722 w 76738"/>
              <a:gd name="connsiteY0" fmla="*/ 239 h 72133"/>
              <a:gd name="connsiteX1" fmla="*/ 118 w 76738"/>
              <a:gd name="connsiteY1" fmla="*/ 72373 h 72133"/>
              <a:gd name="connsiteX2" fmla="*/ 17877 w 76738"/>
              <a:gd name="connsiteY2" fmla="*/ 72373 h 72133"/>
              <a:gd name="connsiteX3" fmla="*/ 23972 w 76738"/>
              <a:gd name="connsiteY3" fmla="*/ 57093 h 72133"/>
              <a:gd name="connsiteX4" fmla="*/ 52383 w 76738"/>
              <a:gd name="connsiteY4" fmla="*/ 57093 h 72133"/>
              <a:gd name="connsiteX5" fmla="*/ 58682 w 76738"/>
              <a:gd name="connsiteY5" fmla="*/ 72373 h 72133"/>
              <a:gd name="connsiteX6" fmla="*/ 76856 w 76738"/>
              <a:gd name="connsiteY6" fmla="*/ 72373 h 72133"/>
              <a:gd name="connsiteX7" fmla="*/ 45049 w 76738"/>
              <a:gd name="connsiteY7" fmla="*/ 239 h 72133"/>
              <a:gd name="connsiteX8" fmla="*/ 31722 w 76738"/>
              <a:gd name="connsiteY8" fmla="*/ 239 h 72133"/>
              <a:gd name="connsiteX9" fmla="*/ 29031 w 76738"/>
              <a:gd name="connsiteY9" fmla="*/ 43648 h 72133"/>
              <a:gd name="connsiteX10" fmla="*/ 37911 w 76738"/>
              <a:gd name="connsiteY10" fmla="*/ 21222 h 72133"/>
              <a:gd name="connsiteX11" fmla="*/ 46908 w 76738"/>
              <a:gd name="connsiteY11" fmla="*/ 43648 h 72133"/>
              <a:gd name="connsiteX12" fmla="*/ 29031 w 76738"/>
              <a:gd name="connsiteY12" fmla="*/ 4364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738" h="72133">
                <a:moveTo>
                  <a:pt x="31722" y="239"/>
                </a:moveTo>
                <a:lnTo>
                  <a:pt x="118" y="72373"/>
                </a:lnTo>
                <a:lnTo>
                  <a:pt x="17877" y="72373"/>
                </a:lnTo>
                <a:lnTo>
                  <a:pt x="23972" y="57093"/>
                </a:lnTo>
                <a:lnTo>
                  <a:pt x="52383" y="57093"/>
                </a:lnTo>
                <a:lnTo>
                  <a:pt x="58682" y="72373"/>
                </a:lnTo>
                <a:lnTo>
                  <a:pt x="76856" y="72373"/>
                </a:lnTo>
                <a:lnTo>
                  <a:pt x="45049" y="239"/>
                </a:lnTo>
                <a:lnTo>
                  <a:pt x="31722" y="239"/>
                </a:lnTo>
                <a:close/>
                <a:moveTo>
                  <a:pt x="29031" y="43648"/>
                </a:moveTo>
                <a:lnTo>
                  <a:pt x="37911" y="21222"/>
                </a:lnTo>
                <a:lnTo>
                  <a:pt x="46908" y="43648"/>
                </a:lnTo>
                <a:lnTo>
                  <a:pt x="29031" y="4364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D4641F9C-48A0-7D74-AA98-05FF7F4378C3}"/>
              </a:ext>
            </a:extLst>
          </p:cNvPr>
          <p:cNvSpPr/>
          <p:nvPr/>
        </p:nvSpPr>
        <p:spPr>
          <a:xfrm>
            <a:off x="11462180" y="6632581"/>
            <a:ext cx="30843" cy="36984"/>
          </a:xfrm>
          <a:custGeom>
            <a:avLst/>
            <a:gdLst>
              <a:gd name="connsiteX0" fmla="*/ 45713 w 61654"/>
              <a:gd name="connsiteY0" fmla="*/ 43947 h 73969"/>
              <a:gd name="connsiteX1" fmla="*/ 44622 w 61654"/>
              <a:gd name="connsiteY1" fmla="*/ 50159 h 73969"/>
              <a:gd name="connsiteX2" fmla="*/ 41587 w 61654"/>
              <a:gd name="connsiteY2" fmla="*/ 55101 h 73969"/>
              <a:gd name="connsiteX3" fmla="*/ 36935 w 61654"/>
              <a:gd name="connsiteY3" fmla="*/ 58364 h 73969"/>
              <a:gd name="connsiteX4" fmla="*/ 31052 w 61654"/>
              <a:gd name="connsiteY4" fmla="*/ 59533 h 73969"/>
              <a:gd name="connsiteX5" fmla="*/ 25114 w 61654"/>
              <a:gd name="connsiteY5" fmla="*/ 58364 h 73969"/>
              <a:gd name="connsiteX6" fmla="*/ 20416 w 61654"/>
              <a:gd name="connsiteY6" fmla="*/ 55101 h 73969"/>
              <a:gd name="connsiteX7" fmla="*/ 17356 w 61654"/>
              <a:gd name="connsiteY7" fmla="*/ 50159 h 73969"/>
              <a:gd name="connsiteX8" fmla="*/ 16282 w 61654"/>
              <a:gd name="connsiteY8" fmla="*/ 43947 h 73969"/>
              <a:gd name="connsiteX9" fmla="*/ 16282 w 61654"/>
              <a:gd name="connsiteY9" fmla="*/ 240 h 73969"/>
              <a:gd name="connsiteX10" fmla="*/ 170 w 61654"/>
              <a:gd name="connsiteY10" fmla="*/ 240 h 73969"/>
              <a:gd name="connsiteX11" fmla="*/ 170 w 61654"/>
              <a:gd name="connsiteY11" fmla="*/ 44559 h 73969"/>
              <a:gd name="connsiteX12" fmla="*/ 2131 w 61654"/>
              <a:gd name="connsiteY12" fmla="*/ 56380 h 73969"/>
              <a:gd name="connsiteX13" fmla="*/ 7975 w 61654"/>
              <a:gd name="connsiteY13" fmla="*/ 65753 h 73969"/>
              <a:gd name="connsiteX14" fmla="*/ 17623 w 61654"/>
              <a:gd name="connsiteY14" fmla="*/ 71966 h 73969"/>
              <a:gd name="connsiteX15" fmla="*/ 31052 w 61654"/>
              <a:gd name="connsiteY15" fmla="*/ 74209 h 73969"/>
              <a:gd name="connsiteX16" fmla="*/ 44379 w 61654"/>
              <a:gd name="connsiteY16" fmla="*/ 71966 h 73969"/>
              <a:gd name="connsiteX17" fmla="*/ 54027 w 61654"/>
              <a:gd name="connsiteY17" fmla="*/ 65753 h 73969"/>
              <a:gd name="connsiteX18" fmla="*/ 59871 w 61654"/>
              <a:gd name="connsiteY18" fmla="*/ 56380 h 73969"/>
              <a:gd name="connsiteX19" fmla="*/ 61824 w 61654"/>
              <a:gd name="connsiteY19" fmla="*/ 44559 h 73969"/>
              <a:gd name="connsiteX20" fmla="*/ 61824 w 61654"/>
              <a:gd name="connsiteY20" fmla="*/ 240 h 73969"/>
              <a:gd name="connsiteX21" fmla="*/ 45713 w 61654"/>
              <a:gd name="connsiteY21" fmla="*/ 240 h 73969"/>
              <a:gd name="connsiteX22" fmla="*/ 45713 w 61654"/>
              <a:gd name="connsiteY22" fmla="*/ 43947 h 7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654" h="73969">
                <a:moveTo>
                  <a:pt x="45713" y="43947"/>
                </a:moveTo>
                <a:cubicBezTo>
                  <a:pt x="45713" y="46190"/>
                  <a:pt x="45360" y="48261"/>
                  <a:pt x="44622" y="50159"/>
                </a:cubicBezTo>
                <a:cubicBezTo>
                  <a:pt x="43909" y="52065"/>
                  <a:pt x="42897" y="53713"/>
                  <a:pt x="41587" y="55101"/>
                </a:cubicBezTo>
                <a:cubicBezTo>
                  <a:pt x="40277" y="56497"/>
                  <a:pt x="38731" y="57580"/>
                  <a:pt x="36935" y="58364"/>
                </a:cubicBezTo>
                <a:cubicBezTo>
                  <a:pt x="35155" y="59148"/>
                  <a:pt x="33186" y="59533"/>
                  <a:pt x="31052" y="59533"/>
                </a:cubicBezTo>
                <a:cubicBezTo>
                  <a:pt x="28919" y="59533"/>
                  <a:pt x="26926" y="59148"/>
                  <a:pt x="25114" y="58364"/>
                </a:cubicBezTo>
                <a:cubicBezTo>
                  <a:pt x="23287" y="57580"/>
                  <a:pt x="21718" y="56497"/>
                  <a:pt x="20416" y="55101"/>
                </a:cubicBezTo>
                <a:cubicBezTo>
                  <a:pt x="19098" y="53713"/>
                  <a:pt x="18086" y="52065"/>
                  <a:pt x="17356" y="50159"/>
                </a:cubicBezTo>
                <a:cubicBezTo>
                  <a:pt x="16643" y="48261"/>
                  <a:pt x="16282" y="46190"/>
                  <a:pt x="16282" y="43947"/>
                </a:cubicBezTo>
                <a:lnTo>
                  <a:pt x="16282" y="240"/>
                </a:lnTo>
                <a:lnTo>
                  <a:pt x="170" y="240"/>
                </a:lnTo>
                <a:lnTo>
                  <a:pt x="170" y="44559"/>
                </a:lnTo>
                <a:cubicBezTo>
                  <a:pt x="170" y="48841"/>
                  <a:pt x="821" y="52779"/>
                  <a:pt x="2131" y="56380"/>
                </a:cubicBezTo>
                <a:cubicBezTo>
                  <a:pt x="3441" y="59980"/>
                  <a:pt x="5386" y="63102"/>
                  <a:pt x="7975" y="65753"/>
                </a:cubicBezTo>
                <a:cubicBezTo>
                  <a:pt x="10548" y="68397"/>
                  <a:pt x="13756" y="70475"/>
                  <a:pt x="17623" y="71966"/>
                </a:cubicBezTo>
                <a:cubicBezTo>
                  <a:pt x="21482" y="73456"/>
                  <a:pt x="25954" y="74209"/>
                  <a:pt x="31052" y="74209"/>
                </a:cubicBezTo>
                <a:cubicBezTo>
                  <a:pt x="36072" y="74209"/>
                  <a:pt x="40512" y="73456"/>
                  <a:pt x="44379" y="71966"/>
                </a:cubicBezTo>
                <a:cubicBezTo>
                  <a:pt x="48231" y="70475"/>
                  <a:pt x="51447" y="68397"/>
                  <a:pt x="54027" y="65753"/>
                </a:cubicBezTo>
                <a:cubicBezTo>
                  <a:pt x="56616" y="63102"/>
                  <a:pt x="58553" y="59980"/>
                  <a:pt x="59871" y="56380"/>
                </a:cubicBezTo>
                <a:cubicBezTo>
                  <a:pt x="61173" y="52779"/>
                  <a:pt x="61824" y="48841"/>
                  <a:pt x="61824" y="44559"/>
                </a:cubicBezTo>
                <a:lnTo>
                  <a:pt x="61824" y="240"/>
                </a:lnTo>
                <a:lnTo>
                  <a:pt x="45713" y="240"/>
                </a:lnTo>
                <a:lnTo>
                  <a:pt x="45713" y="4394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F2F9B5C9-DA7E-29BA-3B9B-9E91FE8C3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7084" y="1432690"/>
            <a:ext cx="8010933" cy="1385924"/>
          </a:xfrm>
        </p:spPr>
        <p:txBody>
          <a:bodyPr anchor="b"/>
          <a:lstStyle>
            <a:lvl1pPr>
              <a:lnSpc>
                <a:spcPct val="101000"/>
              </a:lnSpc>
              <a:defRPr>
                <a:solidFill>
                  <a:srgbClr val="015147"/>
                </a:solidFill>
              </a:defRPr>
            </a:lvl1pPr>
          </a:lstStyle>
          <a:p>
            <a:r>
              <a:rPr lang="fr-FR"/>
              <a:t>Titre sur une </a:t>
            </a:r>
            <a:br>
              <a:rPr lang="fr-FR"/>
            </a:br>
            <a:r>
              <a:rPr lang="fr-FR"/>
              <a:t>ou deux lignes max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9F7F72B0-AE58-D6BB-EE77-D802CEED28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15" y="261715"/>
            <a:ext cx="3509148" cy="325627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2000"/>
              </a:lnSpc>
              <a:spcBef>
                <a:spcPts val="0"/>
              </a:spcBef>
              <a:defRPr sz="22999" spc="0" baseline="0">
                <a:blipFill dpi="0" rotWithShape="1"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j-lt"/>
              </a:defRPr>
            </a:lvl1pPr>
            <a:lvl2pPr marL="0">
              <a:lnSpc>
                <a:spcPct val="96000"/>
              </a:lnSpc>
              <a:spcBef>
                <a:spcPts val="600"/>
              </a:spcBef>
              <a:spcAft>
                <a:spcPts val="0"/>
              </a:spcAft>
              <a:defRPr sz="205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29748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Transitions Chiff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5AC17C6-5739-90B4-0CFB-8AB96F723EEA}"/>
              </a:ext>
            </a:extLst>
          </p:cNvPr>
          <p:cNvSpPr/>
          <p:nvPr/>
        </p:nvSpPr>
        <p:spPr>
          <a:xfrm flipV="1">
            <a:off x="11142875" y="6384706"/>
            <a:ext cx="410383" cy="214649"/>
          </a:xfrm>
          <a:custGeom>
            <a:avLst/>
            <a:gdLst>
              <a:gd name="connsiteX0" fmla="*/ 15193 w 820338"/>
              <a:gd name="connsiteY0" fmla="*/ 428714 h 429299"/>
              <a:gd name="connsiteX1" fmla="*/ 446 w 820338"/>
              <a:gd name="connsiteY1" fmla="*/ 415606 h 429299"/>
              <a:gd name="connsiteX2" fmla="*/ 446 w 820338"/>
              <a:gd name="connsiteY2" fmla="*/ 13343 h 429299"/>
              <a:gd name="connsiteX3" fmla="*/ 13555 w 820338"/>
              <a:gd name="connsiteY3" fmla="*/ 234 h 429299"/>
              <a:gd name="connsiteX4" fmla="*/ 731238 w 820338"/>
              <a:gd name="connsiteY4" fmla="*/ 234 h 429299"/>
              <a:gd name="connsiteX5" fmla="*/ 745166 w 820338"/>
              <a:gd name="connsiteY5" fmla="*/ 9246 h 429299"/>
              <a:gd name="connsiteX6" fmla="*/ 819720 w 820338"/>
              <a:gd name="connsiteY6" fmla="*/ 241101 h 429299"/>
              <a:gd name="connsiteX7" fmla="*/ 813165 w 820338"/>
              <a:gd name="connsiteY7" fmla="*/ 258305 h 429299"/>
              <a:gd name="connsiteX8" fmla="*/ 70904 w 820338"/>
              <a:gd name="connsiteY8" fmla="*/ 429533 h 429299"/>
              <a:gd name="connsiteX9" fmla="*/ 15193 w 820338"/>
              <a:gd name="connsiteY9" fmla="*/ 428714 h 42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0338" h="429299">
                <a:moveTo>
                  <a:pt x="15193" y="428714"/>
                </a:moveTo>
                <a:cubicBezTo>
                  <a:pt x="6181" y="428714"/>
                  <a:pt x="446" y="424618"/>
                  <a:pt x="446" y="415606"/>
                </a:cubicBezTo>
                <a:lnTo>
                  <a:pt x="446" y="13343"/>
                </a:lnTo>
                <a:cubicBezTo>
                  <a:pt x="446" y="5969"/>
                  <a:pt x="5362" y="234"/>
                  <a:pt x="13555" y="234"/>
                </a:cubicBezTo>
                <a:lnTo>
                  <a:pt x="731238" y="234"/>
                </a:lnTo>
                <a:cubicBezTo>
                  <a:pt x="736973" y="234"/>
                  <a:pt x="742708" y="234"/>
                  <a:pt x="745166" y="9246"/>
                </a:cubicBezTo>
                <a:cubicBezTo>
                  <a:pt x="745166" y="9246"/>
                  <a:pt x="818081" y="237004"/>
                  <a:pt x="819720" y="241101"/>
                </a:cubicBezTo>
                <a:cubicBezTo>
                  <a:pt x="822177" y="249293"/>
                  <a:pt x="820539" y="253390"/>
                  <a:pt x="813165" y="258305"/>
                </a:cubicBezTo>
                <a:cubicBezTo>
                  <a:pt x="579672" y="408232"/>
                  <a:pt x="229843" y="429533"/>
                  <a:pt x="70904" y="429533"/>
                </a:cubicBezTo>
                <a:cubicBezTo>
                  <a:pt x="47964" y="429533"/>
                  <a:pt x="29121" y="429533"/>
                  <a:pt x="15193" y="428714"/>
                </a:cubicBezTo>
                <a:close/>
              </a:path>
            </a:pathLst>
          </a:custGeom>
          <a:gradFill>
            <a:gsLst>
              <a:gs pos="0">
                <a:srgbClr val="802266"/>
              </a:gs>
              <a:gs pos="25000">
                <a:srgbClr val="AC1173"/>
              </a:gs>
              <a:gs pos="81000">
                <a:srgbClr val="D90E0E"/>
              </a:gs>
              <a:gs pos="100000">
                <a:srgbClr val="D90E0E"/>
              </a:gs>
            </a:gsLst>
            <a:lin ang="0" scaled="1"/>
          </a:gradFill>
          <a:ln w="817381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ADFC03F8-1254-77E0-026C-0D853D546AA8}"/>
              </a:ext>
            </a:extLst>
          </p:cNvPr>
          <p:cNvSpPr/>
          <p:nvPr/>
        </p:nvSpPr>
        <p:spPr>
          <a:xfrm>
            <a:off x="11161312" y="6473652"/>
            <a:ext cx="94641" cy="96776"/>
          </a:xfrm>
          <a:custGeom>
            <a:avLst/>
            <a:gdLst>
              <a:gd name="connsiteX0" fmla="*/ 126801 w 189185"/>
              <a:gd name="connsiteY0" fmla="*/ 80049 h 193551"/>
              <a:gd name="connsiteX1" fmla="*/ 86847 w 189185"/>
              <a:gd name="connsiteY1" fmla="*/ 47861 h 193551"/>
              <a:gd name="connsiteX2" fmla="*/ 142475 w 189185"/>
              <a:gd name="connsiteY2" fmla="*/ 27515 h 193551"/>
              <a:gd name="connsiteX3" fmla="*/ 173086 w 189185"/>
              <a:gd name="connsiteY3" fmla="*/ 31636 h 193551"/>
              <a:gd name="connsiteX4" fmla="*/ 181790 w 189185"/>
              <a:gd name="connsiteY4" fmla="*/ 4224 h 193551"/>
              <a:gd name="connsiteX5" fmla="*/ 145384 w 189185"/>
              <a:gd name="connsiteY5" fmla="*/ 373 h 193551"/>
              <a:gd name="connsiteX6" fmla="*/ 42586 w 189185"/>
              <a:gd name="connsiteY6" fmla="*/ 40658 h 193551"/>
              <a:gd name="connsiteX7" fmla="*/ 99438 w 189185"/>
              <a:gd name="connsiteY7" fmla="*/ 108168 h 193551"/>
              <a:gd name="connsiteX8" fmla="*/ 138614 w 189185"/>
              <a:gd name="connsiteY8" fmla="*/ 147395 h 193551"/>
              <a:gd name="connsiteX9" fmla="*/ 88078 w 189185"/>
              <a:gd name="connsiteY9" fmla="*/ 164230 h 193551"/>
              <a:gd name="connsiteX10" fmla="*/ 13620 w 189185"/>
              <a:gd name="connsiteY10" fmla="*/ 145657 h 193551"/>
              <a:gd name="connsiteX11" fmla="*/ 156 w 189185"/>
              <a:gd name="connsiteY11" fmla="*/ 174841 h 193551"/>
              <a:gd name="connsiteX12" fmla="*/ 80483 w 189185"/>
              <a:gd name="connsiteY12" fmla="*/ 193786 h 193551"/>
              <a:gd name="connsiteX13" fmla="*/ 185475 w 189185"/>
              <a:gd name="connsiteY13" fmla="*/ 151146 h 193551"/>
              <a:gd name="connsiteX14" fmla="*/ 126801 w 189185"/>
              <a:gd name="connsiteY14" fmla="*/ 80049 h 1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185" h="193551">
                <a:moveTo>
                  <a:pt x="126801" y="80049"/>
                </a:moveTo>
                <a:cubicBezTo>
                  <a:pt x="100449" y="67313"/>
                  <a:pt x="82523" y="60661"/>
                  <a:pt x="86847" y="47861"/>
                </a:cubicBezTo>
                <a:cubicBezTo>
                  <a:pt x="91939" y="32708"/>
                  <a:pt x="118459" y="26984"/>
                  <a:pt x="142475" y="27515"/>
                </a:cubicBezTo>
                <a:cubicBezTo>
                  <a:pt x="154614" y="27819"/>
                  <a:pt x="163220" y="29376"/>
                  <a:pt x="173086" y="31636"/>
                </a:cubicBezTo>
                <a:lnTo>
                  <a:pt x="181790" y="4224"/>
                </a:lnTo>
                <a:cubicBezTo>
                  <a:pt x="169274" y="1913"/>
                  <a:pt x="160343" y="745"/>
                  <a:pt x="145384" y="373"/>
                </a:cubicBezTo>
                <a:cubicBezTo>
                  <a:pt x="97230" y="-758"/>
                  <a:pt x="53713" y="12539"/>
                  <a:pt x="42586" y="40658"/>
                </a:cubicBezTo>
                <a:cubicBezTo>
                  <a:pt x="29291" y="73970"/>
                  <a:pt x="66878" y="92748"/>
                  <a:pt x="99438" y="108168"/>
                </a:cubicBezTo>
                <a:cubicBezTo>
                  <a:pt x="125369" y="120436"/>
                  <a:pt x="145773" y="132083"/>
                  <a:pt x="138614" y="147395"/>
                </a:cubicBezTo>
                <a:cubicBezTo>
                  <a:pt x="132995" y="159235"/>
                  <a:pt x="114706" y="164834"/>
                  <a:pt x="88078" y="164230"/>
                </a:cubicBezTo>
                <a:cubicBezTo>
                  <a:pt x="65044" y="163708"/>
                  <a:pt x="36281" y="157054"/>
                  <a:pt x="13620" y="145657"/>
                </a:cubicBezTo>
                <a:lnTo>
                  <a:pt x="156" y="174841"/>
                </a:lnTo>
                <a:cubicBezTo>
                  <a:pt x="16812" y="182548"/>
                  <a:pt x="51160" y="193068"/>
                  <a:pt x="80483" y="193786"/>
                </a:cubicBezTo>
                <a:cubicBezTo>
                  <a:pt x="135546" y="194990"/>
                  <a:pt x="171206" y="181197"/>
                  <a:pt x="185475" y="151146"/>
                </a:cubicBezTo>
                <a:cubicBezTo>
                  <a:pt x="202363" y="115704"/>
                  <a:pt x="160465" y="96289"/>
                  <a:pt x="126801" y="80049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409AAB88-3413-EC77-4C36-6413261D61F0}"/>
              </a:ext>
            </a:extLst>
          </p:cNvPr>
          <p:cNvSpPr/>
          <p:nvPr/>
        </p:nvSpPr>
        <p:spPr>
          <a:xfrm>
            <a:off x="11249837" y="6473435"/>
            <a:ext cx="271992" cy="96919"/>
          </a:xfrm>
          <a:custGeom>
            <a:avLst/>
            <a:gdLst>
              <a:gd name="connsiteX0" fmla="*/ 24786 w 543702"/>
              <a:gd name="connsiteY0" fmla="*/ 130510 h 193836"/>
              <a:gd name="connsiteX1" fmla="*/ 26265 w 543702"/>
              <a:gd name="connsiteY1" fmla="*/ 131371 h 193836"/>
              <a:gd name="connsiteX2" fmla="*/ 27570 w 543702"/>
              <a:gd name="connsiteY2" fmla="*/ 130510 h 193836"/>
              <a:gd name="connsiteX3" fmla="*/ 54389 w 543702"/>
              <a:gd name="connsiteY3" fmla="*/ 47391 h 193836"/>
              <a:gd name="connsiteX4" fmla="*/ 122624 w 543702"/>
              <a:gd name="connsiteY4" fmla="*/ 190743 h 193836"/>
              <a:gd name="connsiteX5" fmla="*/ 166730 w 543702"/>
              <a:gd name="connsiteY5" fmla="*/ 190743 h 193836"/>
              <a:gd name="connsiteX6" fmla="*/ 188518 w 543702"/>
              <a:gd name="connsiteY6" fmla="*/ 122604 h 193836"/>
              <a:gd name="connsiteX7" fmla="*/ 189941 w 543702"/>
              <a:gd name="connsiteY7" fmla="*/ 121776 h 193836"/>
              <a:gd name="connsiteX8" fmla="*/ 191272 w 543702"/>
              <a:gd name="connsiteY8" fmla="*/ 122604 h 193836"/>
              <a:gd name="connsiteX9" fmla="*/ 300695 w 543702"/>
              <a:gd name="connsiteY9" fmla="*/ 194122 h 193836"/>
              <a:gd name="connsiteX10" fmla="*/ 383645 w 543702"/>
              <a:gd name="connsiteY10" fmla="*/ 179190 h 193836"/>
              <a:gd name="connsiteX11" fmla="*/ 406456 w 543702"/>
              <a:gd name="connsiteY11" fmla="*/ 107273 h 193836"/>
              <a:gd name="connsiteX12" fmla="*/ 494196 w 543702"/>
              <a:gd name="connsiteY12" fmla="*/ 107273 h 193836"/>
              <a:gd name="connsiteX13" fmla="*/ 503086 w 543702"/>
              <a:gd name="connsiteY13" fmla="*/ 79396 h 193836"/>
              <a:gd name="connsiteX14" fmla="*/ 415382 w 543702"/>
              <a:gd name="connsiteY14" fmla="*/ 79396 h 193836"/>
              <a:gd name="connsiteX15" fmla="*/ 430501 w 543702"/>
              <a:gd name="connsiteY15" fmla="*/ 32192 h 193836"/>
              <a:gd name="connsiteX16" fmla="*/ 535074 w 543702"/>
              <a:gd name="connsiteY16" fmla="*/ 32192 h 193836"/>
              <a:gd name="connsiteX17" fmla="*/ 544130 w 543702"/>
              <a:gd name="connsiteY17" fmla="*/ 3282 h 193836"/>
              <a:gd name="connsiteX18" fmla="*/ 397326 w 543702"/>
              <a:gd name="connsiteY18" fmla="*/ 3282 h 193836"/>
              <a:gd name="connsiteX19" fmla="*/ 347512 w 543702"/>
              <a:gd name="connsiteY19" fmla="*/ 159077 h 193836"/>
              <a:gd name="connsiteX20" fmla="*/ 310222 w 543702"/>
              <a:gd name="connsiteY20" fmla="*/ 163028 h 193836"/>
              <a:gd name="connsiteX21" fmla="*/ 243880 w 543702"/>
              <a:gd name="connsiteY21" fmla="*/ 140499 h 193836"/>
              <a:gd name="connsiteX22" fmla="*/ 232348 w 543702"/>
              <a:gd name="connsiteY22" fmla="*/ 96830 h 193836"/>
              <a:gd name="connsiteX23" fmla="*/ 329674 w 543702"/>
              <a:gd name="connsiteY23" fmla="*/ 31370 h 193836"/>
              <a:gd name="connsiteX24" fmla="*/ 362158 w 543702"/>
              <a:gd name="connsiteY24" fmla="*/ 33328 h 193836"/>
              <a:gd name="connsiteX25" fmla="*/ 372488 w 543702"/>
              <a:gd name="connsiteY25" fmla="*/ 3040 h 193836"/>
              <a:gd name="connsiteX26" fmla="*/ 329693 w 543702"/>
              <a:gd name="connsiteY26" fmla="*/ 286 h 193836"/>
              <a:gd name="connsiteX27" fmla="*/ 216882 w 543702"/>
              <a:gd name="connsiteY27" fmla="*/ 44365 h 193836"/>
              <a:gd name="connsiteX28" fmla="*/ 214713 w 543702"/>
              <a:gd name="connsiteY28" fmla="*/ 45208 h 193836"/>
              <a:gd name="connsiteX29" fmla="*/ 213579 w 543702"/>
              <a:gd name="connsiteY29" fmla="*/ 44365 h 193836"/>
              <a:gd name="connsiteX30" fmla="*/ 226687 w 543702"/>
              <a:gd name="connsiteY30" fmla="*/ 3322 h 193836"/>
              <a:gd name="connsiteX31" fmla="*/ 188381 w 543702"/>
              <a:gd name="connsiteY31" fmla="*/ 3322 h 193836"/>
              <a:gd name="connsiteX32" fmla="*/ 146497 w 543702"/>
              <a:gd name="connsiteY32" fmla="*/ 134679 h 193836"/>
              <a:gd name="connsiteX33" fmla="*/ 72225 w 543702"/>
              <a:gd name="connsiteY33" fmla="*/ 3322 h 193836"/>
              <a:gd name="connsiteX34" fmla="*/ 31152 w 543702"/>
              <a:gd name="connsiteY34" fmla="*/ 3322 h 193836"/>
              <a:gd name="connsiteX35" fmla="*/ 428 w 543702"/>
              <a:gd name="connsiteY35" fmla="*/ 98970 h 193836"/>
              <a:gd name="connsiteX36" fmla="*/ 24786 w 543702"/>
              <a:gd name="connsiteY36" fmla="*/ 130510 h 19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43702" h="193836">
                <a:moveTo>
                  <a:pt x="24786" y="130510"/>
                </a:moveTo>
                <a:cubicBezTo>
                  <a:pt x="25053" y="131180"/>
                  <a:pt x="25533" y="131371"/>
                  <a:pt x="26265" y="131371"/>
                </a:cubicBezTo>
                <a:cubicBezTo>
                  <a:pt x="27026" y="131371"/>
                  <a:pt x="27355" y="131146"/>
                  <a:pt x="27570" y="130510"/>
                </a:cubicBezTo>
                <a:cubicBezTo>
                  <a:pt x="27883" y="129560"/>
                  <a:pt x="54389" y="47391"/>
                  <a:pt x="54389" y="47391"/>
                </a:cubicBezTo>
                <a:cubicBezTo>
                  <a:pt x="81438" y="86058"/>
                  <a:pt x="108257" y="136941"/>
                  <a:pt x="122624" y="190743"/>
                </a:cubicBezTo>
                <a:lnTo>
                  <a:pt x="166730" y="190743"/>
                </a:lnTo>
                <a:lnTo>
                  <a:pt x="188518" y="122604"/>
                </a:lnTo>
                <a:cubicBezTo>
                  <a:pt x="188741" y="121936"/>
                  <a:pt x="189238" y="121776"/>
                  <a:pt x="189941" y="121776"/>
                </a:cubicBezTo>
                <a:cubicBezTo>
                  <a:pt x="190651" y="121776"/>
                  <a:pt x="191214" y="122002"/>
                  <a:pt x="191272" y="122604"/>
                </a:cubicBezTo>
                <a:cubicBezTo>
                  <a:pt x="197937" y="165357"/>
                  <a:pt x="240454" y="194122"/>
                  <a:pt x="300695" y="194122"/>
                </a:cubicBezTo>
                <a:cubicBezTo>
                  <a:pt x="339717" y="194122"/>
                  <a:pt x="374887" y="183893"/>
                  <a:pt x="383645" y="179190"/>
                </a:cubicBezTo>
                <a:lnTo>
                  <a:pt x="406456" y="107273"/>
                </a:lnTo>
                <a:lnTo>
                  <a:pt x="494196" y="107273"/>
                </a:lnTo>
                <a:lnTo>
                  <a:pt x="503086" y="79396"/>
                </a:lnTo>
                <a:lnTo>
                  <a:pt x="415382" y="79396"/>
                </a:lnTo>
                <a:lnTo>
                  <a:pt x="430501" y="32192"/>
                </a:lnTo>
                <a:lnTo>
                  <a:pt x="535074" y="32192"/>
                </a:lnTo>
                <a:lnTo>
                  <a:pt x="544130" y="3282"/>
                </a:lnTo>
                <a:lnTo>
                  <a:pt x="397326" y="3282"/>
                </a:lnTo>
                <a:lnTo>
                  <a:pt x="347512" y="159077"/>
                </a:lnTo>
                <a:cubicBezTo>
                  <a:pt x="336926" y="161748"/>
                  <a:pt x="323854" y="163028"/>
                  <a:pt x="310222" y="163028"/>
                </a:cubicBezTo>
                <a:cubicBezTo>
                  <a:pt x="280783" y="163028"/>
                  <a:pt x="257228" y="156063"/>
                  <a:pt x="243880" y="140499"/>
                </a:cubicBezTo>
                <a:cubicBezTo>
                  <a:pt x="233881" y="128781"/>
                  <a:pt x="229895" y="113695"/>
                  <a:pt x="232348" y="96830"/>
                </a:cubicBezTo>
                <a:cubicBezTo>
                  <a:pt x="238253" y="56690"/>
                  <a:pt x="277363" y="31370"/>
                  <a:pt x="329674" y="31370"/>
                </a:cubicBezTo>
                <a:cubicBezTo>
                  <a:pt x="340652" y="31370"/>
                  <a:pt x="351993" y="32018"/>
                  <a:pt x="362158" y="33328"/>
                </a:cubicBezTo>
                <a:lnTo>
                  <a:pt x="372488" y="3040"/>
                </a:lnTo>
                <a:cubicBezTo>
                  <a:pt x="359898" y="1140"/>
                  <a:pt x="344633" y="286"/>
                  <a:pt x="329693" y="286"/>
                </a:cubicBezTo>
                <a:cubicBezTo>
                  <a:pt x="283307" y="286"/>
                  <a:pt x="242993" y="16254"/>
                  <a:pt x="216882" y="44365"/>
                </a:cubicBezTo>
                <a:cubicBezTo>
                  <a:pt x="216091" y="45234"/>
                  <a:pt x="215212" y="45208"/>
                  <a:pt x="214713" y="45208"/>
                </a:cubicBezTo>
                <a:cubicBezTo>
                  <a:pt x="213892" y="45208"/>
                  <a:pt x="213378" y="45051"/>
                  <a:pt x="213579" y="44365"/>
                </a:cubicBezTo>
                <a:lnTo>
                  <a:pt x="226687" y="3322"/>
                </a:lnTo>
                <a:lnTo>
                  <a:pt x="188381" y="3322"/>
                </a:lnTo>
                <a:lnTo>
                  <a:pt x="146497" y="134679"/>
                </a:lnTo>
                <a:cubicBezTo>
                  <a:pt x="133188" y="95942"/>
                  <a:pt x="105765" y="44904"/>
                  <a:pt x="72225" y="3322"/>
                </a:cubicBezTo>
                <a:lnTo>
                  <a:pt x="31152" y="3322"/>
                </a:lnTo>
                <a:lnTo>
                  <a:pt x="428" y="98970"/>
                </a:lnTo>
                <a:cubicBezTo>
                  <a:pt x="15882" y="110355"/>
                  <a:pt x="20756" y="118706"/>
                  <a:pt x="24786" y="130510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41BDF252-97D2-8BA5-DF59-B53B9AE87C0D}"/>
              </a:ext>
            </a:extLst>
          </p:cNvPr>
          <p:cNvSpPr/>
          <p:nvPr/>
        </p:nvSpPr>
        <p:spPr>
          <a:xfrm>
            <a:off x="11164905" y="6632581"/>
            <a:ext cx="29352" cy="36067"/>
          </a:xfrm>
          <a:custGeom>
            <a:avLst/>
            <a:gdLst>
              <a:gd name="connsiteX0" fmla="*/ 51787 w 58673"/>
              <a:gd name="connsiteY0" fmla="*/ 35137 h 72133"/>
              <a:gd name="connsiteX1" fmla="*/ 55811 w 58673"/>
              <a:gd name="connsiteY1" fmla="*/ 22148 h 72133"/>
              <a:gd name="connsiteX2" fmla="*/ 53591 w 58673"/>
              <a:gd name="connsiteY2" fmla="*/ 11605 h 72133"/>
              <a:gd name="connsiteX3" fmla="*/ 47606 w 58673"/>
              <a:gd name="connsiteY3" fmla="*/ 4875 h 72133"/>
              <a:gd name="connsiteX4" fmla="*/ 38820 w 58673"/>
              <a:gd name="connsiteY4" fmla="*/ 1314 h 72133"/>
              <a:gd name="connsiteX5" fmla="*/ 28231 w 58673"/>
              <a:gd name="connsiteY5" fmla="*/ 239 h 72133"/>
              <a:gd name="connsiteX6" fmla="*/ -70 w 58673"/>
              <a:gd name="connsiteY6" fmla="*/ 239 h 72133"/>
              <a:gd name="connsiteX7" fmla="*/ -70 w 58673"/>
              <a:gd name="connsiteY7" fmla="*/ 72373 h 72133"/>
              <a:gd name="connsiteX8" fmla="*/ 16049 w 58673"/>
              <a:gd name="connsiteY8" fmla="*/ 72373 h 72133"/>
              <a:gd name="connsiteX9" fmla="*/ 16049 w 58673"/>
              <a:gd name="connsiteY9" fmla="*/ 43546 h 72133"/>
              <a:gd name="connsiteX10" fmla="*/ 23995 w 58673"/>
              <a:gd name="connsiteY10" fmla="*/ 43546 h 72133"/>
              <a:gd name="connsiteX11" fmla="*/ 39283 w 58673"/>
              <a:gd name="connsiteY11" fmla="*/ 72373 h 72133"/>
              <a:gd name="connsiteX12" fmla="*/ 58603 w 58673"/>
              <a:gd name="connsiteY12" fmla="*/ 72373 h 72133"/>
              <a:gd name="connsiteX13" fmla="*/ 40013 w 58673"/>
              <a:gd name="connsiteY13" fmla="*/ 41915 h 72133"/>
              <a:gd name="connsiteX14" fmla="*/ 51787 w 58673"/>
              <a:gd name="connsiteY14" fmla="*/ 35137 h 72133"/>
              <a:gd name="connsiteX15" fmla="*/ 37785 w 58673"/>
              <a:gd name="connsiteY15" fmla="*/ 26626 h 72133"/>
              <a:gd name="connsiteX16" fmla="*/ 34530 w 58673"/>
              <a:gd name="connsiteY16" fmla="*/ 29027 h 72133"/>
              <a:gd name="connsiteX17" fmla="*/ 30145 w 58673"/>
              <a:gd name="connsiteY17" fmla="*/ 29945 h 72133"/>
              <a:gd name="connsiteX18" fmla="*/ 25548 w 58673"/>
              <a:gd name="connsiteY18" fmla="*/ 30094 h 72133"/>
              <a:gd name="connsiteX19" fmla="*/ 16049 w 58673"/>
              <a:gd name="connsiteY19" fmla="*/ 30094 h 72133"/>
              <a:gd name="connsiteX20" fmla="*/ 16049 w 58673"/>
              <a:gd name="connsiteY20" fmla="*/ 13692 h 72133"/>
              <a:gd name="connsiteX21" fmla="*/ 26584 w 58673"/>
              <a:gd name="connsiteY21" fmla="*/ 13692 h 72133"/>
              <a:gd name="connsiteX22" fmla="*/ 31023 w 58673"/>
              <a:gd name="connsiteY22" fmla="*/ 13998 h 72133"/>
              <a:gd name="connsiteX23" fmla="*/ 35055 w 58673"/>
              <a:gd name="connsiteY23" fmla="*/ 15166 h 72133"/>
              <a:gd name="connsiteX24" fmla="*/ 37942 w 58673"/>
              <a:gd name="connsiteY24" fmla="*/ 17661 h 72133"/>
              <a:gd name="connsiteX25" fmla="*/ 39079 w 58673"/>
              <a:gd name="connsiteY25" fmla="*/ 22046 h 72133"/>
              <a:gd name="connsiteX26" fmla="*/ 37785 w 58673"/>
              <a:gd name="connsiteY26" fmla="*/ 26626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673" h="72133">
                <a:moveTo>
                  <a:pt x="51787" y="35137"/>
                </a:moveTo>
                <a:cubicBezTo>
                  <a:pt x="54469" y="31568"/>
                  <a:pt x="55811" y="27238"/>
                  <a:pt x="55811" y="22148"/>
                </a:cubicBezTo>
                <a:cubicBezTo>
                  <a:pt x="55811" y="17935"/>
                  <a:pt x="55065" y="14421"/>
                  <a:pt x="53591" y="11605"/>
                </a:cubicBezTo>
                <a:cubicBezTo>
                  <a:pt x="52108" y="8781"/>
                  <a:pt x="50116" y="6538"/>
                  <a:pt x="47606" y="4875"/>
                </a:cubicBezTo>
                <a:cubicBezTo>
                  <a:pt x="45088" y="3212"/>
                  <a:pt x="42162" y="2020"/>
                  <a:pt x="38820" y="1314"/>
                </a:cubicBezTo>
                <a:cubicBezTo>
                  <a:pt x="35487" y="600"/>
                  <a:pt x="31949" y="239"/>
                  <a:pt x="28231" y="239"/>
                </a:cubicBezTo>
                <a:lnTo>
                  <a:pt x="-70" y="239"/>
                </a:lnTo>
                <a:lnTo>
                  <a:pt x="-70" y="72373"/>
                </a:lnTo>
                <a:lnTo>
                  <a:pt x="16049" y="72373"/>
                </a:lnTo>
                <a:lnTo>
                  <a:pt x="16049" y="43546"/>
                </a:lnTo>
                <a:lnTo>
                  <a:pt x="23995" y="43546"/>
                </a:lnTo>
                <a:lnTo>
                  <a:pt x="39283" y="72373"/>
                </a:lnTo>
                <a:lnTo>
                  <a:pt x="58603" y="72373"/>
                </a:lnTo>
                <a:lnTo>
                  <a:pt x="40013" y="41915"/>
                </a:lnTo>
                <a:cubicBezTo>
                  <a:pt x="45174" y="40965"/>
                  <a:pt x="49096" y="38706"/>
                  <a:pt x="51787" y="35137"/>
                </a:cubicBezTo>
                <a:moveTo>
                  <a:pt x="37785" y="26626"/>
                </a:moveTo>
                <a:cubicBezTo>
                  <a:pt x="36930" y="27717"/>
                  <a:pt x="35840" y="28517"/>
                  <a:pt x="34530" y="29027"/>
                </a:cubicBezTo>
                <a:cubicBezTo>
                  <a:pt x="33220" y="29537"/>
                  <a:pt x="31761" y="29843"/>
                  <a:pt x="30145" y="29945"/>
                </a:cubicBezTo>
                <a:cubicBezTo>
                  <a:pt x="28529" y="30047"/>
                  <a:pt x="26992" y="30094"/>
                  <a:pt x="25548" y="30094"/>
                </a:cubicBezTo>
                <a:lnTo>
                  <a:pt x="16049" y="30094"/>
                </a:lnTo>
                <a:lnTo>
                  <a:pt x="16049" y="13692"/>
                </a:lnTo>
                <a:lnTo>
                  <a:pt x="26584" y="13692"/>
                </a:lnTo>
                <a:cubicBezTo>
                  <a:pt x="28027" y="13692"/>
                  <a:pt x="29502" y="13794"/>
                  <a:pt x="31023" y="13998"/>
                </a:cubicBezTo>
                <a:cubicBezTo>
                  <a:pt x="32537" y="14202"/>
                  <a:pt x="33879" y="14594"/>
                  <a:pt x="35055" y="15166"/>
                </a:cubicBezTo>
                <a:cubicBezTo>
                  <a:pt x="36216" y="15747"/>
                  <a:pt x="37181" y="16578"/>
                  <a:pt x="37942" y="17661"/>
                </a:cubicBezTo>
                <a:cubicBezTo>
                  <a:pt x="38703" y="18751"/>
                  <a:pt x="39079" y="20210"/>
                  <a:pt x="39079" y="22046"/>
                </a:cubicBezTo>
                <a:cubicBezTo>
                  <a:pt x="39079" y="24014"/>
                  <a:pt x="38648" y="25544"/>
                  <a:pt x="37785" y="26626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D6AB346E-9710-2611-FD06-3A2845D1DB5D}"/>
              </a:ext>
            </a:extLst>
          </p:cNvPr>
          <p:cNvSpPr/>
          <p:nvPr/>
        </p:nvSpPr>
        <p:spPr>
          <a:xfrm rot="7525294" flipV="1">
            <a:off x="11232249" y="6621964"/>
            <a:ext cx="15112" cy="8593"/>
          </a:xfrm>
          <a:custGeom>
            <a:avLst/>
            <a:gdLst>
              <a:gd name="connsiteX0" fmla="*/ 12199 w 30223"/>
              <a:gd name="connsiteY0" fmla="*/ 207 h 17178"/>
              <a:gd name="connsiteX1" fmla="*/ 30201 w 30223"/>
              <a:gd name="connsiteY1" fmla="*/ 207 h 17178"/>
              <a:gd name="connsiteX2" fmla="*/ 22295 w 30223"/>
              <a:gd name="connsiteY2" fmla="*/ 11322 h 17178"/>
              <a:gd name="connsiteX3" fmla="*/ -22 w 30223"/>
              <a:gd name="connsiteY3" fmla="*/ 17386 h 17178"/>
              <a:gd name="connsiteX4" fmla="*/ 12199 w 30223"/>
              <a:gd name="connsiteY4" fmla="*/ 207 h 1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3" h="17178">
                <a:moveTo>
                  <a:pt x="12199" y="207"/>
                </a:moveTo>
                <a:lnTo>
                  <a:pt x="30201" y="207"/>
                </a:lnTo>
                <a:lnTo>
                  <a:pt x="22295" y="11322"/>
                </a:lnTo>
                <a:lnTo>
                  <a:pt x="-22" y="17386"/>
                </a:lnTo>
                <a:lnTo>
                  <a:pt x="12199" y="20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4BD7B079-F704-0511-5EC6-0DA244B615DD}"/>
              </a:ext>
            </a:extLst>
          </p:cNvPr>
          <p:cNvSpPr/>
          <p:nvPr/>
        </p:nvSpPr>
        <p:spPr>
          <a:xfrm>
            <a:off x="11224846" y="6632581"/>
            <a:ext cx="25785" cy="36067"/>
          </a:xfrm>
          <a:custGeom>
            <a:avLst/>
            <a:gdLst>
              <a:gd name="connsiteX0" fmla="*/ 16096 w 51543"/>
              <a:gd name="connsiteY0" fmla="*/ 43028 h 72133"/>
              <a:gd name="connsiteX1" fmla="*/ 47802 w 51543"/>
              <a:gd name="connsiteY1" fmla="*/ 43028 h 72133"/>
              <a:gd name="connsiteX2" fmla="*/ 47802 w 51543"/>
              <a:gd name="connsiteY2" fmla="*/ 28360 h 72133"/>
              <a:gd name="connsiteX3" fmla="*/ 16096 w 51543"/>
              <a:gd name="connsiteY3" fmla="*/ 28360 h 72133"/>
              <a:gd name="connsiteX4" fmla="*/ 16096 w 51543"/>
              <a:gd name="connsiteY4" fmla="*/ 14908 h 72133"/>
              <a:gd name="connsiteX5" fmla="*/ 49661 w 51543"/>
              <a:gd name="connsiteY5" fmla="*/ 14908 h 72133"/>
              <a:gd name="connsiteX6" fmla="*/ 49661 w 51543"/>
              <a:gd name="connsiteY6" fmla="*/ 239 h 72133"/>
              <a:gd name="connsiteX7" fmla="*/ -23 w 51543"/>
              <a:gd name="connsiteY7" fmla="*/ 239 h 72133"/>
              <a:gd name="connsiteX8" fmla="*/ -23 w 51543"/>
              <a:gd name="connsiteY8" fmla="*/ 72373 h 72133"/>
              <a:gd name="connsiteX9" fmla="*/ 51520 w 51543"/>
              <a:gd name="connsiteY9" fmla="*/ 72373 h 72133"/>
              <a:gd name="connsiteX10" fmla="*/ 51520 w 51543"/>
              <a:gd name="connsiteY10" fmla="*/ 57697 h 72133"/>
              <a:gd name="connsiteX11" fmla="*/ 16096 w 51543"/>
              <a:gd name="connsiteY11" fmla="*/ 57697 h 72133"/>
              <a:gd name="connsiteX12" fmla="*/ 16096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096" y="43028"/>
                </a:moveTo>
                <a:lnTo>
                  <a:pt x="47802" y="43028"/>
                </a:lnTo>
                <a:lnTo>
                  <a:pt x="47802" y="28360"/>
                </a:lnTo>
                <a:lnTo>
                  <a:pt x="16096" y="28360"/>
                </a:lnTo>
                <a:lnTo>
                  <a:pt x="16096" y="14908"/>
                </a:lnTo>
                <a:lnTo>
                  <a:pt x="49661" y="14908"/>
                </a:lnTo>
                <a:lnTo>
                  <a:pt x="49661" y="239"/>
                </a:lnTo>
                <a:lnTo>
                  <a:pt x="-23" y="239"/>
                </a:lnTo>
                <a:lnTo>
                  <a:pt x="-23" y="72373"/>
                </a:lnTo>
                <a:lnTo>
                  <a:pt x="51520" y="72373"/>
                </a:lnTo>
                <a:lnTo>
                  <a:pt x="51520" y="57697"/>
                </a:lnTo>
                <a:lnTo>
                  <a:pt x="16096" y="57697"/>
                </a:lnTo>
                <a:lnTo>
                  <a:pt x="16096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5AFBEF2B-CB55-336B-FEB5-E4532375280B}"/>
              </a:ext>
            </a:extLst>
          </p:cNvPr>
          <p:cNvSpPr/>
          <p:nvPr/>
        </p:nvSpPr>
        <p:spPr>
          <a:xfrm>
            <a:off x="11280501" y="6631663"/>
            <a:ext cx="26401" cy="37903"/>
          </a:xfrm>
          <a:custGeom>
            <a:avLst/>
            <a:gdLst>
              <a:gd name="connsiteX0" fmla="*/ 44074 w 52774"/>
              <a:gd name="connsiteY0" fmla="*/ 36204 h 75804"/>
              <a:gd name="connsiteX1" fmla="*/ 35955 w 52774"/>
              <a:gd name="connsiteY1" fmla="*/ 32737 h 75804"/>
              <a:gd name="connsiteX2" fmla="*/ 27852 w 52774"/>
              <a:gd name="connsiteY2" fmla="*/ 30297 h 75804"/>
              <a:gd name="connsiteX3" fmla="*/ 21609 w 52774"/>
              <a:gd name="connsiteY3" fmla="*/ 27340 h 75804"/>
              <a:gd name="connsiteX4" fmla="*/ 19130 w 52774"/>
              <a:gd name="connsiteY4" fmla="*/ 22344 h 75804"/>
              <a:gd name="connsiteX5" fmla="*/ 20157 w 52774"/>
              <a:gd name="connsiteY5" fmla="*/ 18884 h 75804"/>
              <a:gd name="connsiteX6" fmla="*/ 22848 w 52774"/>
              <a:gd name="connsiteY6" fmla="*/ 16586 h 75804"/>
              <a:gd name="connsiteX7" fmla="*/ 26362 w 52774"/>
              <a:gd name="connsiteY7" fmla="*/ 15315 h 75804"/>
              <a:gd name="connsiteX8" fmla="*/ 29970 w 52774"/>
              <a:gd name="connsiteY8" fmla="*/ 14908 h 75804"/>
              <a:gd name="connsiteX9" fmla="*/ 36324 w 52774"/>
              <a:gd name="connsiteY9" fmla="*/ 16084 h 75804"/>
              <a:gd name="connsiteX10" fmla="*/ 41642 w 52774"/>
              <a:gd name="connsiteY10" fmla="*/ 19700 h 75804"/>
              <a:gd name="connsiteX11" fmla="*/ 52694 w 52774"/>
              <a:gd name="connsiteY11" fmla="*/ 7777 h 75804"/>
              <a:gd name="connsiteX12" fmla="*/ 42262 w 52774"/>
              <a:gd name="connsiteY12" fmla="*/ 1965 h 75804"/>
              <a:gd name="connsiteX13" fmla="*/ 30284 w 52774"/>
              <a:gd name="connsiteY13" fmla="*/ 239 h 75804"/>
              <a:gd name="connsiteX14" fmla="*/ 19844 w 52774"/>
              <a:gd name="connsiteY14" fmla="*/ 1714 h 75804"/>
              <a:gd name="connsiteX15" fmla="*/ 10917 w 52774"/>
              <a:gd name="connsiteY15" fmla="*/ 6146 h 75804"/>
              <a:gd name="connsiteX16" fmla="*/ 4713 w 52774"/>
              <a:gd name="connsiteY16" fmla="*/ 13480 h 75804"/>
              <a:gd name="connsiteX17" fmla="*/ 2391 w 52774"/>
              <a:gd name="connsiteY17" fmla="*/ 23669 h 75804"/>
              <a:gd name="connsiteX18" fmla="*/ 4924 w 52774"/>
              <a:gd name="connsiteY18" fmla="*/ 33349 h 75804"/>
              <a:gd name="connsiteX19" fmla="*/ 11278 w 52774"/>
              <a:gd name="connsiteY19" fmla="*/ 39255 h 75804"/>
              <a:gd name="connsiteX20" fmla="*/ 19538 w 52774"/>
              <a:gd name="connsiteY20" fmla="*/ 42824 h 75804"/>
              <a:gd name="connsiteX21" fmla="*/ 27797 w 52774"/>
              <a:gd name="connsiteY21" fmla="*/ 45476 h 75804"/>
              <a:gd name="connsiteX22" fmla="*/ 34159 w 52774"/>
              <a:gd name="connsiteY22" fmla="*/ 48684 h 75804"/>
              <a:gd name="connsiteX23" fmla="*/ 36677 w 52774"/>
              <a:gd name="connsiteY23" fmla="*/ 53830 h 75804"/>
              <a:gd name="connsiteX24" fmla="*/ 35704 w 52774"/>
              <a:gd name="connsiteY24" fmla="*/ 57195 h 75804"/>
              <a:gd name="connsiteX25" fmla="*/ 33124 w 52774"/>
              <a:gd name="connsiteY25" fmla="*/ 59532 h 75804"/>
              <a:gd name="connsiteX26" fmla="*/ 29507 w 52774"/>
              <a:gd name="connsiteY26" fmla="*/ 60913 h 75804"/>
              <a:gd name="connsiteX27" fmla="*/ 25531 w 52774"/>
              <a:gd name="connsiteY27" fmla="*/ 61368 h 75804"/>
              <a:gd name="connsiteX28" fmla="*/ 17734 w 52774"/>
              <a:gd name="connsiteY28" fmla="*/ 59587 h 75804"/>
              <a:gd name="connsiteX29" fmla="*/ 11482 w 52774"/>
              <a:gd name="connsiteY29" fmla="*/ 54543 h 75804"/>
              <a:gd name="connsiteX30" fmla="*/ 22 w 52774"/>
              <a:gd name="connsiteY30" fmla="*/ 66976 h 75804"/>
              <a:gd name="connsiteX31" fmla="*/ 11380 w 52774"/>
              <a:gd name="connsiteY31" fmla="*/ 73903 h 75804"/>
              <a:gd name="connsiteX32" fmla="*/ 24597 w 52774"/>
              <a:gd name="connsiteY32" fmla="*/ 76044 h 75804"/>
              <a:gd name="connsiteX33" fmla="*/ 35398 w 52774"/>
              <a:gd name="connsiteY33" fmla="*/ 74616 h 75804"/>
              <a:gd name="connsiteX34" fmla="*/ 44380 w 52774"/>
              <a:gd name="connsiteY34" fmla="*/ 70232 h 75804"/>
              <a:gd name="connsiteX35" fmla="*/ 50522 w 52774"/>
              <a:gd name="connsiteY35" fmla="*/ 62795 h 75804"/>
              <a:gd name="connsiteX36" fmla="*/ 52796 w 52774"/>
              <a:gd name="connsiteY36" fmla="*/ 52300 h 75804"/>
              <a:gd name="connsiteX37" fmla="*/ 50326 w 52774"/>
              <a:gd name="connsiteY37" fmla="*/ 42213 h 75804"/>
              <a:gd name="connsiteX38" fmla="*/ 44074 w 52774"/>
              <a:gd name="connsiteY38" fmla="*/ 36204 h 7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2774" h="75804">
                <a:moveTo>
                  <a:pt x="44074" y="36204"/>
                </a:moveTo>
                <a:cubicBezTo>
                  <a:pt x="41556" y="34706"/>
                  <a:pt x="38850" y="33553"/>
                  <a:pt x="35955" y="32737"/>
                </a:cubicBezTo>
                <a:cubicBezTo>
                  <a:pt x="33077" y="31921"/>
                  <a:pt x="30370" y="31105"/>
                  <a:pt x="27852" y="30297"/>
                </a:cubicBezTo>
                <a:cubicBezTo>
                  <a:pt x="25342" y="29482"/>
                  <a:pt x="23248" y="28493"/>
                  <a:pt x="21609" y="27340"/>
                </a:cubicBezTo>
                <a:cubicBezTo>
                  <a:pt x="19946" y="26187"/>
                  <a:pt x="19130" y="24524"/>
                  <a:pt x="19130" y="22344"/>
                </a:cubicBezTo>
                <a:cubicBezTo>
                  <a:pt x="19130" y="20987"/>
                  <a:pt x="19475" y="19834"/>
                  <a:pt x="20157" y="18884"/>
                </a:cubicBezTo>
                <a:cubicBezTo>
                  <a:pt x="20848" y="17927"/>
                  <a:pt x="21750" y="17167"/>
                  <a:pt x="22848" y="16586"/>
                </a:cubicBezTo>
                <a:cubicBezTo>
                  <a:pt x="23946" y="16014"/>
                  <a:pt x="25107" y="15590"/>
                  <a:pt x="26362" y="15315"/>
                </a:cubicBezTo>
                <a:cubicBezTo>
                  <a:pt x="27601" y="15049"/>
                  <a:pt x="28794" y="14908"/>
                  <a:pt x="29970" y="14908"/>
                </a:cubicBezTo>
                <a:cubicBezTo>
                  <a:pt x="31963" y="14908"/>
                  <a:pt x="34081" y="15300"/>
                  <a:pt x="36324" y="16084"/>
                </a:cubicBezTo>
                <a:cubicBezTo>
                  <a:pt x="38559" y="16861"/>
                  <a:pt x="40324" y="18069"/>
                  <a:pt x="41642" y="19700"/>
                </a:cubicBezTo>
                <a:lnTo>
                  <a:pt x="52694" y="7777"/>
                </a:lnTo>
                <a:cubicBezTo>
                  <a:pt x="49604" y="5063"/>
                  <a:pt x="46113" y="3126"/>
                  <a:pt x="42262" y="1965"/>
                </a:cubicBezTo>
                <a:cubicBezTo>
                  <a:pt x="38410" y="812"/>
                  <a:pt x="34410" y="239"/>
                  <a:pt x="30284" y="239"/>
                </a:cubicBezTo>
                <a:cubicBezTo>
                  <a:pt x="26699" y="239"/>
                  <a:pt x="23224" y="733"/>
                  <a:pt x="19844" y="1714"/>
                </a:cubicBezTo>
                <a:cubicBezTo>
                  <a:pt x="16471" y="2702"/>
                  <a:pt x="13490" y="4177"/>
                  <a:pt x="10917" y="6146"/>
                </a:cubicBezTo>
                <a:cubicBezTo>
                  <a:pt x="8336" y="8115"/>
                  <a:pt x="6266" y="10562"/>
                  <a:pt x="4713" y="13480"/>
                </a:cubicBezTo>
                <a:cubicBezTo>
                  <a:pt x="3159" y="16406"/>
                  <a:pt x="2391" y="19802"/>
                  <a:pt x="2391" y="23669"/>
                </a:cubicBezTo>
                <a:cubicBezTo>
                  <a:pt x="2391" y="27678"/>
                  <a:pt x="3238" y="30909"/>
                  <a:pt x="4924" y="33349"/>
                </a:cubicBezTo>
                <a:cubicBezTo>
                  <a:pt x="6611" y="35796"/>
                  <a:pt x="8729" y="37765"/>
                  <a:pt x="11278" y="39255"/>
                </a:cubicBezTo>
                <a:cubicBezTo>
                  <a:pt x="13827" y="40754"/>
                  <a:pt x="16573" y="41946"/>
                  <a:pt x="19538" y="42824"/>
                </a:cubicBezTo>
                <a:cubicBezTo>
                  <a:pt x="22503" y="43711"/>
                  <a:pt x="25248" y="44597"/>
                  <a:pt x="27797" y="45476"/>
                </a:cubicBezTo>
                <a:cubicBezTo>
                  <a:pt x="30347" y="46354"/>
                  <a:pt x="32457" y="47429"/>
                  <a:pt x="34159" y="48684"/>
                </a:cubicBezTo>
                <a:cubicBezTo>
                  <a:pt x="35838" y="49939"/>
                  <a:pt x="36677" y="51657"/>
                  <a:pt x="36677" y="53830"/>
                </a:cubicBezTo>
                <a:cubicBezTo>
                  <a:pt x="36677" y="55124"/>
                  <a:pt x="36347" y="56238"/>
                  <a:pt x="35704" y="57195"/>
                </a:cubicBezTo>
                <a:cubicBezTo>
                  <a:pt x="35053" y="58144"/>
                  <a:pt x="34190" y="58920"/>
                  <a:pt x="33124" y="59532"/>
                </a:cubicBezTo>
                <a:cubicBezTo>
                  <a:pt x="32057" y="60144"/>
                  <a:pt x="30849" y="60607"/>
                  <a:pt x="29507" y="60913"/>
                </a:cubicBezTo>
                <a:cubicBezTo>
                  <a:pt x="28174" y="61219"/>
                  <a:pt x="26841" y="61368"/>
                  <a:pt x="25531" y="61368"/>
                </a:cubicBezTo>
                <a:cubicBezTo>
                  <a:pt x="22848" y="61368"/>
                  <a:pt x="20244" y="60772"/>
                  <a:pt x="17734" y="59587"/>
                </a:cubicBezTo>
                <a:cubicBezTo>
                  <a:pt x="15216" y="58395"/>
                  <a:pt x="13129" y="56716"/>
                  <a:pt x="11482" y="54543"/>
                </a:cubicBezTo>
                <a:lnTo>
                  <a:pt x="22" y="66976"/>
                </a:lnTo>
                <a:cubicBezTo>
                  <a:pt x="3520" y="70169"/>
                  <a:pt x="7317" y="72475"/>
                  <a:pt x="11380" y="73903"/>
                </a:cubicBezTo>
                <a:cubicBezTo>
                  <a:pt x="15443" y="75330"/>
                  <a:pt x="19844" y="76044"/>
                  <a:pt x="24597" y="76044"/>
                </a:cubicBezTo>
                <a:cubicBezTo>
                  <a:pt x="28386" y="76044"/>
                  <a:pt x="31978" y="75565"/>
                  <a:pt x="35398" y="74616"/>
                </a:cubicBezTo>
                <a:cubicBezTo>
                  <a:pt x="38795" y="73667"/>
                  <a:pt x="41799" y="72200"/>
                  <a:pt x="44380" y="70232"/>
                </a:cubicBezTo>
                <a:cubicBezTo>
                  <a:pt x="46961" y="68263"/>
                  <a:pt x="49016" y="65784"/>
                  <a:pt x="50522" y="62795"/>
                </a:cubicBezTo>
                <a:cubicBezTo>
                  <a:pt x="52036" y="59807"/>
                  <a:pt x="52796" y="56308"/>
                  <a:pt x="52796" y="52300"/>
                </a:cubicBezTo>
                <a:cubicBezTo>
                  <a:pt x="52796" y="48088"/>
                  <a:pt x="51965" y="44731"/>
                  <a:pt x="50326" y="42213"/>
                </a:cubicBezTo>
                <a:cubicBezTo>
                  <a:pt x="48663" y="39703"/>
                  <a:pt x="46584" y="37694"/>
                  <a:pt x="44074" y="36204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85AC8931-9D1A-D312-58E9-BA0B46B09239}"/>
              </a:ext>
            </a:extLst>
          </p:cNvPr>
          <p:cNvSpPr/>
          <p:nvPr/>
        </p:nvSpPr>
        <p:spPr>
          <a:xfrm>
            <a:off x="11339354" y="6632581"/>
            <a:ext cx="25785" cy="36067"/>
          </a:xfrm>
          <a:custGeom>
            <a:avLst/>
            <a:gdLst>
              <a:gd name="connsiteX0" fmla="*/ 16181 w 51543"/>
              <a:gd name="connsiteY0" fmla="*/ 43028 h 72133"/>
              <a:gd name="connsiteX1" fmla="*/ 47894 w 51543"/>
              <a:gd name="connsiteY1" fmla="*/ 43028 h 72133"/>
              <a:gd name="connsiteX2" fmla="*/ 47894 w 51543"/>
              <a:gd name="connsiteY2" fmla="*/ 28360 h 72133"/>
              <a:gd name="connsiteX3" fmla="*/ 16181 w 51543"/>
              <a:gd name="connsiteY3" fmla="*/ 28360 h 72133"/>
              <a:gd name="connsiteX4" fmla="*/ 16181 w 51543"/>
              <a:gd name="connsiteY4" fmla="*/ 14908 h 72133"/>
              <a:gd name="connsiteX5" fmla="*/ 49753 w 51543"/>
              <a:gd name="connsiteY5" fmla="*/ 14908 h 72133"/>
              <a:gd name="connsiteX6" fmla="*/ 49753 w 51543"/>
              <a:gd name="connsiteY6" fmla="*/ 239 h 72133"/>
              <a:gd name="connsiteX7" fmla="*/ 69 w 51543"/>
              <a:gd name="connsiteY7" fmla="*/ 239 h 72133"/>
              <a:gd name="connsiteX8" fmla="*/ 69 w 51543"/>
              <a:gd name="connsiteY8" fmla="*/ 72373 h 72133"/>
              <a:gd name="connsiteX9" fmla="*/ 51612 w 51543"/>
              <a:gd name="connsiteY9" fmla="*/ 72373 h 72133"/>
              <a:gd name="connsiteX10" fmla="*/ 51612 w 51543"/>
              <a:gd name="connsiteY10" fmla="*/ 57697 h 72133"/>
              <a:gd name="connsiteX11" fmla="*/ 16181 w 51543"/>
              <a:gd name="connsiteY11" fmla="*/ 57697 h 72133"/>
              <a:gd name="connsiteX12" fmla="*/ 16181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181" y="43028"/>
                </a:moveTo>
                <a:lnTo>
                  <a:pt x="47894" y="43028"/>
                </a:lnTo>
                <a:lnTo>
                  <a:pt x="47894" y="28360"/>
                </a:lnTo>
                <a:lnTo>
                  <a:pt x="16181" y="28360"/>
                </a:lnTo>
                <a:lnTo>
                  <a:pt x="16181" y="14908"/>
                </a:lnTo>
                <a:lnTo>
                  <a:pt x="49753" y="14908"/>
                </a:lnTo>
                <a:lnTo>
                  <a:pt x="49753" y="239"/>
                </a:lnTo>
                <a:lnTo>
                  <a:pt x="69" y="239"/>
                </a:lnTo>
                <a:lnTo>
                  <a:pt x="69" y="72373"/>
                </a:lnTo>
                <a:lnTo>
                  <a:pt x="51612" y="72373"/>
                </a:lnTo>
                <a:lnTo>
                  <a:pt x="51612" y="57697"/>
                </a:lnTo>
                <a:lnTo>
                  <a:pt x="16181" y="57697"/>
                </a:lnTo>
                <a:lnTo>
                  <a:pt x="16181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AA2A6B27-3848-1904-0FD5-678B6E28F7C0}"/>
              </a:ext>
            </a:extLst>
          </p:cNvPr>
          <p:cNvSpPr/>
          <p:nvPr/>
        </p:nvSpPr>
        <p:spPr>
          <a:xfrm>
            <a:off x="11393972" y="6632581"/>
            <a:ext cx="38389" cy="36067"/>
          </a:xfrm>
          <a:custGeom>
            <a:avLst/>
            <a:gdLst>
              <a:gd name="connsiteX0" fmla="*/ 31722 w 76738"/>
              <a:gd name="connsiteY0" fmla="*/ 239 h 72133"/>
              <a:gd name="connsiteX1" fmla="*/ 118 w 76738"/>
              <a:gd name="connsiteY1" fmla="*/ 72373 h 72133"/>
              <a:gd name="connsiteX2" fmla="*/ 17877 w 76738"/>
              <a:gd name="connsiteY2" fmla="*/ 72373 h 72133"/>
              <a:gd name="connsiteX3" fmla="*/ 23972 w 76738"/>
              <a:gd name="connsiteY3" fmla="*/ 57093 h 72133"/>
              <a:gd name="connsiteX4" fmla="*/ 52383 w 76738"/>
              <a:gd name="connsiteY4" fmla="*/ 57093 h 72133"/>
              <a:gd name="connsiteX5" fmla="*/ 58682 w 76738"/>
              <a:gd name="connsiteY5" fmla="*/ 72373 h 72133"/>
              <a:gd name="connsiteX6" fmla="*/ 76856 w 76738"/>
              <a:gd name="connsiteY6" fmla="*/ 72373 h 72133"/>
              <a:gd name="connsiteX7" fmla="*/ 45049 w 76738"/>
              <a:gd name="connsiteY7" fmla="*/ 239 h 72133"/>
              <a:gd name="connsiteX8" fmla="*/ 31722 w 76738"/>
              <a:gd name="connsiteY8" fmla="*/ 239 h 72133"/>
              <a:gd name="connsiteX9" fmla="*/ 29031 w 76738"/>
              <a:gd name="connsiteY9" fmla="*/ 43648 h 72133"/>
              <a:gd name="connsiteX10" fmla="*/ 37911 w 76738"/>
              <a:gd name="connsiteY10" fmla="*/ 21222 h 72133"/>
              <a:gd name="connsiteX11" fmla="*/ 46908 w 76738"/>
              <a:gd name="connsiteY11" fmla="*/ 43648 h 72133"/>
              <a:gd name="connsiteX12" fmla="*/ 29031 w 76738"/>
              <a:gd name="connsiteY12" fmla="*/ 4364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738" h="72133">
                <a:moveTo>
                  <a:pt x="31722" y="239"/>
                </a:moveTo>
                <a:lnTo>
                  <a:pt x="118" y="72373"/>
                </a:lnTo>
                <a:lnTo>
                  <a:pt x="17877" y="72373"/>
                </a:lnTo>
                <a:lnTo>
                  <a:pt x="23972" y="57093"/>
                </a:lnTo>
                <a:lnTo>
                  <a:pt x="52383" y="57093"/>
                </a:lnTo>
                <a:lnTo>
                  <a:pt x="58682" y="72373"/>
                </a:lnTo>
                <a:lnTo>
                  <a:pt x="76856" y="72373"/>
                </a:lnTo>
                <a:lnTo>
                  <a:pt x="45049" y="239"/>
                </a:lnTo>
                <a:lnTo>
                  <a:pt x="31722" y="239"/>
                </a:lnTo>
                <a:close/>
                <a:moveTo>
                  <a:pt x="29031" y="43648"/>
                </a:moveTo>
                <a:lnTo>
                  <a:pt x="37911" y="21222"/>
                </a:lnTo>
                <a:lnTo>
                  <a:pt x="46908" y="43648"/>
                </a:lnTo>
                <a:lnTo>
                  <a:pt x="29031" y="4364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D4641F9C-48A0-7D74-AA98-05FF7F4378C3}"/>
              </a:ext>
            </a:extLst>
          </p:cNvPr>
          <p:cNvSpPr/>
          <p:nvPr/>
        </p:nvSpPr>
        <p:spPr>
          <a:xfrm>
            <a:off x="11462180" y="6632581"/>
            <a:ext cx="30843" cy="36984"/>
          </a:xfrm>
          <a:custGeom>
            <a:avLst/>
            <a:gdLst>
              <a:gd name="connsiteX0" fmla="*/ 45713 w 61654"/>
              <a:gd name="connsiteY0" fmla="*/ 43947 h 73969"/>
              <a:gd name="connsiteX1" fmla="*/ 44622 w 61654"/>
              <a:gd name="connsiteY1" fmla="*/ 50159 h 73969"/>
              <a:gd name="connsiteX2" fmla="*/ 41587 w 61654"/>
              <a:gd name="connsiteY2" fmla="*/ 55101 h 73969"/>
              <a:gd name="connsiteX3" fmla="*/ 36935 w 61654"/>
              <a:gd name="connsiteY3" fmla="*/ 58364 h 73969"/>
              <a:gd name="connsiteX4" fmla="*/ 31052 w 61654"/>
              <a:gd name="connsiteY4" fmla="*/ 59533 h 73969"/>
              <a:gd name="connsiteX5" fmla="*/ 25114 w 61654"/>
              <a:gd name="connsiteY5" fmla="*/ 58364 h 73969"/>
              <a:gd name="connsiteX6" fmla="*/ 20416 w 61654"/>
              <a:gd name="connsiteY6" fmla="*/ 55101 h 73969"/>
              <a:gd name="connsiteX7" fmla="*/ 17356 w 61654"/>
              <a:gd name="connsiteY7" fmla="*/ 50159 h 73969"/>
              <a:gd name="connsiteX8" fmla="*/ 16282 w 61654"/>
              <a:gd name="connsiteY8" fmla="*/ 43947 h 73969"/>
              <a:gd name="connsiteX9" fmla="*/ 16282 w 61654"/>
              <a:gd name="connsiteY9" fmla="*/ 240 h 73969"/>
              <a:gd name="connsiteX10" fmla="*/ 170 w 61654"/>
              <a:gd name="connsiteY10" fmla="*/ 240 h 73969"/>
              <a:gd name="connsiteX11" fmla="*/ 170 w 61654"/>
              <a:gd name="connsiteY11" fmla="*/ 44559 h 73969"/>
              <a:gd name="connsiteX12" fmla="*/ 2131 w 61654"/>
              <a:gd name="connsiteY12" fmla="*/ 56380 h 73969"/>
              <a:gd name="connsiteX13" fmla="*/ 7975 w 61654"/>
              <a:gd name="connsiteY13" fmla="*/ 65753 h 73969"/>
              <a:gd name="connsiteX14" fmla="*/ 17623 w 61654"/>
              <a:gd name="connsiteY14" fmla="*/ 71966 h 73969"/>
              <a:gd name="connsiteX15" fmla="*/ 31052 w 61654"/>
              <a:gd name="connsiteY15" fmla="*/ 74209 h 73969"/>
              <a:gd name="connsiteX16" fmla="*/ 44379 w 61654"/>
              <a:gd name="connsiteY16" fmla="*/ 71966 h 73969"/>
              <a:gd name="connsiteX17" fmla="*/ 54027 w 61654"/>
              <a:gd name="connsiteY17" fmla="*/ 65753 h 73969"/>
              <a:gd name="connsiteX18" fmla="*/ 59871 w 61654"/>
              <a:gd name="connsiteY18" fmla="*/ 56380 h 73969"/>
              <a:gd name="connsiteX19" fmla="*/ 61824 w 61654"/>
              <a:gd name="connsiteY19" fmla="*/ 44559 h 73969"/>
              <a:gd name="connsiteX20" fmla="*/ 61824 w 61654"/>
              <a:gd name="connsiteY20" fmla="*/ 240 h 73969"/>
              <a:gd name="connsiteX21" fmla="*/ 45713 w 61654"/>
              <a:gd name="connsiteY21" fmla="*/ 240 h 73969"/>
              <a:gd name="connsiteX22" fmla="*/ 45713 w 61654"/>
              <a:gd name="connsiteY22" fmla="*/ 43947 h 7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654" h="73969">
                <a:moveTo>
                  <a:pt x="45713" y="43947"/>
                </a:moveTo>
                <a:cubicBezTo>
                  <a:pt x="45713" y="46190"/>
                  <a:pt x="45360" y="48261"/>
                  <a:pt x="44622" y="50159"/>
                </a:cubicBezTo>
                <a:cubicBezTo>
                  <a:pt x="43909" y="52065"/>
                  <a:pt x="42897" y="53713"/>
                  <a:pt x="41587" y="55101"/>
                </a:cubicBezTo>
                <a:cubicBezTo>
                  <a:pt x="40277" y="56497"/>
                  <a:pt x="38731" y="57580"/>
                  <a:pt x="36935" y="58364"/>
                </a:cubicBezTo>
                <a:cubicBezTo>
                  <a:pt x="35155" y="59148"/>
                  <a:pt x="33186" y="59533"/>
                  <a:pt x="31052" y="59533"/>
                </a:cubicBezTo>
                <a:cubicBezTo>
                  <a:pt x="28919" y="59533"/>
                  <a:pt x="26926" y="59148"/>
                  <a:pt x="25114" y="58364"/>
                </a:cubicBezTo>
                <a:cubicBezTo>
                  <a:pt x="23287" y="57580"/>
                  <a:pt x="21718" y="56497"/>
                  <a:pt x="20416" y="55101"/>
                </a:cubicBezTo>
                <a:cubicBezTo>
                  <a:pt x="19098" y="53713"/>
                  <a:pt x="18086" y="52065"/>
                  <a:pt x="17356" y="50159"/>
                </a:cubicBezTo>
                <a:cubicBezTo>
                  <a:pt x="16643" y="48261"/>
                  <a:pt x="16282" y="46190"/>
                  <a:pt x="16282" y="43947"/>
                </a:cubicBezTo>
                <a:lnTo>
                  <a:pt x="16282" y="240"/>
                </a:lnTo>
                <a:lnTo>
                  <a:pt x="170" y="240"/>
                </a:lnTo>
                <a:lnTo>
                  <a:pt x="170" y="44559"/>
                </a:lnTo>
                <a:cubicBezTo>
                  <a:pt x="170" y="48841"/>
                  <a:pt x="821" y="52779"/>
                  <a:pt x="2131" y="56380"/>
                </a:cubicBezTo>
                <a:cubicBezTo>
                  <a:pt x="3441" y="59980"/>
                  <a:pt x="5386" y="63102"/>
                  <a:pt x="7975" y="65753"/>
                </a:cubicBezTo>
                <a:cubicBezTo>
                  <a:pt x="10548" y="68397"/>
                  <a:pt x="13756" y="70475"/>
                  <a:pt x="17623" y="71966"/>
                </a:cubicBezTo>
                <a:cubicBezTo>
                  <a:pt x="21482" y="73456"/>
                  <a:pt x="25954" y="74209"/>
                  <a:pt x="31052" y="74209"/>
                </a:cubicBezTo>
                <a:cubicBezTo>
                  <a:pt x="36072" y="74209"/>
                  <a:pt x="40512" y="73456"/>
                  <a:pt x="44379" y="71966"/>
                </a:cubicBezTo>
                <a:cubicBezTo>
                  <a:pt x="48231" y="70475"/>
                  <a:pt x="51447" y="68397"/>
                  <a:pt x="54027" y="65753"/>
                </a:cubicBezTo>
                <a:cubicBezTo>
                  <a:pt x="56616" y="63102"/>
                  <a:pt x="58553" y="59980"/>
                  <a:pt x="59871" y="56380"/>
                </a:cubicBezTo>
                <a:cubicBezTo>
                  <a:pt x="61173" y="52779"/>
                  <a:pt x="61824" y="48841"/>
                  <a:pt x="61824" y="44559"/>
                </a:cubicBezTo>
                <a:lnTo>
                  <a:pt x="61824" y="240"/>
                </a:lnTo>
                <a:lnTo>
                  <a:pt x="45713" y="240"/>
                </a:lnTo>
                <a:lnTo>
                  <a:pt x="45713" y="4394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F2F9B5C9-DA7E-29BA-3B9B-9E91FE8C3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7084" y="1432690"/>
            <a:ext cx="8010933" cy="1385924"/>
          </a:xfrm>
        </p:spPr>
        <p:txBody>
          <a:bodyPr anchor="b"/>
          <a:lstStyle>
            <a:lvl1pPr>
              <a:lnSpc>
                <a:spcPct val="101000"/>
              </a:lnSpc>
              <a:defRPr>
                <a:solidFill>
                  <a:srgbClr val="008056"/>
                </a:solidFill>
              </a:defRPr>
            </a:lvl1pPr>
          </a:lstStyle>
          <a:p>
            <a:r>
              <a:rPr lang="fr-FR"/>
              <a:t>Titre sur une </a:t>
            </a:r>
            <a:br>
              <a:rPr lang="fr-FR"/>
            </a:br>
            <a:r>
              <a:rPr lang="fr-FR"/>
              <a:t>ou deux lignes max</a:t>
            </a: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F8EF3C7D-6288-C1EF-EE34-AE78B1AF17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915" y="260231"/>
            <a:ext cx="3509148" cy="325627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2000"/>
              </a:lnSpc>
              <a:spcBef>
                <a:spcPts val="0"/>
              </a:spcBef>
              <a:defRPr sz="22999" spc="0" baseline="0">
                <a:blipFill dpi="0" rotWithShape="1"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j-lt"/>
              </a:defRPr>
            </a:lvl1pPr>
            <a:lvl2pPr marL="0">
              <a:lnSpc>
                <a:spcPct val="96000"/>
              </a:lnSpc>
              <a:spcBef>
                <a:spcPts val="600"/>
              </a:spcBef>
              <a:spcAft>
                <a:spcPts val="0"/>
              </a:spcAft>
              <a:defRPr sz="205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19303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Transitions Chiff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5AC17C6-5739-90B4-0CFB-8AB96F723EEA}"/>
              </a:ext>
            </a:extLst>
          </p:cNvPr>
          <p:cNvSpPr/>
          <p:nvPr/>
        </p:nvSpPr>
        <p:spPr>
          <a:xfrm flipV="1">
            <a:off x="11142875" y="6384706"/>
            <a:ext cx="410383" cy="214649"/>
          </a:xfrm>
          <a:custGeom>
            <a:avLst/>
            <a:gdLst>
              <a:gd name="connsiteX0" fmla="*/ 15193 w 820338"/>
              <a:gd name="connsiteY0" fmla="*/ 428714 h 429299"/>
              <a:gd name="connsiteX1" fmla="*/ 446 w 820338"/>
              <a:gd name="connsiteY1" fmla="*/ 415606 h 429299"/>
              <a:gd name="connsiteX2" fmla="*/ 446 w 820338"/>
              <a:gd name="connsiteY2" fmla="*/ 13343 h 429299"/>
              <a:gd name="connsiteX3" fmla="*/ 13555 w 820338"/>
              <a:gd name="connsiteY3" fmla="*/ 234 h 429299"/>
              <a:gd name="connsiteX4" fmla="*/ 731238 w 820338"/>
              <a:gd name="connsiteY4" fmla="*/ 234 h 429299"/>
              <a:gd name="connsiteX5" fmla="*/ 745166 w 820338"/>
              <a:gd name="connsiteY5" fmla="*/ 9246 h 429299"/>
              <a:gd name="connsiteX6" fmla="*/ 819720 w 820338"/>
              <a:gd name="connsiteY6" fmla="*/ 241101 h 429299"/>
              <a:gd name="connsiteX7" fmla="*/ 813165 w 820338"/>
              <a:gd name="connsiteY7" fmla="*/ 258305 h 429299"/>
              <a:gd name="connsiteX8" fmla="*/ 70904 w 820338"/>
              <a:gd name="connsiteY8" fmla="*/ 429533 h 429299"/>
              <a:gd name="connsiteX9" fmla="*/ 15193 w 820338"/>
              <a:gd name="connsiteY9" fmla="*/ 428714 h 42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0338" h="429299">
                <a:moveTo>
                  <a:pt x="15193" y="428714"/>
                </a:moveTo>
                <a:cubicBezTo>
                  <a:pt x="6181" y="428714"/>
                  <a:pt x="446" y="424618"/>
                  <a:pt x="446" y="415606"/>
                </a:cubicBezTo>
                <a:lnTo>
                  <a:pt x="446" y="13343"/>
                </a:lnTo>
                <a:cubicBezTo>
                  <a:pt x="446" y="5969"/>
                  <a:pt x="5362" y="234"/>
                  <a:pt x="13555" y="234"/>
                </a:cubicBezTo>
                <a:lnTo>
                  <a:pt x="731238" y="234"/>
                </a:lnTo>
                <a:cubicBezTo>
                  <a:pt x="736973" y="234"/>
                  <a:pt x="742708" y="234"/>
                  <a:pt x="745166" y="9246"/>
                </a:cubicBezTo>
                <a:cubicBezTo>
                  <a:pt x="745166" y="9246"/>
                  <a:pt x="818081" y="237004"/>
                  <a:pt x="819720" y="241101"/>
                </a:cubicBezTo>
                <a:cubicBezTo>
                  <a:pt x="822177" y="249293"/>
                  <a:pt x="820539" y="253390"/>
                  <a:pt x="813165" y="258305"/>
                </a:cubicBezTo>
                <a:cubicBezTo>
                  <a:pt x="579672" y="408232"/>
                  <a:pt x="229843" y="429533"/>
                  <a:pt x="70904" y="429533"/>
                </a:cubicBezTo>
                <a:cubicBezTo>
                  <a:pt x="47964" y="429533"/>
                  <a:pt x="29121" y="429533"/>
                  <a:pt x="15193" y="428714"/>
                </a:cubicBezTo>
                <a:close/>
              </a:path>
            </a:pathLst>
          </a:custGeom>
          <a:gradFill>
            <a:gsLst>
              <a:gs pos="0">
                <a:srgbClr val="802266"/>
              </a:gs>
              <a:gs pos="25000">
                <a:srgbClr val="AC1173"/>
              </a:gs>
              <a:gs pos="81000">
                <a:srgbClr val="D90E0E"/>
              </a:gs>
              <a:gs pos="100000">
                <a:srgbClr val="D90E0E"/>
              </a:gs>
            </a:gsLst>
            <a:lin ang="0" scaled="1"/>
          </a:gradFill>
          <a:ln w="817381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ADFC03F8-1254-77E0-026C-0D853D546AA8}"/>
              </a:ext>
            </a:extLst>
          </p:cNvPr>
          <p:cNvSpPr/>
          <p:nvPr/>
        </p:nvSpPr>
        <p:spPr>
          <a:xfrm>
            <a:off x="11161312" y="6473652"/>
            <a:ext cx="94641" cy="96776"/>
          </a:xfrm>
          <a:custGeom>
            <a:avLst/>
            <a:gdLst>
              <a:gd name="connsiteX0" fmla="*/ 126801 w 189185"/>
              <a:gd name="connsiteY0" fmla="*/ 80049 h 193551"/>
              <a:gd name="connsiteX1" fmla="*/ 86847 w 189185"/>
              <a:gd name="connsiteY1" fmla="*/ 47861 h 193551"/>
              <a:gd name="connsiteX2" fmla="*/ 142475 w 189185"/>
              <a:gd name="connsiteY2" fmla="*/ 27515 h 193551"/>
              <a:gd name="connsiteX3" fmla="*/ 173086 w 189185"/>
              <a:gd name="connsiteY3" fmla="*/ 31636 h 193551"/>
              <a:gd name="connsiteX4" fmla="*/ 181790 w 189185"/>
              <a:gd name="connsiteY4" fmla="*/ 4224 h 193551"/>
              <a:gd name="connsiteX5" fmla="*/ 145384 w 189185"/>
              <a:gd name="connsiteY5" fmla="*/ 373 h 193551"/>
              <a:gd name="connsiteX6" fmla="*/ 42586 w 189185"/>
              <a:gd name="connsiteY6" fmla="*/ 40658 h 193551"/>
              <a:gd name="connsiteX7" fmla="*/ 99438 w 189185"/>
              <a:gd name="connsiteY7" fmla="*/ 108168 h 193551"/>
              <a:gd name="connsiteX8" fmla="*/ 138614 w 189185"/>
              <a:gd name="connsiteY8" fmla="*/ 147395 h 193551"/>
              <a:gd name="connsiteX9" fmla="*/ 88078 w 189185"/>
              <a:gd name="connsiteY9" fmla="*/ 164230 h 193551"/>
              <a:gd name="connsiteX10" fmla="*/ 13620 w 189185"/>
              <a:gd name="connsiteY10" fmla="*/ 145657 h 193551"/>
              <a:gd name="connsiteX11" fmla="*/ 156 w 189185"/>
              <a:gd name="connsiteY11" fmla="*/ 174841 h 193551"/>
              <a:gd name="connsiteX12" fmla="*/ 80483 w 189185"/>
              <a:gd name="connsiteY12" fmla="*/ 193786 h 193551"/>
              <a:gd name="connsiteX13" fmla="*/ 185475 w 189185"/>
              <a:gd name="connsiteY13" fmla="*/ 151146 h 193551"/>
              <a:gd name="connsiteX14" fmla="*/ 126801 w 189185"/>
              <a:gd name="connsiteY14" fmla="*/ 80049 h 1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185" h="193551">
                <a:moveTo>
                  <a:pt x="126801" y="80049"/>
                </a:moveTo>
                <a:cubicBezTo>
                  <a:pt x="100449" y="67313"/>
                  <a:pt x="82523" y="60661"/>
                  <a:pt x="86847" y="47861"/>
                </a:cubicBezTo>
                <a:cubicBezTo>
                  <a:pt x="91939" y="32708"/>
                  <a:pt x="118459" y="26984"/>
                  <a:pt x="142475" y="27515"/>
                </a:cubicBezTo>
                <a:cubicBezTo>
                  <a:pt x="154614" y="27819"/>
                  <a:pt x="163220" y="29376"/>
                  <a:pt x="173086" y="31636"/>
                </a:cubicBezTo>
                <a:lnTo>
                  <a:pt x="181790" y="4224"/>
                </a:lnTo>
                <a:cubicBezTo>
                  <a:pt x="169274" y="1913"/>
                  <a:pt x="160343" y="745"/>
                  <a:pt x="145384" y="373"/>
                </a:cubicBezTo>
                <a:cubicBezTo>
                  <a:pt x="97230" y="-758"/>
                  <a:pt x="53713" y="12539"/>
                  <a:pt x="42586" y="40658"/>
                </a:cubicBezTo>
                <a:cubicBezTo>
                  <a:pt x="29291" y="73970"/>
                  <a:pt x="66878" y="92748"/>
                  <a:pt x="99438" y="108168"/>
                </a:cubicBezTo>
                <a:cubicBezTo>
                  <a:pt x="125369" y="120436"/>
                  <a:pt x="145773" y="132083"/>
                  <a:pt x="138614" y="147395"/>
                </a:cubicBezTo>
                <a:cubicBezTo>
                  <a:pt x="132995" y="159235"/>
                  <a:pt x="114706" y="164834"/>
                  <a:pt x="88078" y="164230"/>
                </a:cubicBezTo>
                <a:cubicBezTo>
                  <a:pt x="65044" y="163708"/>
                  <a:pt x="36281" y="157054"/>
                  <a:pt x="13620" y="145657"/>
                </a:cubicBezTo>
                <a:lnTo>
                  <a:pt x="156" y="174841"/>
                </a:lnTo>
                <a:cubicBezTo>
                  <a:pt x="16812" y="182548"/>
                  <a:pt x="51160" y="193068"/>
                  <a:pt x="80483" y="193786"/>
                </a:cubicBezTo>
                <a:cubicBezTo>
                  <a:pt x="135546" y="194990"/>
                  <a:pt x="171206" y="181197"/>
                  <a:pt x="185475" y="151146"/>
                </a:cubicBezTo>
                <a:cubicBezTo>
                  <a:pt x="202363" y="115704"/>
                  <a:pt x="160465" y="96289"/>
                  <a:pt x="126801" y="80049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409AAB88-3413-EC77-4C36-6413261D61F0}"/>
              </a:ext>
            </a:extLst>
          </p:cNvPr>
          <p:cNvSpPr/>
          <p:nvPr/>
        </p:nvSpPr>
        <p:spPr>
          <a:xfrm>
            <a:off x="11249837" y="6473435"/>
            <a:ext cx="271992" cy="96919"/>
          </a:xfrm>
          <a:custGeom>
            <a:avLst/>
            <a:gdLst>
              <a:gd name="connsiteX0" fmla="*/ 24786 w 543702"/>
              <a:gd name="connsiteY0" fmla="*/ 130510 h 193836"/>
              <a:gd name="connsiteX1" fmla="*/ 26265 w 543702"/>
              <a:gd name="connsiteY1" fmla="*/ 131371 h 193836"/>
              <a:gd name="connsiteX2" fmla="*/ 27570 w 543702"/>
              <a:gd name="connsiteY2" fmla="*/ 130510 h 193836"/>
              <a:gd name="connsiteX3" fmla="*/ 54389 w 543702"/>
              <a:gd name="connsiteY3" fmla="*/ 47391 h 193836"/>
              <a:gd name="connsiteX4" fmla="*/ 122624 w 543702"/>
              <a:gd name="connsiteY4" fmla="*/ 190743 h 193836"/>
              <a:gd name="connsiteX5" fmla="*/ 166730 w 543702"/>
              <a:gd name="connsiteY5" fmla="*/ 190743 h 193836"/>
              <a:gd name="connsiteX6" fmla="*/ 188518 w 543702"/>
              <a:gd name="connsiteY6" fmla="*/ 122604 h 193836"/>
              <a:gd name="connsiteX7" fmla="*/ 189941 w 543702"/>
              <a:gd name="connsiteY7" fmla="*/ 121776 h 193836"/>
              <a:gd name="connsiteX8" fmla="*/ 191272 w 543702"/>
              <a:gd name="connsiteY8" fmla="*/ 122604 h 193836"/>
              <a:gd name="connsiteX9" fmla="*/ 300695 w 543702"/>
              <a:gd name="connsiteY9" fmla="*/ 194122 h 193836"/>
              <a:gd name="connsiteX10" fmla="*/ 383645 w 543702"/>
              <a:gd name="connsiteY10" fmla="*/ 179190 h 193836"/>
              <a:gd name="connsiteX11" fmla="*/ 406456 w 543702"/>
              <a:gd name="connsiteY11" fmla="*/ 107273 h 193836"/>
              <a:gd name="connsiteX12" fmla="*/ 494196 w 543702"/>
              <a:gd name="connsiteY12" fmla="*/ 107273 h 193836"/>
              <a:gd name="connsiteX13" fmla="*/ 503086 w 543702"/>
              <a:gd name="connsiteY13" fmla="*/ 79396 h 193836"/>
              <a:gd name="connsiteX14" fmla="*/ 415382 w 543702"/>
              <a:gd name="connsiteY14" fmla="*/ 79396 h 193836"/>
              <a:gd name="connsiteX15" fmla="*/ 430501 w 543702"/>
              <a:gd name="connsiteY15" fmla="*/ 32192 h 193836"/>
              <a:gd name="connsiteX16" fmla="*/ 535074 w 543702"/>
              <a:gd name="connsiteY16" fmla="*/ 32192 h 193836"/>
              <a:gd name="connsiteX17" fmla="*/ 544130 w 543702"/>
              <a:gd name="connsiteY17" fmla="*/ 3282 h 193836"/>
              <a:gd name="connsiteX18" fmla="*/ 397326 w 543702"/>
              <a:gd name="connsiteY18" fmla="*/ 3282 h 193836"/>
              <a:gd name="connsiteX19" fmla="*/ 347512 w 543702"/>
              <a:gd name="connsiteY19" fmla="*/ 159077 h 193836"/>
              <a:gd name="connsiteX20" fmla="*/ 310222 w 543702"/>
              <a:gd name="connsiteY20" fmla="*/ 163028 h 193836"/>
              <a:gd name="connsiteX21" fmla="*/ 243880 w 543702"/>
              <a:gd name="connsiteY21" fmla="*/ 140499 h 193836"/>
              <a:gd name="connsiteX22" fmla="*/ 232348 w 543702"/>
              <a:gd name="connsiteY22" fmla="*/ 96830 h 193836"/>
              <a:gd name="connsiteX23" fmla="*/ 329674 w 543702"/>
              <a:gd name="connsiteY23" fmla="*/ 31370 h 193836"/>
              <a:gd name="connsiteX24" fmla="*/ 362158 w 543702"/>
              <a:gd name="connsiteY24" fmla="*/ 33328 h 193836"/>
              <a:gd name="connsiteX25" fmla="*/ 372488 w 543702"/>
              <a:gd name="connsiteY25" fmla="*/ 3040 h 193836"/>
              <a:gd name="connsiteX26" fmla="*/ 329693 w 543702"/>
              <a:gd name="connsiteY26" fmla="*/ 286 h 193836"/>
              <a:gd name="connsiteX27" fmla="*/ 216882 w 543702"/>
              <a:gd name="connsiteY27" fmla="*/ 44365 h 193836"/>
              <a:gd name="connsiteX28" fmla="*/ 214713 w 543702"/>
              <a:gd name="connsiteY28" fmla="*/ 45208 h 193836"/>
              <a:gd name="connsiteX29" fmla="*/ 213579 w 543702"/>
              <a:gd name="connsiteY29" fmla="*/ 44365 h 193836"/>
              <a:gd name="connsiteX30" fmla="*/ 226687 w 543702"/>
              <a:gd name="connsiteY30" fmla="*/ 3322 h 193836"/>
              <a:gd name="connsiteX31" fmla="*/ 188381 w 543702"/>
              <a:gd name="connsiteY31" fmla="*/ 3322 h 193836"/>
              <a:gd name="connsiteX32" fmla="*/ 146497 w 543702"/>
              <a:gd name="connsiteY32" fmla="*/ 134679 h 193836"/>
              <a:gd name="connsiteX33" fmla="*/ 72225 w 543702"/>
              <a:gd name="connsiteY33" fmla="*/ 3322 h 193836"/>
              <a:gd name="connsiteX34" fmla="*/ 31152 w 543702"/>
              <a:gd name="connsiteY34" fmla="*/ 3322 h 193836"/>
              <a:gd name="connsiteX35" fmla="*/ 428 w 543702"/>
              <a:gd name="connsiteY35" fmla="*/ 98970 h 193836"/>
              <a:gd name="connsiteX36" fmla="*/ 24786 w 543702"/>
              <a:gd name="connsiteY36" fmla="*/ 130510 h 19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43702" h="193836">
                <a:moveTo>
                  <a:pt x="24786" y="130510"/>
                </a:moveTo>
                <a:cubicBezTo>
                  <a:pt x="25053" y="131180"/>
                  <a:pt x="25533" y="131371"/>
                  <a:pt x="26265" y="131371"/>
                </a:cubicBezTo>
                <a:cubicBezTo>
                  <a:pt x="27026" y="131371"/>
                  <a:pt x="27355" y="131146"/>
                  <a:pt x="27570" y="130510"/>
                </a:cubicBezTo>
                <a:cubicBezTo>
                  <a:pt x="27883" y="129560"/>
                  <a:pt x="54389" y="47391"/>
                  <a:pt x="54389" y="47391"/>
                </a:cubicBezTo>
                <a:cubicBezTo>
                  <a:pt x="81438" y="86058"/>
                  <a:pt x="108257" y="136941"/>
                  <a:pt x="122624" y="190743"/>
                </a:cubicBezTo>
                <a:lnTo>
                  <a:pt x="166730" y="190743"/>
                </a:lnTo>
                <a:lnTo>
                  <a:pt x="188518" y="122604"/>
                </a:lnTo>
                <a:cubicBezTo>
                  <a:pt x="188741" y="121936"/>
                  <a:pt x="189238" y="121776"/>
                  <a:pt x="189941" y="121776"/>
                </a:cubicBezTo>
                <a:cubicBezTo>
                  <a:pt x="190651" y="121776"/>
                  <a:pt x="191214" y="122002"/>
                  <a:pt x="191272" y="122604"/>
                </a:cubicBezTo>
                <a:cubicBezTo>
                  <a:pt x="197937" y="165357"/>
                  <a:pt x="240454" y="194122"/>
                  <a:pt x="300695" y="194122"/>
                </a:cubicBezTo>
                <a:cubicBezTo>
                  <a:pt x="339717" y="194122"/>
                  <a:pt x="374887" y="183893"/>
                  <a:pt x="383645" y="179190"/>
                </a:cubicBezTo>
                <a:lnTo>
                  <a:pt x="406456" y="107273"/>
                </a:lnTo>
                <a:lnTo>
                  <a:pt x="494196" y="107273"/>
                </a:lnTo>
                <a:lnTo>
                  <a:pt x="503086" y="79396"/>
                </a:lnTo>
                <a:lnTo>
                  <a:pt x="415382" y="79396"/>
                </a:lnTo>
                <a:lnTo>
                  <a:pt x="430501" y="32192"/>
                </a:lnTo>
                <a:lnTo>
                  <a:pt x="535074" y="32192"/>
                </a:lnTo>
                <a:lnTo>
                  <a:pt x="544130" y="3282"/>
                </a:lnTo>
                <a:lnTo>
                  <a:pt x="397326" y="3282"/>
                </a:lnTo>
                <a:lnTo>
                  <a:pt x="347512" y="159077"/>
                </a:lnTo>
                <a:cubicBezTo>
                  <a:pt x="336926" y="161748"/>
                  <a:pt x="323854" y="163028"/>
                  <a:pt x="310222" y="163028"/>
                </a:cubicBezTo>
                <a:cubicBezTo>
                  <a:pt x="280783" y="163028"/>
                  <a:pt x="257228" y="156063"/>
                  <a:pt x="243880" y="140499"/>
                </a:cubicBezTo>
                <a:cubicBezTo>
                  <a:pt x="233881" y="128781"/>
                  <a:pt x="229895" y="113695"/>
                  <a:pt x="232348" y="96830"/>
                </a:cubicBezTo>
                <a:cubicBezTo>
                  <a:pt x="238253" y="56690"/>
                  <a:pt x="277363" y="31370"/>
                  <a:pt x="329674" y="31370"/>
                </a:cubicBezTo>
                <a:cubicBezTo>
                  <a:pt x="340652" y="31370"/>
                  <a:pt x="351993" y="32018"/>
                  <a:pt x="362158" y="33328"/>
                </a:cubicBezTo>
                <a:lnTo>
                  <a:pt x="372488" y="3040"/>
                </a:lnTo>
                <a:cubicBezTo>
                  <a:pt x="359898" y="1140"/>
                  <a:pt x="344633" y="286"/>
                  <a:pt x="329693" y="286"/>
                </a:cubicBezTo>
                <a:cubicBezTo>
                  <a:pt x="283307" y="286"/>
                  <a:pt x="242993" y="16254"/>
                  <a:pt x="216882" y="44365"/>
                </a:cubicBezTo>
                <a:cubicBezTo>
                  <a:pt x="216091" y="45234"/>
                  <a:pt x="215212" y="45208"/>
                  <a:pt x="214713" y="45208"/>
                </a:cubicBezTo>
                <a:cubicBezTo>
                  <a:pt x="213892" y="45208"/>
                  <a:pt x="213378" y="45051"/>
                  <a:pt x="213579" y="44365"/>
                </a:cubicBezTo>
                <a:lnTo>
                  <a:pt x="226687" y="3322"/>
                </a:lnTo>
                <a:lnTo>
                  <a:pt x="188381" y="3322"/>
                </a:lnTo>
                <a:lnTo>
                  <a:pt x="146497" y="134679"/>
                </a:lnTo>
                <a:cubicBezTo>
                  <a:pt x="133188" y="95942"/>
                  <a:pt x="105765" y="44904"/>
                  <a:pt x="72225" y="3322"/>
                </a:cubicBezTo>
                <a:lnTo>
                  <a:pt x="31152" y="3322"/>
                </a:lnTo>
                <a:lnTo>
                  <a:pt x="428" y="98970"/>
                </a:lnTo>
                <a:cubicBezTo>
                  <a:pt x="15882" y="110355"/>
                  <a:pt x="20756" y="118706"/>
                  <a:pt x="24786" y="130510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41BDF252-97D2-8BA5-DF59-B53B9AE87C0D}"/>
              </a:ext>
            </a:extLst>
          </p:cNvPr>
          <p:cNvSpPr/>
          <p:nvPr/>
        </p:nvSpPr>
        <p:spPr>
          <a:xfrm>
            <a:off x="11164905" y="6632581"/>
            <a:ext cx="29352" cy="36067"/>
          </a:xfrm>
          <a:custGeom>
            <a:avLst/>
            <a:gdLst>
              <a:gd name="connsiteX0" fmla="*/ 51787 w 58673"/>
              <a:gd name="connsiteY0" fmla="*/ 35137 h 72133"/>
              <a:gd name="connsiteX1" fmla="*/ 55811 w 58673"/>
              <a:gd name="connsiteY1" fmla="*/ 22148 h 72133"/>
              <a:gd name="connsiteX2" fmla="*/ 53591 w 58673"/>
              <a:gd name="connsiteY2" fmla="*/ 11605 h 72133"/>
              <a:gd name="connsiteX3" fmla="*/ 47606 w 58673"/>
              <a:gd name="connsiteY3" fmla="*/ 4875 h 72133"/>
              <a:gd name="connsiteX4" fmla="*/ 38820 w 58673"/>
              <a:gd name="connsiteY4" fmla="*/ 1314 h 72133"/>
              <a:gd name="connsiteX5" fmla="*/ 28231 w 58673"/>
              <a:gd name="connsiteY5" fmla="*/ 239 h 72133"/>
              <a:gd name="connsiteX6" fmla="*/ -70 w 58673"/>
              <a:gd name="connsiteY6" fmla="*/ 239 h 72133"/>
              <a:gd name="connsiteX7" fmla="*/ -70 w 58673"/>
              <a:gd name="connsiteY7" fmla="*/ 72373 h 72133"/>
              <a:gd name="connsiteX8" fmla="*/ 16049 w 58673"/>
              <a:gd name="connsiteY8" fmla="*/ 72373 h 72133"/>
              <a:gd name="connsiteX9" fmla="*/ 16049 w 58673"/>
              <a:gd name="connsiteY9" fmla="*/ 43546 h 72133"/>
              <a:gd name="connsiteX10" fmla="*/ 23995 w 58673"/>
              <a:gd name="connsiteY10" fmla="*/ 43546 h 72133"/>
              <a:gd name="connsiteX11" fmla="*/ 39283 w 58673"/>
              <a:gd name="connsiteY11" fmla="*/ 72373 h 72133"/>
              <a:gd name="connsiteX12" fmla="*/ 58603 w 58673"/>
              <a:gd name="connsiteY12" fmla="*/ 72373 h 72133"/>
              <a:gd name="connsiteX13" fmla="*/ 40013 w 58673"/>
              <a:gd name="connsiteY13" fmla="*/ 41915 h 72133"/>
              <a:gd name="connsiteX14" fmla="*/ 51787 w 58673"/>
              <a:gd name="connsiteY14" fmla="*/ 35137 h 72133"/>
              <a:gd name="connsiteX15" fmla="*/ 37785 w 58673"/>
              <a:gd name="connsiteY15" fmla="*/ 26626 h 72133"/>
              <a:gd name="connsiteX16" fmla="*/ 34530 w 58673"/>
              <a:gd name="connsiteY16" fmla="*/ 29027 h 72133"/>
              <a:gd name="connsiteX17" fmla="*/ 30145 w 58673"/>
              <a:gd name="connsiteY17" fmla="*/ 29945 h 72133"/>
              <a:gd name="connsiteX18" fmla="*/ 25548 w 58673"/>
              <a:gd name="connsiteY18" fmla="*/ 30094 h 72133"/>
              <a:gd name="connsiteX19" fmla="*/ 16049 w 58673"/>
              <a:gd name="connsiteY19" fmla="*/ 30094 h 72133"/>
              <a:gd name="connsiteX20" fmla="*/ 16049 w 58673"/>
              <a:gd name="connsiteY20" fmla="*/ 13692 h 72133"/>
              <a:gd name="connsiteX21" fmla="*/ 26584 w 58673"/>
              <a:gd name="connsiteY21" fmla="*/ 13692 h 72133"/>
              <a:gd name="connsiteX22" fmla="*/ 31023 w 58673"/>
              <a:gd name="connsiteY22" fmla="*/ 13998 h 72133"/>
              <a:gd name="connsiteX23" fmla="*/ 35055 w 58673"/>
              <a:gd name="connsiteY23" fmla="*/ 15166 h 72133"/>
              <a:gd name="connsiteX24" fmla="*/ 37942 w 58673"/>
              <a:gd name="connsiteY24" fmla="*/ 17661 h 72133"/>
              <a:gd name="connsiteX25" fmla="*/ 39079 w 58673"/>
              <a:gd name="connsiteY25" fmla="*/ 22046 h 72133"/>
              <a:gd name="connsiteX26" fmla="*/ 37785 w 58673"/>
              <a:gd name="connsiteY26" fmla="*/ 26626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673" h="72133">
                <a:moveTo>
                  <a:pt x="51787" y="35137"/>
                </a:moveTo>
                <a:cubicBezTo>
                  <a:pt x="54469" y="31568"/>
                  <a:pt x="55811" y="27238"/>
                  <a:pt x="55811" y="22148"/>
                </a:cubicBezTo>
                <a:cubicBezTo>
                  <a:pt x="55811" y="17935"/>
                  <a:pt x="55065" y="14421"/>
                  <a:pt x="53591" y="11605"/>
                </a:cubicBezTo>
                <a:cubicBezTo>
                  <a:pt x="52108" y="8781"/>
                  <a:pt x="50116" y="6538"/>
                  <a:pt x="47606" y="4875"/>
                </a:cubicBezTo>
                <a:cubicBezTo>
                  <a:pt x="45088" y="3212"/>
                  <a:pt x="42162" y="2020"/>
                  <a:pt x="38820" y="1314"/>
                </a:cubicBezTo>
                <a:cubicBezTo>
                  <a:pt x="35487" y="600"/>
                  <a:pt x="31949" y="239"/>
                  <a:pt x="28231" y="239"/>
                </a:cubicBezTo>
                <a:lnTo>
                  <a:pt x="-70" y="239"/>
                </a:lnTo>
                <a:lnTo>
                  <a:pt x="-70" y="72373"/>
                </a:lnTo>
                <a:lnTo>
                  <a:pt x="16049" y="72373"/>
                </a:lnTo>
                <a:lnTo>
                  <a:pt x="16049" y="43546"/>
                </a:lnTo>
                <a:lnTo>
                  <a:pt x="23995" y="43546"/>
                </a:lnTo>
                <a:lnTo>
                  <a:pt x="39283" y="72373"/>
                </a:lnTo>
                <a:lnTo>
                  <a:pt x="58603" y="72373"/>
                </a:lnTo>
                <a:lnTo>
                  <a:pt x="40013" y="41915"/>
                </a:lnTo>
                <a:cubicBezTo>
                  <a:pt x="45174" y="40965"/>
                  <a:pt x="49096" y="38706"/>
                  <a:pt x="51787" y="35137"/>
                </a:cubicBezTo>
                <a:moveTo>
                  <a:pt x="37785" y="26626"/>
                </a:moveTo>
                <a:cubicBezTo>
                  <a:pt x="36930" y="27717"/>
                  <a:pt x="35840" y="28517"/>
                  <a:pt x="34530" y="29027"/>
                </a:cubicBezTo>
                <a:cubicBezTo>
                  <a:pt x="33220" y="29537"/>
                  <a:pt x="31761" y="29843"/>
                  <a:pt x="30145" y="29945"/>
                </a:cubicBezTo>
                <a:cubicBezTo>
                  <a:pt x="28529" y="30047"/>
                  <a:pt x="26992" y="30094"/>
                  <a:pt x="25548" y="30094"/>
                </a:cubicBezTo>
                <a:lnTo>
                  <a:pt x="16049" y="30094"/>
                </a:lnTo>
                <a:lnTo>
                  <a:pt x="16049" y="13692"/>
                </a:lnTo>
                <a:lnTo>
                  <a:pt x="26584" y="13692"/>
                </a:lnTo>
                <a:cubicBezTo>
                  <a:pt x="28027" y="13692"/>
                  <a:pt x="29502" y="13794"/>
                  <a:pt x="31023" y="13998"/>
                </a:cubicBezTo>
                <a:cubicBezTo>
                  <a:pt x="32537" y="14202"/>
                  <a:pt x="33879" y="14594"/>
                  <a:pt x="35055" y="15166"/>
                </a:cubicBezTo>
                <a:cubicBezTo>
                  <a:pt x="36216" y="15747"/>
                  <a:pt x="37181" y="16578"/>
                  <a:pt x="37942" y="17661"/>
                </a:cubicBezTo>
                <a:cubicBezTo>
                  <a:pt x="38703" y="18751"/>
                  <a:pt x="39079" y="20210"/>
                  <a:pt x="39079" y="22046"/>
                </a:cubicBezTo>
                <a:cubicBezTo>
                  <a:pt x="39079" y="24014"/>
                  <a:pt x="38648" y="25544"/>
                  <a:pt x="37785" y="26626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D6AB346E-9710-2611-FD06-3A2845D1DB5D}"/>
              </a:ext>
            </a:extLst>
          </p:cNvPr>
          <p:cNvSpPr/>
          <p:nvPr/>
        </p:nvSpPr>
        <p:spPr>
          <a:xfrm rot="7525294" flipV="1">
            <a:off x="11232249" y="6621964"/>
            <a:ext cx="15112" cy="8593"/>
          </a:xfrm>
          <a:custGeom>
            <a:avLst/>
            <a:gdLst>
              <a:gd name="connsiteX0" fmla="*/ 12199 w 30223"/>
              <a:gd name="connsiteY0" fmla="*/ 207 h 17178"/>
              <a:gd name="connsiteX1" fmla="*/ 30201 w 30223"/>
              <a:gd name="connsiteY1" fmla="*/ 207 h 17178"/>
              <a:gd name="connsiteX2" fmla="*/ 22295 w 30223"/>
              <a:gd name="connsiteY2" fmla="*/ 11322 h 17178"/>
              <a:gd name="connsiteX3" fmla="*/ -22 w 30223"/>
              <a:gd name="connsiteY3" fmla="*/ 17386 h 17178"/>
              <a:gd name="connsiteX4" fmla="*/ 12199 w 30223"/>
              <a:gd name="connsiteY4" fmla="*/ 207 h 1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3" h="17178">
                <a:moveTo>
                  <a:pt x="12199" y="207"/>
                </a:moveTo>
                <a:lnTo>
                  <a:pt x="30201" y="207"/>
                </a:lnTo>
                <a:lnTo>
                  <a:pt x="22295" y="11322"/>
                </a:lnTo>
                <a:lnTo>
                  <a:pt x="-22" y="17386"/>
                </a:lnTo>
                <a:lnTo>
                  <a:pt x="12199" y="20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4BD7B079-F704-0511-5EC6-0DA244B615DD}"/>
              </a:ext>
            </a:extLst>
          </p:cNvPr>
          <p:cNvSpPr/>
          <p:nvPr/>
        </p:nvSpPr>
        <p:spPr>
          <a:xfrm>
            <a:off x="11224846" y="6632581"/>
            <a:ext cx="25785" cy="36067"/>
          </a:xfrm>
          <a:custGeom>
            <a:avLst/>
            <a:gdLst>
              <a:gd name="connsiteX0" fmla="*/ 16096 w 51543"/>
              <a:gd name="connsiteY0" fmla="*/ 43028 h 72133"/>
              <a:gd name="connsiteX1" fmla="*/ 47802 w 51543"/>
              <a:gd name="connsiteY1" fmla="*/ 43028 h 72133"/>
              <a:gd name="connsiteX2" fmla="*/ 47802 w 51543"/>
              <a:gd name="connsiteY2" fmla="*/ 28360 h 72133"/>
              <a:gd name="connsiteX3" fmla="*/ 16096 w 51543"/>
              <a:gd name="connsiteY3" fmla="*/ 28360 h 72133"/>
              <a:gd name="connsiteX4" fmla="*/ 16096 w 51543"/>
              <a:gd name="connsiteY4" fmla="*/ 14908 h 72133"/>
              <a:gd name="connsiteX5" fmla="*/ 49661 w 51543"/>
              <a:gd name="connsiteY5" fmla="*/ 14908 h 72133"/>
              <a:gd name="connsiteX6" fmla="*/ 49661 w 51543"/>
              <a:gd name="connsiteY6" fmla="*/ 239 h 72133"/>
              <a:gd name="connsiteX7" fmla="*/ -23 w 51543"/>
              <a:gd name="connsiteY7" fmla="*/ 239 h 72133"/>
              <a:gd name="connsiteX8" fmla="*/ -23 w 51543"/>
              <a:gd name="connsiteY8" fmla="*/ 72373 h 72133"/>
              <a:gd name="connsiteX9" fmla="*/ 51520 w 51543"/>
              <a:gd name="connsiteY9" fmla="*/ 72373 h 72133"/>
              <a:gd name="connsiteX10" fmla="*/ 51520 w 51543"/>
              <a:gd name="connsiteY10" fmla="*/ 57697 h 72133"/>
              <a:gd name="connsiteX11" fmla="*/ 16096 w 51543"/>
              <a:gd name="connsiteY11" fmla="*/ 57697 h 72133"/>
              <a:gd name="connsiteX12" fmla="*/ 16096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096" y="43028"/>
                </a:moveTo>
                <a:lnTo>
                  <a:pt x="47802" y="43028"/>
                </a:lnTo>
                <a:lnTo>
                  <a:pt x="47802" y="28360"/>
                </a:lnTo>
                <a:lnTo>
                  <a:pt x="16096" y="28360"/>
                </a:lnTo>
                <a:lnTo>
                  <a:pt x="16096" y="14908"/>
                </a:lnTo>
                <a:lnTo>
                  <a:pt x="49661" y="14908"/>
                </a:lnTo>
                <a:lnTo>
                  <a:pt x="49661" y="239"/>
                </a:lnTo>
                <a:lnTo>
                  <a:pt x="-23" y="239"/>
                </a:lnTo>
                <a:lnTo>
                  <a:pt x="-23" y="72373"/>
                </a:lnTo>
                <a:lnTo>
                  <a:pt x="51520" y="72373"/>
                </a:lnTo>
                <a:lnTo>
                  <a:pt x="51520" y="57697"/>
                </a:lnTo>
                <a:lnTo>
                  <a:pt x="16096" y="57697"/>
                </a:lnTo>
                <a:lnTo>
                  <a:pt x="16096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5AFBEF2B-CB55-336B-FEB5-E4532375280B}"/>
              </a:ext>
            </a:extLst>
          </p:cNvPr>
          <p:cNvSpPr/>
          <p:nvPr/>
        </p:nvSpPr>
        <p:spPr>
          <a:xfrm>
            <a:off x="11280501" y="6631663"/>
            <a:ext cx="26401" cy="37903"/>
          </a:xfrm>
          <a:custGeom>
            <a:avLst/>
            <a:gdLst>
              <a:gd name="connsiteX0" fmla="*/ 44074 w 52774"/>
              <a:gd name="connsiteY0" fmla="*/ 36204 h 75804"/>
              <a:gd name="connsiteX1" fmla="*/ 35955 w 52774"/>
              <a:gd name="connsiteY1" fmla="*/ 32737 h 75804"/>
              <a:gd name="connsiteX2" fmla="*/ 27852 w 52774"/>
              <a:gd name="connsiteY2" fmla="*/ 30297 h 75804"/>
              <a:gd name="connsiteX3" fmla="*/ 21609 w 52774"/>
              <a:gd name="connsiteY3" fmla="*/ 27340 h 75804"/>
              <a:gd name="connsiteX4" fmla="*/ 19130 w 52774"/>
              <a:gd name="connsiteY4" fmla="*/ 22344 h 75804"/>
              <a:gd name="connsiteX5" fmla="*/ 20157 w 52774"/>
              <a:gd name="connsiteY5" fmla="*/ 18884 h 75804"/>
              <a:gd name="connsiteX6" fmla="*/ 22848 w 52774"/>
              <a:gd name="connsiteY6" fmla="*/ 16586 h 75804"/>
              <a:gd name="connsiteX7" fmla="*/ 26362 w 52774"/>
              <a:gd name="connsiteY7" fmla="*/ 15315 h 75804"/>
              <a:gd name="connsiteX8" fmla="*/ 29970 w 52774"/>
              <a:gd name="connsiteY8" fmla="*/ 14908 h 75804"/>
              <a:gd name="connsiteX9" fmla="*/ 36324 w 52774"/>
              <a:gd name="connsiteY9" fmla="*/ 16084 h 75804"/>
              <a:gd name="connsiteX10" fmla="*/ 41642 w 52774"/>
              <a:gd name="connsiteY10" fmla="*/ 19700 h 75804"/>
              <a:gd name="connsiteX11" fmla="*/ 52694 w 52774"/>
              <a:gd name="connsiteY11" fmla="*/ 7777 h 75804"/>
              <a:gd name="connsiteX12" fmla="*/ 42262 w 52774"/>
              <a:gd name="connsiteY12" fmla="*/ 1965 h 75804"/>
              <a:gd name="connsiteX13" fmla="*/ 30284 w 52774"/>
              <a:gd name="connsiteY13" fmla="*/ 239 h 75804"/>
              <a:gd name="connsiteX14" fmla="*/ 19844 w 52774"/>
              <a:gd name="connsiteY14" fmla="*/ 1714 h 75804"/>
              <a:gd name="connsiteX15" fmla="*/ 10917 w 52774"/>
              <a:gd name="connsiteY15" fmla="*/ 6146 h 75804"/>
              <a:gd name="connsiteX16" fmla="*/ 4713 w 52774"/>
              <a:gd name="connsiteY16" fmla="*/ 13480 h 75804"/>
              <a:gd name="connsiteX17" fmla="*/ 2391 w 52774"/>
              <a:gd name="connsiteY17" fmla="*/ 23669 h 75804"/>
              <a:gd name="connsiteX18" fmla="*/ 4924 w 52774"/>
              <a:gd name="connsiteY18" fmla="*/ 33349 h 75804"/>
              <a:gd name="connsiteX19" fmla="*/ 11278 w 52774"/>
              <a:gd name="connsiteY19" fmla="*/ 39255 h 75804"/>
              <a:gd name="connsiteX20" fmla="*/ 19538 w 52774"/>
              <a:gd name="connsiteY20" fmla="*/ 42824 h 75804"/>
              <a:gd name="connsiteX21" fmla="*/ 27797 w 52774"/>
              <a:gd name="connsiteY21" fmla="*/ 45476 h 75804"/>
              <a:gd name="connsiteX22" fmla="*/ 34159 w 52774"/>
              <a:gd name="connsiteY22" fmla="*/ 48684 h 75804"/>
              <a:gd name="connsiteX23" fmla="*/ 36677 w 52774"/>
              <a:gd name="connsiteY23" fmla="*/ 53830 h 75804"/>
              <a:gd name="connsiteX24" fmla="*/ 35704 w 52774"/>
              <a:gd name="connsiteY24" fmla="*/ 57195 h 75804"/>
              <a:gd name="connsiteX25" fmla="*/ 33124 w 52774"/>
              <a:gd name="connsiteY25" fmla="*/ 59532 h 75804"/>
              <a:gd name="connsiteX26" fmla="*/ 29507 w 52774"/>
              <a:gd name="connsiteY26" fmla="*/ 60913 h 75804"/>
              <a:gd name="connsiteX27" fmla="*/ 25531 w 52774"/>
              <a:gd name="connsiteY27" fmla="*/ 61368 h 75804"/>
              <a:gd name="connsiteX28" fmla="*/ 17734 w 52774"/>
              <a:gd name="connsiteY28" fmla="*/ 59587 h 75804"/>
              <a:gd name="connsiteX29" fmla="*/ 11482 w 52774"/>
              <a:gd name="connsiteY29" fmla="*/ 54543 h 75804"/>
              <a:gd name="connsiteX30" fmla="*/ 22 w 52774"/>
              <a:gd name="connsiteY30" fmla="*/ 66976 h 75804"/>
              <a:gd name="connsiteX31" fmla="*/ 11380 w 52774"/>
              <a:gd name="connsiteY31" fmla="*/ 73903 h 75804"/>
              <a:gd name="connsiteX32" fmla="*/ 24597 w 52774"/>
              <a:gd name="connsiteY32" fmla="*/ 76044 h 75804"/>
              <a:gd name="connsiteX33" fmla="*/ 35398 w 52774"/>
              <a:gd name="connsiteY33" fmla="*/ 74616 h 75804"/>
              <a:gd name="connsiteX34" fmla="*/ 44380 w 52774"/>
              <a:gd name="connsiteY34" fmla="*/ 70232 h 75804"/>
              <a:gd name="connsiteX35" fmla="*/ 50522 w 52774"/>
              <a:gd name="connsiteY35" fmla="*/ 62795 h 75804"/>
              <a:gd name="connsiteX36" fmla="*/ 52796 w 52774"/>
              <a:gd name="connsiteY36" fmla="*/ 52300 h 75804"/>
              <a:gd name="connsiteX37" fmla="*/ 50326 w 52774"/>
              <a:gd name="connsiteY37" fmla="*/ 42213 h 75804"/>
              <a:gd name="connsiteX38" fmla="*/ 44074 w 52774"/>
              <a:gd name="connsiteY38" fmla="*/ 36204 h 7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2774" h="75804">
                <a:moveTo>
                  <a:pt x="44074" y="36204"/>
                </a:moveTo>
                <a:cubicBezTo>
                  <a:pt x="41556" y="34706"/>
                  <a:pt x="38850" y="33553"/>
                  <a:pt x="35955" y="32737"/>
                </a:cubicBezTo>
                <a:cubicBezTo>
                  <a:pt x="33077" y="31921"/>
                  <a:pt x="30370" y="31105"/>
                  <a:pt x="27852" y="30297"/>
                </a:cubicBezTo>
                <a:cubicBezTo>
                  <a:pt x="25342" y="29482"/>
                  <a:pt x="23248" y="28493"/>
                  <a:pt x="21609" y="27340"/>
                </a:cubicBezTo>
                <a:cubicBezTo>
                  <a:pt x="19946" y="26187"/>
                  <a:pt x="19130" y="24524"/>
                  <a:pt x="19130" y="22344"/>
                </a:cubicBezTo>
                <a:cubicBezTo>
                  <a:pt x="19130" y="20987"/>
                  <a:pt x="19475" y="19834"/>
                  <a:pt x="20157" y="18884"/>
                </a:cubicBezTo>
                <a:cubicBezTo>
                  <a:pt x="20848" y="17927"/>
                  <a:pt x="21750" y="17167"/>
                  <a:pt x="22848" y="16586"/>
                </a:cubicBezTo>
                <a:cubicBezTo>
                  <a:pt x="23946" y="16014"/>
                  <a:pt x="25107" y="15590"/>
                  <a:pt x="26362" y="15315"/>
                </a:cubicBezTo>
                <a:cubicBezTo>
                  <a:pt x="27601" y="15049"/>
                  <a:pt x="28794" y="14908"/>
                  <a:pt x="29970" y="14908"/>
                </a:cubicBezTo>
                <a:cubicBezTo>
                  <a:pt x="31963" y="14908"/>
                  <a:pt x="34081" y="15300"/>
                  <a:pt x="36324" y="16084"/>
                </a:cubicBezTo>
                <a:cubicBezTo>
                  <a:pt x="38559" y="16861"/>
                  <a:pt x="40324" y="18069"/>
                  <a:pt x="41642" y="19700"/>
                </a:cubicBezTo>
                <a:lnTo>
                  <a:pt x="52694" y="7777"/>
                </a:lnTo>
                <a:cubicBezTo>
                  <a:pt x="49604" y="5063"/>
                  <a:pt x="46113" y="3126"/>
                  <a:pt x="42262" y="1965"/>
                </a:cubicBezTo>
                <a:cubicBezTo>
                  <a:pt x="38410" y="812"/>
                  <a:pt x="34410" y="239"/>
                  <a:pt x="30284" y="239"/>
                </a:cubicBezTo>
                <a:cubicBezTo>
                  <a:pt x="26699" y="239"/>
                  <a:pt x="23224" y="733"/>
                  <a:pt x="19844" y="1714"/>
                </a:cubicBezTo>
                <a:cubicBezTo>
                  <a:pt x="16471" y="2702"/>
                  <a:pt x="13490" y="4177"/>
                  <a:pt x="10917" y="6146"/>
                </a:cubicBezTo>
                <a:cubicBezTo>
                  <a:pt x="8336" y="8115"/>
                  <a:pt x="6266" y="10562"/>
                  <a:pt x="4713" y="13480"/>
                </a:cubicBezTo>
                <a:cubicBezTo>
                  <a:pt x="3159" y="16406"/>
                  <a:pt x="2391" y="19802"/>
                  <a:pt x="2391" y="23669"/>
                </a:cubicBezTo>
                <a:cubicBezTo>
                  <a:pt x="2391" y="27678"/>
                  <a:pt x="3238" y="30909"/>
                  <a:pt x="4924" y="33349"/>
                </a:cubicBezTo>
                <a:cubicBezTo>
                  <a:pt x="6611" y="35796"/>
                  <a:pt x="8729" y="37765"/>
                  <a:pt x="11278" y="39255"/>
                </a:cubicBezTo>
                <a:cubicBezTo>
                  <a:pt x="13827" y="40754"/>
                  <a:pt x="16573" y="41946"/>
                  <a:pt x="19538" y="42824"/>
                </a:cubicBezTo>
                <a:cubicBezTo>
                  <a:pt x="22503" y="43711"/>
                  <a:pt x="25248" y="44597"/>
                  <a:pt x="27797" y="45476"/>
                </a:cubicBezTo>
                <a:cubicBezTo>
                  <a:pt x="30347" y="46354"/>
                  <a:pt x="32457" y="47429"/>
                  <a:pt x="34159" y="48684"/>
                </a:cubicBezTo>
                <a:cubicBezTo>
                  <a:pt x="35838" y="49939"/>
                  <a:pt x="36677" y="51657"/>
                  <a:pt x="36677" y="53830"/>
                </a:cubicBezTo>
                <a:cubicBezTo>
                  <a:pt x="36677" y="55124"/>
                  <a:pt x="36347" y="56238"/>
                  <a:pt x="35704" y="57195"/>
                </a:cubicBezTo>
                <a:cubicBezTo>
                  <a:pt x="35053" y="58144"/>
                  <a:pt x="34190" y="58920"/>
                  <a:pt x="33124" y="59532"/>
                </a:cubicBezTo>
                <a:cubicBezTo>
                  <a:pt x="32057" y="60144"/>
                  <a:pt x="30849" y="60607"/>
                  <a:pt x="29507" y="60913"/>
                </a:cubicBezTo>
                <a:cubicBezTo>
                  <a:pt x="28174" y="61219"/>
                  <a:pt x="26841" y="61368"/>
                  <a:pt x="25531" y="61368"/>
                </a:cubicBezTo>
                <a:cubicBezTo>
                  <a:pt x="22848" y="61368"/>
                  <a:pt x="20244" y="60772"/>
                  <a:pt x="17734" y="59587"/>
                </a:cubicBezTo>
                <a:cubicBezTo>
                  <a:pt x="15216" y="58395"/>
                  <a:pt x="13129" y="56716"/>
                  <a:pt x="11482" y="54543"/>
                </a:cubicBezTo>
                <a:lnTo>
                  <a:pt x="22" y="66976"/>
                </a:lnTo>
                <a:cubicBezTo>
                  <a:pt x="3520" y="70169"/>
                  <a:pt x="7317" y="72475"/>
                  <a:pt x="11380" y="73903"/>
                </a:cubicBezTo>
                <a:cubicBezTo>
                  <a:pt x="15443" y="75330"/>
                  <a:pt x="19844" y="76044"/>
                  <a:pt x="24597" y="76044"/>
                </a:cubicBezTo>
                <a:cubicBezTo>
                  <a:pt x="28386" y="76044"/>
                  <a:pt x="31978" y="75565"/>
                  <a:pt x="35398" y="74616"/>
                </a:cubicBezTo>
                <a:cubicBezTo>
                  <a:pt x="38795" y="73667"/>
                  <a:pt x="41799" y="72200"/>
                  <a:pt x="44380" y="70232"/>
                </a:cubicBezTo>
                <a:cubicBezTo>
                  <a:pt x="46961" y="68263"/>
                  <a:pt x="49016" y="65784"/>
                  <a:pt x="50522" y="62795"/>
                </a:cubicBezTo>
                <a:cubicBezTo>
                  <a:pt x="52036" y="59807"/>
                  <a:pt x="52796" y="56308"/>
                  <a:pt x="52796" y="52300"/>
                </a:cubicBezTo>
                <a:cubicBezTo>
                  <a:pt x="52796" y="48088"/>
                  <a:pt x="51965" y="44731"/>
                  <a:pt x="50326" y="42213"/>
                </a:cubicBezTo>
                <a:cubicBezTo>
                  <a:pt x="48663" y="39703"/>
                  <a:pt x="46584" y="37694"/>
                  <a:pt x="44074" y="36204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85AC8931-9D1A-D312-58E9-BA0B46B09239}"/>
              </a:ext>
            </a:extLst>
          </p:cNvPr>
          <p:cNvSpPr/>
          <p:nvPr/>
        </p:nvSpPr>
        <p:spPr>
          <a:xfrm>
            <a:off x="11339354" y="6632581"/>
            <a:ext cx="25785" cy="36067"/>
          </a:xfrm>
          <a:custGeom>
            <a:avLst/>
            <a:gdLst>
              <a:gd name="connsiteX0" fmla="*/ 16181 w 51543"/>
              <a:gd name="connsiteY0" fmla="*/ 43028 h 72133"/>
              <a:gd name="connsiteX1" fmla="*/ 47894 w 51543"/>
              <a:gd name="connsiteY1" fmla="*/ 43028 h 72133"/>
              <a:gd name="connsiteX2" fmla="*/ 47894 w 51543"/>
              <a:gd name="connsiteY2" fmla="*/ 28360 h 72133"/>
              <a:gd name="connsiteX3" fmla="*/ 16181 w 51543"/>
              <a:gd name="connsiteY3" fmla="*/ 28360 h 72133"/>
              <a:gd name="connsiteX4" fmla="*/ 16181 w 51543"/>
              <a:gd name="connsiteY4" fmla="*/ 14908 h 72133"/>
              <a:gd name="connsiteX5" fmla="*/ 49753 w 51543"/>
              <a:gd name="connsiteY5" fmla="*/ 14908 h 72133"/>
              <a:gd name="connsiteX6" fmla="*/ 49753 w 51543"/>
              <a:gd name="connsiteY6" fmla="*/ 239 h 72133"/>
              <a:gd name="connsiteX7" fmla="*/ 69 w 51543"/>
              <a:gd name="connsiteY7" fmla="*/ 239 h 72133"/>
              <a:gd name="connsiteX8" fmla="*/ 69 w 51543"/>
              <a:gd name="connsiteY8" fmla="*/ 72373 h 72133"/>
              <a:gd name="connsiteX9" fmla="*/ 51612 w 51543"/>
              <a:gd name="connsiteY9" fmla="*/ 72373 h 72133"/>
              <a:gd name="connsiteX10" fmla="*/ 51612 w 51543"/>
              <a:gd name="connsiteY10" fmla="*/ 57697 h 72133"/>
              <a:gd name="connsiteX11" fmla="*/ 16181 w 51543"/>
              <a:gd name="connsiteY11" fmla="*/ 57697 h 72133"/>
              <a:gd name="connsiteX12" fmla="*/ 16181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181" y="43028"/>
                </a:moveTo>
                <a:lnTo>
                  <a:pt x="47894" y="43028"/>
                </a:lnTo>
                <a:lnTo>
                  <a:pt x="47894" y="28360"/>
                </a:lnTo>
                <a:lnTo>
                  <a:pt x="16181" y="28360"/>
                </a:lnTo>
                <a:lnTo>
                  <a:pt x="16181" y="14908"/>
                </a:lnTo>
                <a:lnTo>
                  <a:pt x="49753" y="14908"/>
                </a:lnTo>
                <a:lnTo>
                  <a:pt x="49753" y="239"/>
                </a:lnTo>
                <a:lnTo>
                  <a:pt x="69" y="239"/>
                </a:lnTo>
                <a:lnTo>
                  <a:pt x="69" y="72373"/>
                </a:lnTo>
                <a:lnTo>
                  <a:pt x="51612" y="72373"/>
                </a:lnTo>
                <a:lnTo>
                  <a:pt x="51612" y="57697"/>
                </a:lnTo>
                <a:lnTo>
                  <a:pt x="16181" y="57697"/>
                </a:lnTo>
                <a:lnTo>
                  <a:pt x="16181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AA2A6B27-3848-1904-0FD5-678B6E28F7C0}"/>
              </a:ext>
            </a:extLst>
          </p:cNvPr>
          <p:cNvSpPr/>
          <p:nvPr/>
        </p:nvSpPr>
        <p:spPr>
          <a:xfrm>
            <a:off x="11393972" y="6632581"/>
            <a:ext cx="38389" cy="36067"/>
          </a:xfrm>
          <a:custGeom>
            <a:avLst/>
            <a:gdLst>
              <a:gd name="connsiteX0" fmla="*/ 31722 w 76738"/>
              <a:gd name="connsiteY0" fmla="*/ 239 h 72133"/>
              <a:gd name="connsiteX1" fmla="*/ 118 w 76738"/>
              <a:gd name="connsiteY1" fmla="*/ 72373 h 72133"/>
              <a:gd name="connsiteX2" fmla="*/ 17877 w 76738"/>
              <a:gd name="connsiteY2" fmla="*/ 72373 h 72133"/>
              <a:gd name="connsiteX3" fmla="*/ 23972 w 76738"/>
              <a:gd name="connsiteY3" fmla="*/ 57093 h 72133"/>
              <a:gd name="connsiteX4" fmla="*/ 52383 w 76738"/>
              <a:gd name="connsiteY4" fmla="*/ 57093 h 72133"/>
              <a:gd name="connsiteX5" fmla="*/ 58682 w 76738"/>
              <a:gd name="connsiteY5" fmla="*/ 72373 h 72133"/>
              <a:gd name="connsiteX6" fmla="*/ 76856 w 76738"/>
              <a:gd name="connsiteY6" fmla="*/ 72373 h 72133"/>
              <a:gd name="connsiteX7" fmla="*/ 45049 w 76738"/>
              <a:gd name="connsiteY7" fmla="*/ 239 h 72133"/>
              <a:gd name="connsiteX8" fmla="*/ 31722 w 76738"/>
              <a:gd name="connsiteY8" fmla="*/ 239 h 72133"/>
              <a:gd name="connsiteX9" fmla="*/ 29031 w 76738"/>
              <a:gd name="connsiteY9" fmla="*/ 43648 h 72133"/>
              <a:gd name="connsiteX10" fmla="*/ 37911 w 76738"/>
              <a:gd name="connsiteY10" fmla="*/ 21222 h 72133"/>
              <a:gd name="connsiteX11" fmla="*/ 46908 w 76738"/>
              <a:gd name="connsiteY11" fmla="*/ 43648 h 72133"/>
              <a:gd name="connsiteX12" fmla="*/ 29031 w 76738"/>
              <a:gd name="connsiteY12" fmla="*/ 4364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738" h="72133">
                <a:moveTo>
                  <a:pt x="31722" y="239"/>
                </a:moveTo>
                <a:lnTo>
                  <a:pt x="118" y="72373"/>
                </a:lnTo>
                <a:lnTo>
                  <a:pt x="17877" y="72373"/>
                </a:lnTo>
                <a:lnTo>
                  <a:pt x="23972" y="57093"/>
                </a:lnTo>
                <a:lnTo>
                  <a:pt x="52383" y="57093"/>
                </a:lnTo>
                <a:lnTo>
                  <a:pt x="58682" y="72373"/>
                </a:lnTo>
                <a:lnTo>
                  <a:pt x="76856" y="72373"/>
                </a:lnTo>
                <a:lnTo>
                  <a:pt x="45049" y="239"/>
                </a:lnTo>
                <a:lnTo>
                  <a:pt x="31722" y="239"/>
                </a:lnTo>
                <a:close/>
                <a:moveTo>
                  <a:pt x="29031" y="43648"/>
                </a:moveTo>
                <a:lnTo>
                  <a:pt x="37911" y="21222"/>
                </a:lnTo>
                <a:lnTo>
                  <a:pt x="46908" y="43648"/>
                </a:lnTo>
                <a:lnTo>
                  <a:pt x="29031" y="4364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D4641F9C-48A0-7D74-AA98-05FF7F4378C3}"/>
              </a:ext>
            </a:extLst>
          </p:cNvPr>
          <p:cNvSpPr/>
          <p:nvPr/>
        </p:nvSpPr>
        <p:spPr>
          <a:xfrm>
            <a:off x="11462180" y="6632581"/>
            <a:ext cx="30843" cy="36984"/>
          </a:xfrm>
          <a:custGeom>
            <a:avLst/>
            <a:gdLst>
              <a:gd name="connsiteX0" fmla="*/ 45713 w 61654"/>
              <a:gd name="connsiteY0" fmla="*/ 43947 h 73969"/>
              <a:gd name="connsiteX1" fmla="*/ 44622 w 61654"/>
              <a:gd name="connsiteY1" fmla="*/ 50159 h 73969"/>
              <a:gd name="connsiteX2" fmla="*/ 41587 w 61654"/>
              <a:gd name="connsiteY2" fmla="*/ 55101 h 73969"/>
              <a:gd name="connsiteX3" fmla="*/ 36935 w 61654"/>
              <a:gd name="connsiteY3" fmla="*/ 58364 h 73969"/>
              <a:gd name="connsiteX4" fmla="*/ 31052 w 61654"/>
              <a:gd name="connsiteY4" fmla="*/ 59533 h 73969"/>
              <a:gd name="connsiteX5" fmla="*/ 25114 w 61654"/>
              <a:gd name="connsiteY5" fmla="*/ 58364 h 73969"/>
              <a:gd name="connsiteX6" fmla="*/ 20416 w 61654"/>
              <a:gd name="connsiteY6" fmla="*/ 55101 h 73969"/>
              <a:gd name="connsiteX7" fmla="*/ 17356 w 61654"/>
              <a:gd name="connsiteY7" fmla="*/ 50159 h 73969"/>
              <a:gd name="connsiteX8" fmla="*/ 16282 w 61654"/>
              <a:gd name="connsiteY8" fmla="*/ 43947 h 73969"/>
              <a:gd name="connsiteX9" fmla="*/ 16282 w 61654"/>
              <a:gd name="connsiteY9" fmla="*/ 240 h 73969"/>
              <a:gd name="connsiteX10" fmla="*/ 170 w 61654"/>
              <a:gd name="connsiteY10" fmla="*/ 240 h 73969"/>
              <a:gd name="connsiteX11" fmla="*/ 170 w 61654"/>
              <a:gd name="connsiteY11" fmla="*/ 44559 h 73969"/>
              <a:gd name="connsiteX12" fmla="*/ 2131 w 61654"/>
              <a:gd name="connsiteY12" fmla="*/ 56380 h 73969"/>
              <a:gd name="connsiteX13" fmla="*/ 7975 w 61654"/>
              <a:gd name="connsiteY13" fmla="*/ 65753 h 73969"/>
              <a:gd name="connsiteX14" fmla="*/ 17623 w 61654"/>
              <a:gd name="connsiteY14" fmla="*/ 71966 h 73969"/>
              <a:gd name="connsiteX15" fmla="*/ 31052 w 61654"/>
              <a:gd name="connsiteY15" fmla="*/ 74209 h 73969"/>
              <a:gd name="connsiteX16" fmla="*/ 44379 w 61654"/>
              <a:gd name="connsiteY16" fmla="*/ 71966 h 73969"/>
              <a:gd name="connsiteX17" fmla="*/ 54027 w 61654"/>
              <a:gd name="connsiteY17" fmla="*/ 65753 h 73969"/>
              <a:gd name="connsiteX18" fmla="*/ 59871 w 61654"/>
              <a:gd name="connsiteY18" fmla="*/ 56380 h 73969"/>
              <a:gd name="connsiteX19" fmla="*/ 61824 w 61654"/>
              <a:gd name="connsiteY19" fmla="*/ 44559 h 73969"/>
              <a:gd name="connsiteX20" fmla="*/ 61824 w 61654"/>
              <a:gd name="connsiteY20" fmla="*/ 240 h 73969"/>
              <a:gd name="connsiteX21" fmla="*/ 45713 w 61654"/>
              <a:gd name="connsiteY21" fmla="*/ 240 h 73969"/>
              <a:gd name="connsiteX22" fmla="*/ 45713 w 61654"/>
              <a:gd name="connsiteY22" fmla="*/ 43947 h 7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654" h="73969">
                <a:moveTo>
                  <a:pt x="45713" y="43947"/>
                </a:moveTo>
                <a:cubicBezTo>
                  <a:pt x="45713" y="46190"/>
                  <a:pt x="45360" y="48261"/>
                  <a:pt x="44622" y="50159"/>
                </a:cubicBezTo>
                <a:cubicBezTo>
                  <a:pt x="43909" y="52065"/>
                  <a:pt x="42897" y="53713"/>
                  <a:pt x="41587" y="55101"/>
                </a:cubicBezTo>
                <a:cubicBezTo>
                  <a:pt x="40277" y="56497"/>
                  <a:pt x="38731" y="57580"/>
                  <a:pt x="36935" y="58364"/>
                </a:cubicBezTo>
                <a:cubicBezTo>
                  <a:pt x="35155" y="59148"/>
                  <a:pt x="33186" y="59533"/>
                  <a:pt x="31052" y="59533"/>
                </a:cubicBezTo>
                <a:cubicBezTo>
                  <a:pt x="28919" y="59533"/>
                  <a:pt x="26926" y="59148"/>
                  <a:pt x="25114" y="58364"/>
                </a:cubicBezTo>
                <a:cubicBezTo>
                  <a:pt x="23287" y="57580"/>
                  <a:pt x="21718" y="56497"/>
                  <a:pt x="20416" y="55101"/>
                </a:cubicBezTo>
                <a:cubicBezTo>
                  <a:pt x="19098" y="53713"/>
                  <a:pt x="18086" y="52065"/>
                  <a:pt x="17356" y="50159"/>
                </a:cubicBezTo>
                <a:cubicBezTo>
                  <a:pt x="16643" y="48261"/>
                  <a:pt x="16282" y="46190"/>
                  <a:pt x="16282" y="43947"/>
                </a:cubicBezTo>
                <a:lnTo>
                  <a:pt x="16282" y="240"/>
                </a:lnTo>
                <a:lnTo>
                  <a:pt x="170" y="240"/>
                </a:lnTo>
                <a:lnTo>
                  <a:pt x="170" y="44559"/>
                </a:lnTo>
                <a:cubicBezTo>
                  <a:pt x="170" y="48841"/>
                  <a:pt x="821" y="52779"/>
                  <a:pt x="2131" y="56380"/>
                </a:cubicBezTo>
                <a:cubicBezTo>
                  <a:pt x="3441" y="59980"/>
                  <a:pt x="5386" y="63102"/>
                  <a:pt x="7975" y="65753"/>
                </a:cubicBezTo>
                <a:cubicBezTo>
                  <a:pt x="10548" y="68397"/>
                  <a:pt x="13756" y="70475"/>
                  <a:pt x="17623" y="71966"/>
                </a:cubicBezTo>
                <a:cubicBezTo>
                  <a:pt x="21482" y="73456"/>
                  <a:pt x="25954" y="74209"/>
                  <a:pt x="31052" y="74209"/>
                </a:cubicBezTo>
                <a:cubicBezTo>
                  <a:pt x="36072" y="74209"/>
                  <a:pt x="40512" y="73456"/>
                  <a:pt x="44379" y="71966"/>
                </a:cubicBezTo>
                <a:cubicBezTo>
                  <a:pt x="48231" y="70475"/>
                  <a:pt x="51447" y="68397"/>
                  <a:pt x="54027" y="65753"/>
                </a:cubicBezTo>
                <a:cubicBezTo>
                  <a:pt x="56616" y="63102"/>
                  <a:pt x="58553" y="59980"/>
                  <a:pt x="59871" y="56380"/>
                </a:cubicBezTo>
                <a:cubicBezTo>
                  <a:pt x="61173" y="52779"/>
                  <a:pt x="61824" y="48841"/>
                  <a:pt x="61824" y="44559"/>
                </a:cubicBezTo>
                <a:lnTo>
                  <a:pt x="61824" y="240"/>
                </a:lnTo>
                <a:lnTo>
                  <a:pt x="45713" y="240"/>
                </a:lnTo>
                <a:lnTo>
                  <a:pt x="45713" y="4394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F2F9B5C9-DA7E-29BA-3B9B-9E91FE8C3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7084" y="1432690"/>
            <a:ext cx="8010933" cy="1385924"/>
          </a:xfrm>
        </p:spPr>
        <p:txBody>
          <a:bodyPr anchor="b"/>
          <a:lstStyle>
            <a:lvl1pPr>
              <a:lnSpc>
                <a:spcPct val="101000"/>
              </a:lnSpc>
              <a:defRPr>
                <a:solidFill>
                  <a:srgbClr val="F100B5"/>
                </a:solidFill>
              </a:defRPr>
            </a:lvl1pPr>
          </a:lstStyle>
          <a:p>
            <a:r>
              <a:rPr lang="fr-FR"/>
              <a:t>Titre sur une </a:t>
            </a:r>
            <a:br>
              <a:rPr lang="fr-FR"/>
            </a:br>
            <a:r>
              <a:rPr lang="fr-FR"/>
              <a:t>ou deux lignes max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9387AE00-BC92-2E41-1E96-0B9A8F65D5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15" y="260230"/>
            <a:ext cx="3509148" cy="325627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2000"/>
              </a:lnSpc>
              <a:spcBef>
                <a:spcPts val="0"/>
              </a:spcBef>
              <a:defRPr sz="22999" spc="0" baseline="0">
                <a:blipFill dpi="0" rotWithShape="1"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j-lt"/>
              </a:defRPr>
            </a:lvl1pPr>
            <a:lvl2pPr marL="0">
              <a:lnSpc>
                <a:spcPct val="96000"/>
              </a:lnSpc>
              <a:spcBef>
                <a:spcPts val="600"/>
              </a:spcBef>
              <a:spcAft>
                <a:spcPts val="0"/>
              </a:spcAft>
              <a:defRPr sz="205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02471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Transitions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pour une image  25">
            <a:extLst>
              <a:ext uri="{FF2B5EF4-FFF2-40B4-BE49-F238E27FC236}">
                <a16:creationId xmlns:a16="http://schemas.microsoft.com/office/drawing/2014/main" id="{1114C63E-460E-475C-0E21-D7DE74CCE3E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36997"/>
            <a:ext cx="7289549" cy="6121003"/>
          </a:xfrm>
          <a:custGeom>
            <a:avLst/>
            <a:gdLst>
              <a:gd name="connsiteX0" fmla="*/ 0 w 14571506"/>
              <a:gd name="connsiteY0" fmla="*/ 0 h 12242005"/>
              <a:gd name="connsiteX1" fmla="*/ 14571506 w 14571506"/>
              <a:gd name="connsiteY1" fmla="*/ 4622600 h 12242005"/>
              <a:gd name="connsiteX2" fmla="*/ 14571506 w 14571506"/>
              <a:gd name="connsiteY2" fmla="*/ 7134092 h 12242005"/>
              <a:gd name="connsiteX3" fmla="*/ 3033203 w 14571506"/>
              <a:gd name="connsiteY3" fmla="*/ 12242005 h 12242005"/>
              <a:gd name="connsiteX4" fmla="*/ 0 w 14571506"/>
              <a:gd name="connsiteY4" fmla="*/ 12242005 h 1224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71506" h="12242005">
                <a:moveTo>
                  <a:pt x="0" y="0"/>
                </a:moveTo>
                <a:lnTo>
                  <a:pt x="14571506" y="4622600"/>
                </a:lnTo>
                <a:lnTo>
                  <a:pt x="14571506" y="7134092"/>
                </a:lnTo>
                <a:lnTo>
                  <a:pt x="3033203" y="12242005"/>
                </a:lnTo>
                <a:lnTo>
                  <a:pt x="0" y="12242005"/>
                </a:lnTo>
                <a:close/>
              </a:path>
            </a:pathLst>
          </a:custGeom>
          <a:gradFill>
            <a:gsLst>
              <a:gs pos="0">
                <a:srgbClr val="4F8FCC"/>
              </a:gs>
              <a:gs pos="50000">
                <a:srgbClr val="3A6FC8"/>
              </a:gs>
              <a:gs pos="100000">
                <a:srgbClr val="264FC4"/>
              </a:gs>
            </a:gsLst>
            <a:lin ang="0" scaled="1"/>
          </a:gradFill>
        </p:spPr>
        <p:txBody>
          <a:bodyPr vert="horz" wrap="square" lIns="0" tIns="0" rIns="0" bIns="0" rtlCol="0">
            <a:noAutofit/>
          </a:bodyPr>
          <a:lstStyle>
            <a:lvl1pPr>
              <a:defRPr lang="fr-FR" sz="133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5AC17C6-5739-90B4-0CFB-8AB96F723EEA}"/>
              </a:ext>
            </a:extLst>
          </p:cNvPr>
          <p:cNvSpPr/>
          <p:nvPr/>
        </p:nvSpPr>
        <p:spPr>
          <a:xfrm flipV="1">
            <a:off x="11142875" y="6384706"/>
            <a:ext cx="410383" cy="214649"/>
          </a:xfrm>
          <a:custGeom>
            <a:avLst/>
            <a:gdLst>
              <a:gd name="connsiteX0" fmla="*/ 15193 w 820338"/>
              <a:gd name="connsiteY0" fmla="*/ 428714 h 429299"/>
              <a:gd name="connsiteX1" fmla="*/ 446 w 820338"/>
              <a:gd name="connsiteY1" fmla="*/ 415606 h 429299"/>
              <a:gd name="connsiteX2" fmla="*/ 446 w 820338"/>
              <a:gd name="connsiteY2" fmla="*/ 13343 h 429299"/>
              <a:gd name="connsiteX3" fmla="*/ 13555 w 820338"/>
              <a:gd name="connsiteY3" fmla="*/ 234 h 429299"/>
              <a:gd name="connsiteX4" fmla="*/ 731238 w 820338"/>
              <a:gd name="connsiteY4" fmla="*/ 234 h 429299"/>
              <a:gd name="connsiteX5" fmla="*/ 745166 w 820338"/>
              <a:gd name="connsiteY5" fmla="*/ 9246 h 429299"/>
              <a:gd name="connsiteX6" fmla="*/ 819720 w 820338"/>
              <a:gd name="connsiteY6" fmla="*/ 241101 h 429299"/>
              <a:gd name="connsiteX7" fmla="*/ 813165 w 820338"/>
              <a:gd name="connsiteY7" fmla="*/ 258305 h 429299"/>
              <a:gd name="connsiteX8" fmla="*/ 70904 w 820338"/>
              <a:gd name="connsiteY8" fmla="*/ 429533 h 429299"/>
              <a:gd name="connsiteX9" fmla="*/ 15193 w 820338"/>
              <a:gd name="connsiteY9" fmla="*/ 428714 h 42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0338" h="429299">
                <a:moveTo>
                  <a:pt x="15193" y="428714"/>
                </a:moveTo>
                <a:cubicBezTo>
                  <a:pt x="6181" y="428714"/>
                  <a:pt x="446" y="424618"/>
                  <a:pt x="446" y="415606"/>
                </a:cubicBezTo>
                <a:lnTo>
                  <a:pt x="446" y="13343"/>
                </a:lnTo>
                <a:cubicBezTo>
                  <a:pt x="446" y="5969"/>
                  <a:pt x="5362" y="234"/>
                  <a:pt x="13555" y="234"/>
                </a:cubicBezTo>
                <a:lnTo>
                  <a:pt x="731238" y="234"/>
                </a:lnTo>
                <a:cubicBezTo>
                  <a:pt x="736973" y="234"/>
                  <a:pt x="742708" y="234"/>
                  <a:pt x="745166" y="9246"/>
                </a:cubicBezTo>
                <a:cubicBezTo>
                  <a:pt x="745166" y="9246"/>
                  <a:pt x="818081" y="237004"/>
                  <a:pt x="819720" y="241101"/>
                </a:cubicBezTo>
                <a:cubicBezTo>
                  <a:pt x="822177" y="249293"/>
                  <a:pt x="820539" y="253390"/>
                  <a:pt x="813165" y="258305"/>
                </a:cubicBezTo>
                <a:cubicBezTo>
                  <a:pt x="579672" y="408232"/>
                  <a:pt x="229843" y="429533"/>
                  <a:pt x="70904" y="429533"/>
                </a:cubicBezTo>
                <a:cubicBezTo>
                  <a:pt x="47964" y="429533"/>
                  <a:pt x="29121" y="429533"/>
                  <a:pt x="15193" y="428714"/>
                </a:cubicBezTo>
                <a:close/>
              </a:path>
            </a:pathLst>
          </a:custGeom>
          <a:gradFill>
            <a:gsLst>
              <a:gs pos="0">
                <a:srgbClr val="802266"/>
              </a:gs>
              <a:gs pos="25000">
                <a:srgbClr val="AC1173"/>
              </a:gs>
              <a:gs pos="81000">
                <a:srgbClr val="D90E0E"/>
              </a:gs>
              <a:gs pos="100000">
                <a:srgbClr val="D90E0E"/>
              </a:gs>
            </a:gsLst>
            <a:lin ang="0" scaled="1"/>
          </a:gradFill>
          <a:ln w="817381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ADFC03F8-1254-77E0-026C-0D853D546AA8}"/>
              </a:ext>
            </a:extLst>
          </p:cNvPr>
          <p:cNvSpPr/>
          <p:nvPr/>
        </p:nvSpPr>
        <p:spPr>
          <a:xfrm>
            <a:off x="11161312" y="6473652"/>
            <a:ext cx="94641" cy="96776"/>
          </a:xfrm>
          <a:custGeom>
            <a:avLst/>
            <a:gdLst>
              <a:gd name="connsiteX0" fmla="*/ 126801 w 189185"/>
              <a:gd name="connsiteY0" fmla="*/ 80049 h 193551"/>
              <a:gd name="connsiteX1" fmla="*/ 86847 w 189185"/>
              <a:gd name="connsiteY1" fmla="*/ 47861 h 193551"/>
              <a:gd name="connsiteX2" fmla="*/ 142475 w 189185"/>
              <a:gd name="connsiteY2" fmla="*/ 27515 h 193551"/>
              <a:gd name="connsiteX3" fmla="*/ 173086 w 189185"/>
              <a:gd name="connsiteY3" fmla="*/ 31636 h 193551"/>
              <a:gd name="connsiteX4" fmla="*/ 181790 w 189185"/>
              <a:gd name="connsiteY4" fmla="*/ 4224 h 193551"/>
              <a:gd name="connsiteX5" fmla="*/ 145384 w 189185"/>
              <a:gd name="connsiteY5" fmla="*/ 373 h 193551"/>
              <a:gd name="connsiteX6" fmla="*/ 42586 w 189185"/>
              <a:gd name="connsiteY6" fmla="*/ 40658 h 193551"/>
              <a:gd name="connsiteX7" fmla="*/ 99438 w 189185"/>
              <a:gd name="connsiteY7" fmla="*/ 108168 h 193551"/>
              <a:gd name="connsiteX8" fmla="*/ 138614 w 189185"/>
              <a:gd name="connsiteY8" fmla="*/ 147395 h 193551"/>
              <a:gd name="connsiteX9" fmla="*/ 88078 w 189185"/>
              <a:gd name="connsiteY9" fmla="*/ 164230 h 193551"/>
              <a:gd name="connsiteX10" fmla="*/ 13620 w 189185"/>
              <a:gd name="connsiteY10" fmla="*/ 145657 h 193551"/>
              <a:gd name="connsiteX11" fmla="*/ 156 w 189185"/>
              <a:gd name="connsiteY11" fmla="*/ 174841 h 193551"/>
              <a:gd name="connsiteX12" fmla="*/ 80483 w 189185"/>
              <a:gd name="connsiteY12" fmla="*/ 193786 h 193551"/>
              <a:gd name="connsiteX13" fmla="*/ 185475 w 189185"/>
              <a:gd name="connsiteY13" fmla="*/ 151146 h 193551"/>
              <a:gd name="connsiteX14" fmla="*/ 126801 w 189185"/>
              <a:gd name="connsiteY14" fmla="*/ 80049 h 1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185" h="193551">
                <a:moveTo>
                  <a:pt x="126801" y="80049"/>
                </a:moveTo>
                <a:cubicBezTo>
                  <a:pt x="100449" y="67313"/>
                  <a:pt x="82523" y="60661"/>
                  <a:pt x="86847" y="47861"/>
                </a:cubicBezTo>
                <a:cubicBezTo>
                  <a:pt x="91939" y="32708"/>
                  <a:pt x="118459" y="26984"/>
                  <a:pt x="142475" y="27515"/>
                </a:cubicBezTo>
                <a:cubicBezTo>
                  <a:pt x="154614" y="27819"/>
                  <a:pt x="163220" y="29376"/>
                  <a:pt x="173086" y="31636"/>
                </a:cubicBezTo>
                <a:lnTo>
                  <a:pt x="181790" y="4224"/>
                </a:lnTo>
                <a:cubicBezTo>
                  <a:pt x="169274" y="1913"/>
                  <a:pt x="160343" y="745"/>
                  <a:pt x="145384" y="373"/>
                </a:cubicBezTo>
                <a:cubicBezTo>
                  <a:pt x="97230" y="-758"/>
                  <a:pt x="53713" y="12539"/>
                  <a:pt x="42586" y="40658"/>
                </a:cubicBezTo>
                <a:cubicBezTo>
                  <a:pt x="29291" y="73970"/>
                  <a:pt x="66878" y="92748"/>
                  <a:pt x="99438" y="108168"/>
                </a:cubicBezTo>
                <a:cubicBezTo>
                  <a:pt x="125369" y="120436"/>
                  <a:pt x="145773" y="132083"/>
                  <a:pt x="138614" y="147395"/>
                </a:cubicBezTo>
                <a:cubicBezTo>
                  <a:pt x="132995" y="159235"/>
                  <a:pt x="114706" y="164834"/>
                  <a:pt x="88078" y="164230"/>
                </a:cubicBezTo>
                <a:cubicBezTo>
                  <a:pt x="65044" y="163708"/>
                  <a:pt x="36281" y="157054"/>
                  <a:pt x="13620" y="145657"/>
                </a:cubicBezTo>
                <a:lnTo>
                  <a:pt x="156" y="174841"/>
                </a:lnTo>
                <a:cubicBezTo>
                  <a:pt x="16812" y="182548"/>
                  <a:pt x="51160" y="193068"/>
                  <a:pt x="80483" y="193786"/>
                </a:cubicBezTo>
                <a:cubicBezTo>
                  <a:pt x="135546" y="194990"/>
                  <a:pt x="171206" y="181197"/>
                  <a:pt x="185475" y="151146"/>
                </a:cubicBezTo>
                <a:cubicBezTo>
                  <a:pt x="202363" y="115704"/>
                  <a:pt x="160465" y="96289"/>
                  <a:pt x="126801" y="80049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409AAB88-3413-EC77-4C36-6413261D61F0}"/>
              </a:ext>
            </a:extLst>
          </p:cNvPr>
          <p:cNvSpPr/>
          <p:nvPr/>
        </p:nvSpPr>
        <p:spPr>
          <a:xfrm>
            <a:off x="11249837" y="6473435"/>
            <a:ext cx="271992" cy="96919"/>
          </a:xfrm>
          <a:custGeom>
            <a:avLst/>
            <a:gdLst>
              <a:gd name="connsiteX0" fmla="*/ 24786 w 543702"/>
              <a:gd name="connsiteY0" fmla="*/ 130510 h 193836"/>
              <a:gd name="connsiteX1" fmla="*/ 26265 w 543702"/>
              <a:gd name="connsiteY1" fmla="*/ 131371 h 193836"/>
              <a:gd name="connsiteX2" fmla="*/ 27570 w 543702"/>
              <a:gd name="connsiteY2" fmla="*/ 130510 h 193836"/>
              <a:gd name="connsiteX3" fmla="*/ 54389 w 543702"/>
              <a:gd name="connsiteY3" fmla="*/ 47391 h 193836"/>
              <a:gd name="connsiteX4" fmla="*/ 122624 w 543702"/>
              <a:gd name="connsiteY4" fmla="*/ 190743 h 193836"/>
              <a:gd name="connsiteX5" fmla="*/ 166730 w 543702"/>
              <a:gd name="connsiteY5" fmla="*/ 190743 h 193836"/>
              <a:gd name="connsiteX6" fmla="*/ 188518 w 543702"/>
              <a:gd name="connsiteY6" fmla="*/ 122604 h 193836"/>
              <a:gd name="connsiteX7" fmla="*/ 189941 w 543702"/>
              <a:gd name="connsiteY7" fmla="*/ 121776 h 193836"/>
              <a:gd name="connsiteX8" fmla="*/ 191272 w 543702"/>
              <a:gd name="connsiteY8" fmla="*/ 122604 h 193836"/>
              <a:gd name="connsiteX9" fmla="*/ 300695 w 543702"/>
              <a:gd name="connsiteY9" fmla="*/ 194122 h 193836"/>
              <a:gd name="connsiteX10" fmla="*/ 383645 w 543702"/>
              <a:gd name="connsiteY10" fmla="*/ 179190 h 193836"/>
              <a:gd name="connsiteX11" fmla="*/ 406456 w 543702"/>
              <a:gd name="connsiteY11" fmla="*/ 107273 h 193836"/>
              <a:gd name="connsiteX12" fmla="*/ 494196 w 543702"/>
              <a:gd name="connsiteY12" fmla="*/ 107273 h 193836"/>
              <a:gd name="connsiteX13" fmla="*/ 503086 w 543702"/>
              <a:gd name="connsiteY13" fmla="*/ 79396 h 193836"/>
              <a:gd name="connsiteX14" fmla="*/ 415382 w 543702"/>
              <a:gd name="connsiteY14" fmla="*/ 79396 h 193836"/>
              <a:gd name="connsiteX15" fmla="*/ 430501 w 543702"/>
              <a:gd name="connsiteY15" fmla="*/ 32192 h 193836"/>
              <a:gd name="connsiteX16" fmla="*/ 535074 w 543702"/>
              <a:gd name="connsiteY16" fmla="*/ 32192 h 193836"/>
              <a:gd name="connsiteX17" fmla="*/ 544130 w 543702"/>
              <a:gd name="connsiteY17" fmla="*/ 3282 h 193836"/>
              <a:gd name="connsiteX18" fmla="*/ 397326 w 543702"/>
              <a:gd name="connsiteY18" fmla="*/ 3282 h 193836"/>
              <a:gd name="connsiteX19" fmla="*/ 347512 w 543702"/>
              <a:gd name="connsiteY19" fmla="*/ 159077 h 193836"/>
              <a:gd name="connsiteX20" fmla="*/ 310222 w 543702"/>
              <a:gd name="connsiteY20" fmla="*/ 163028 h 193836"/>
              <a:gd name="connsiteX21" fmla="*/ 243880 w 543702"/>
              <a:gd name="connsiteY21" fmla="*/ 140499 h 193836"/>
              <a:gd name="connsiteX22" fmla="*/ 232348 w 543702"/>
              <a:gd name="connsiteY22" fmla="*/ 96830 h 193836"/>
              <a:gd name="connsiteX23" fmla="*/ 329674 w 543702"/>
              <a:gd name="connsiteY23" fmla="*/ 31370 h 193836"/>
              <a:gd name="connsiteX24" fmla="*/ 362158 w 543702"/>
              <a:gd name="connsiteY24" fmla="*/ 33328 h 193836"/>
              <a:gd name="connsiteX25" fmla="*/ 372488 w 543702"/>
              <a:gd name="connsiteY25" fmla="*/ 3040 h 193836"/>
              <a:gd name="connsiteX26" fmla="*/ 329693 w 543702"/>
              <a:gd name="connsiteY26" fmla="*/ 286 h 193836"/>
              <a:gd name="connsiteX27" fmla="*/ 216882 w 543702"/>
              <a:gd name="connsiteY27" fmla="*/ 44365 h 193836"/>
              <a:gd name="connsiteX28" fmla="*/ 214713 w 543702"/>
              <a:gd name="connsiteY28" fmla="*/ 45208 h 193836"/>
              <a:gd name="connsiteX29" fmla="*/ 213579 w 543702"/>
              <a:gd name="connsiteY29" fmla="*/ 44365 h 193836"/>
              <a:gd name="connsiteX30" fmla="*/ 226687 w 543702"/>
              <a:gd name="connsiteY30" fmla="*/ 3322 h 193836"/>
              <a:gd name="connsiteX31" fmla="*/ 188381 w 543702"/>
              <a:gd name="connsiteY31" fmla="*/ 3322 h 193836"/>
              <a:gd name="connsiteX32" fmla="*/ 146497 w 543702"/>
              <a:gd name="connsiteY32" fmla="*/ 134679 h 193836"/>
              <a:gd name="connsiteX33" fmla="*/ 72225 w 543702"/>
              <a:gd name="connsiteY33" fmla="*/ 3322 h 193836"/>
              <a:gd name="connsiteX34" fmla="*/ 31152 w 543702"/>
              <a:gd name="connsiteY34" fmla="*/ 3322 h 193836"/>
              <a:gd name="connsiteX35" fmla="*/ 428 w 543702"/>
              <a:gd name="connsiteY35" fmla="*/ 98970 h 193836"/>
              <a:gd name="connsiteX36" fmla="*/ 24786 w 543702"/>
              <a:gd name="connsiteY36" fmla="*/ 130510 h 19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43702" h="193836">
                <a:moveTo>
                  <a:pt x="24786" y="130510"/>
                </a:moveTo>
                <a:cubicBezTo>
                  <a:pt x="25053" y="131180"/>
                  <a:pt x="25533" y="131371"/>
                  <a:pt x="26265" y="131371"/>
                </a:cubicBezTo>
                <a:cubicBezTo>
                  <a:pt x="27026" y="131371"/>
                  <a:pt x="27355" y="131146"/>
                  <a:pt x="27570" y="130510"/>
                </a:cubicBezTo>
                <a:cubicBezTo>
                  <a:pt x="27883" y="129560"/>
                  <a:pt x="54389" y="47391"/>
                  <a:pt x="54389" y="47391"/>
                </a:cubicBezTo>
                <a:cubicBezTo>
                  <a:pt x="81438" y="86058"/>
                  <a:pt x="108257" y="136941"/>
                  <a:pt x="122624" y="190743"/>
                </a:cubicBezTo>
                <a:lnTo>
                  <a:pt x="166730" y="190743"/>
                </a:lnTo>
                <a:lnTo>
                  <a:pt x="188518" y="122604"/>
                </a:lnTo>
                <a:cubicBezTo>
                  <a:pt x="188741" y="121936"/>
                  <a:pt x="189238" y="121776"/>
                  <a:pt x="189941" y="121776"/>
                </a:cubicBezTo>
                <a:cubicBezTo>
                  <a:pt x="190651" y="121776"/>
                  <a:pt x="191214" y="122002"/>
                  <a:pt x="191272" y="122604"/>
                </a:cubicBezTo>
                <a:cubicBezTo>
                  <a:pt x="197937" y="165357"/>
                  <a:pt x="240454" y="194122"/>
                  <a:pt x="300695" y="194122"/>
                </a:cubicBezTo>
                <a:cubicBezTo>
                  <a:pt x="339717" y="194122"/>
                  <a:pt x="374887" y="183893"/>
                  <a:pt x="383645" y="179190"/>
                </a:cubicBezTo>
                <a:lnTo>
                  <a:pt x="406456" y="107273"/>
                </a:lnTo>
                <a:lnTo>
                  <a:pt x="494196" y="107273"/>
                </a:lnTo>
                <a:lnTo>
                  <a:pt x="503086" y="79396"/>
                </a:lnTo>
                <a:lnTo>
                  <a:pt x="415382" y="79396"/>
                </a:lnTo>
                <a:lnTo>
                  <a:pt x="430501" y="32192"/>
                </a:lnTo>
                <a:lnTo>
                  <a:pt x="535074" y="32192"/>
                </a:lnTo>
                <a:lnTo>
                  <a:pt x="544130" y="3282"/>
                </a:lnTo>
                <a:lnTo>
                  <a:pt x="397326" y="3282"/>
                </a:lnTo>
                <a:lnTo>
                  <a:pt x="347512" y="159077"/>
                </a:lnTo>
                <a:cubicBezTo>
                  <a:pt x="336926" y="161748"/>
                  <a:pt x="323854" y="163028"/>
                  <a:pt x="310222" y="163028"/>
                </a:cubicBezTo>
                <a:cubicBezTo>
                  <a:pt x="280783" y="163028"/>
                  <a:pt x="257228" y="156063"/>
                  <a:pt x="243880" y="140499"/>
                </a:cubicBezTo>
                <a:cubicBezTo>
                  <a:pt x="233881" y="128781"/>
                  <a:pt x="229895" y="113695"/>
                  <a:pt x="232348" y="96830"/>
                </a:cubicBezTo>
                <a:cubicBezTo>
                  <a:pt x="238253" y="56690"/>
                  <a:pt x="277363" y="31370"/>
                  <a:pt x="329674" y="31370"/>
                </a:cubicBezTo>
                <a:cubicBezTo>
                  <a:pt x="340652" y="31370"/>
                  <a:pt x="351993" y="32018"/>
                  <a:pt x="362158" y="33328"/>
                </a:cubicBezTo>
                <a:lnTo>
                  <a:pt x="372488" y="3040"/>
                </a:lnTo>
                <a:cubicBezTo>
                  <a:pt x="359898" y="1140"/>
                  <a:pt x="344633" y="286"/>
                  <a:pt x="329693" y="286"/>
                </a:cubicBezTo>
                <a:cubicBezTo>
                  <a:pt x="283307" y="286"/>
                  <a:pt x="242993" y="16254"/>
                  <a:pt x="216882" y="44365"/>
                </a:cubicBezTo>
                <a:cubicBezTo>
                  <a:pt x="216091" y="45234"/>
                  <a:pt x="215212" y="45208"/>
                  <a:pt x="214713" y="45208"/>
                </a:cubicBezTo>
                <a:cubicBezTo>
                  <a:pt x="213892" y="45208"/>
                  <a:pt x="213378" y="45051"/>
                  <a:pt x="213579" y="44365"/>
                </a:cubicBezTo>
                <a:lnTo>
                  <a:pt x="226687" y="3322"/>
                </a:lnTo>
                <a:lnTo>
                  <a:pt x="188381" y="3322"/>
                </a:lnTo>
                <a:lnTo>
                  <a:pt x="146497" y="134679"/>
                </a:lnTo>
                <a:cubicBezTo>
                  <a:pt x="133188" y="95942"/>
                  <a:pt x="105765" y="44904"/>
                  <a:pt x="72225" y="3322"/>
                </a:cubicBezTo>
                <a:lnTo>
                  <a:pt x="31152" y="3322"/>
                </a:lnTo>
                <a:lnTo>
                  <a:pt x="428" y="98970"/>
                </a:lnTo>
                <a:cubicBezTo>
                  <a:pt x="15882" y="110355"/>
                  <a:pt x="20756" y="118706"/>
                  <a:pt x="24786" y="130510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41BDF252-97D2-8BA5-DF59-B53B9AE87C0D}"/>
              </a:ext>
            </a:extLst>
          </p:cNvPr>
          <p:cNvSpPr/>
          <p:nvPr/>
        </p:nvSpPr>
        <p:spPr>
          <a:xfrm>
            <a:off x="11164905" y="6632581"/>
            <a:ext cx="29352" cy="36067"/>
          </a:xfrm>
          <a:custGeom>
            <a:avLst/>
            <a:gdLst>
              <a:gd name="connsiteX0" fmla="*/ 51787 w 58673"/>
              <a:gd name="connsiteY0" fmla="*/ 35137 h 72133"/>
              <a:gd name="connsiteX1" fmla="*/ 55811 w 58673"/>
              <a:gd name="connsiteY1" fmla="*/ 22148 h 72133"/>
              <a:gd name="connsiteX2" fmla="*/ 53591 w 58673"/>
              <a:gd name="connsiteY2" fmla="*/ 11605 h 72133"/>
              <a:gd name="connsiteX3" fmla="*/ 47606 w 58673"/>
              <a:gd name="connsiteY3" fmla="*/ 4875 h 72133"/>
              <a:gd name="connsiteX4" fmla="*/ 38820 w 58673"/>
              <a:gd name="connsiteY4" fmla="*/ 1314 h 72133"/>
              <a:gd name="connsiteX5" fmla="*/ 28231 w 58673"/>
              <a:gd name="connsiteY5" fmla="*/ 239 h 72133"/>
              <a:gd name="connsiteX6" fmla="*/ -70 w 58673"/>
              <a:gd name="connsiteY6" fmla="*/ 239 h 72133"/>
              <a:gd name="connsiteX7" fmla="*/ -70 w 58673"/>
              <a:gd name="connsiteY7" fmla="*/ 72373 h 72133"/>
              <a:gd name="connsiteX8" fmla="*/ 16049 w 58673"/>
              <a:gd name="connsiteY8" fmla="*/ 72373 h 72133"/>
              <a:gd name="connsiteX9" fmla="*/ 16049 w 58673"/>
              <a:gd name="connsiteY9" fmla="*/ 43546 h 72133"/>
              <a:gd name="connsiteX10" fmla="*/ 23995 w 58673"/>
              <a:gd name="connsiteY10" fmla="*/ 43546 h 72133"/>
              <a:gd name="connsiteX11" fmla="*/ 39283 w 58673"/>
              <a:gd name="connsiteY11" fmla="*/ 72373 h 72133"/>
              <a:gd name="connsiteX12" fmla="*/ 58603 w 58673"/>
              <a:gd name="connsiteY12" fmla="*/ 72373 h 72133"/>
              <a:gd name="connsiteX13" fmla="*/ 40013 w 58673"/>
              <a:gd name="connsiteY13" fmla="*/ 41915 h 72133"/>
              <a:gd name="connsiteX14" fmla="*/ 51787 w 58673"/>
              <a:gd name="connsiteY14" fmla="*/ 35137 h 72133"/>
              <a:gd name="connsiteX15" fmla="*/ 37785 w 58673"/>
              <a:gd name="connsiteY15" fmla="*/ 26626 h 72133"/>
              <a:gd name="connsiteX16" fmla="*/ 34530 w 58673"/>
              <a:gd name="connsiteY16" fmla="*/ 29027 h 72133"/>
              <a:gd name="connsiteX17" fmla="*/ 30145 w 58673"/>
              <a:gd name="connsiteY17" fmla="*/ 29945 h 72133"/>
              <a:gd name="connsiteX18" fmla="*/ 25548 w 58673"/>
              <a:gd name="connsiteY18" fmla="*/ 30094 h 72133"/>
              <a:gd name="connsiteX19" fmla="*/ 16049 w 58673"/>
              <a:gd name="connsiteY19" fmla="*/ 30094 h 72133"/>
              <a:gd name="connsiteX20" fmla="*/ 16049 w 58673"/>
              <a:gd name="connsiteY20" fmla="*/ 13692 h 72133"/>
              <a:gd name="connsiteX21" fmla="*/ 26584 w 58673"/>
              <a:gd name="connsiteY21" fmla="*/ 13692 h 72133"/>
              <a:gd name="connsiteX22" fmla="*/ 31023 w 58673"/>
              <a:gd name="connsiteY22" fmla="*/ 13998 h 72133"/>
              <a:gd name="connsiteX23" fmla="*/ 35055 w 58673"/>
              <a:gd name="connsiteY23" fmla="*/ 15166 h 72133"/>
              <a:gd name="connsiteX24" fmla="*/ 37942 w 58673"/>
              <a:gd name="connsiteY24" fmla="*/ 17661 h 72133"/>
              <a:gd name="connsiteX25" fmla="*/ 39079 w 58673"/>
              <a:gd name="connsiteY25" fmla="*/ 22046 h 72133"/>
              <a:gd name="connsiteX26" fmla="*/ 37785 w 58673"/>
              <a:gd name="connsiteY26" fmla="*/ 26626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673" h="72133">
                <a:moveTo>
                  <a:pt x="51787" y="35137"/>
                </a:moveTo>
                <a:cubicBezTo>
                  <a:pt x="54469" y="31568"/>
                  <a:pt x="55811" y="27238"/>
                  <a:pt x="55811" y="22148"/>
                </a:cubicBezTo>
                <a:cubicBezTo>
                  <a:pt x="55811" y="17935"/>
                  <a:pt x="55065" y="14421"/>
                  <a:pt x="53591" y="11605"/>
                </a:cubicBezTo>
                <a:cubicBezTo>
                  <a:pt x="52108" y="8781"/>
                  <a:pt x="50116" y="6538"/>
                  <a:pt x="47606" y="4875"/>
                </a:cubicBezTo>
                <a:cubicBezTo>
                  <a:pt x="45088" y="3212"/>
                  <a:pt x="42162" y="2020"/>
                  <a:pt x="38820" y="1314"/>
                </a:cubicBezTo>
                <a:cubicBezTo>
                  <a:pt x="35487" y="600"/>
                  <a:pt x="31949" y="239"/>
                  <a:pt x="28231" y="239"/>
                </a:cubicBezTo>
                <a:lnTo>
                  <a:pt x="-70" y="239"/>
                </a:lnTo>
                <a:lnTo>
                  <a:pt x="-70" y="72373"/>
                </a:lnTo>
                <a:lnTo>
                  <a:pt x="16049" y="72373"/>
                </a:lnTo>
                <a:lnTo>
                  <a:pt x="16049" y="43546"/>
                </a:lnTo>
                <a:lnTo>
                  <a:pt x="23995" y="43546"/>
                </a:lnTo>
                <a:lnTo>
                  <a:pt x="39283" y="72373"/>
                </a:lnTo>
                <a:lnTo>
                  <a:pt x="58603" y="72373"/>
                </a:lnTo>
                <a:lnTo>
                  <a:pt x="40013" y="41915"/>
                </a:lnTo>
                <a:cubicBezTo>
                  <a:pt x="45174" y="40965"/>
                  <a:pt x="49096" y="38706"/>
                  <a:pt x="51787" y="35137"/>
                </a:cubicBezTo>
                <a:moveTo>
                  <a:pt x="37785" y="26626"/>
                </a:moveTo>
                <a:cubicBezTo>
                  <a:pt x="36930" y="27717"/>
                  <a:pt x="35840" y="28517"/>
                  <a:pt x="34530" y="29027"/>
                </a:cubicBezTo>
                <a:cubicBezTo>
                  <a:pt x="33220" y="29537"/>
                  <a:pt x="31761" y="29843"/>
                  <a:pt x="30145" y="29945"/>
                </a:cubicBezTo>
                <a:cubicBezTo>
                  <a:pt x="28529" y="30047"/>
                  <a:pt x="26992" y="30094"/>
                  <a:pt x="25548" y="30094"/>
                </a:cubicBezTo>
                <a:lnTo>
                  <a:pt x="16049" y="30094"/>
                </a:lnTo>
                <a:lnTo>
                  <a:pt x="16049" y="13692"/>
                </a:lnTo>
                <a:lnTo>
                  <a:pt x="26584" y="13692"/>
                </a:lnTo>
                <a:cubicBezTo>
                  <a:pt x="28027" y="13692"/>
                  <a:pt x="29502" y="13794"/>
                  <a:pt x="31023" y="13998"/>
                </a:cubicBezTo>
                <a:cubicBezTo>
                  <a:pt x="32537" y="14202"/>
                  <a:pt x="33879" y="14594"/>
                  <a:pt x="35055" y="15166"/>
                </a:cubicBezTo>
                <a:cubicBezTo>
                  <a:pt x="36216" y="15747"/>
                  <a:pt x="37181" y="16578"/>
                  <a:pt x="37942" y="17661"/>
                </a:cubicBezTo>
                <a:cubicBezTo>
                  <a:pt x="38703" y="18751"/>
                  <a:pt x="39079" y="20210"/>
                  <a:pt x="39079" y="22046"/>
                </a:cubicBezTo>
                <a:cubicBezTo>
                  <a:pt x="39079" y="24014"/>
                  <a:pt x="38648" y="25544"/>
                  <a:pt x="37785" y="26626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D6AB346E-9710-2611-FD06-3A2845D1DB5D}"/>
              </a:ext>
            </a:extLst>
          </p:cNvPr>
          <p:cNvSpPr/>
          <p:nvPr/>
        </p:nvSpPr>
        <p:spPr>
          <a:xfrm rot="7525294" flipV="1">
            <a:off x="11232249" y="6621964"/>
            <a:ext cx="15112" cy="8593"/>
          </a:xfrm>
          <a:custGeom>
            <a:avLst/>
            <a:gdLst>
              <a:gd name="connsiteX0" fmla="*/ 12199 w 30223"/>
              <a:gd name="connsiteY0" fmla="*/ 207 h 17178"/>
              <a:gd name="connsiteX1" fmla="*/ 30201 w 30223"/>
              <a:gd name="connsiteY1" fmla="*/ 207 h 17178"/>
              <a:gd name="connsiteX2" fmla="*/ 22295 w 30223"/>
              <a:gd name="connsiteY2" fmla="*/ 11322 h 17178"/>
              <a:gd name="connsiteX3" fmla="*/ -22 w 30223"/>
              <a:gd name="connsiteY3" fmla="*/ 17386 h 17178"/>
              <a:gd name="connsiteX4" fmla="*/ 12199 w 30223"/>
              <a:gd name="connsiteY4" fmla="*/ 207 h 1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3" h="17178">
                <a:moveTo>
                  <a:pt x="12199" y="207"/>
                </a:moveTo>
                <a:lnTo>
                  <a:pt x="30201" y="207"/>
                </a:lnTo>
                <a:lnTo>
                  <a:pt x="22295" y="11322"/>
                </a:lnTo>
                <a:lnTo>
                  <a:pt x="-22" y="17386"/>
                </a:lnTo>
                <a:lnTo>
                  <a:pt x="12199" y="20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4BD7B079-F704-0511-5EC6-0DA244B615DD}"/>
              </a:ext>
            </a:extLst>
          </p:cNvPr>
          <p:cNvSpPr/>
          <p:nvPr/>
        </p:nvSpPr>
        <p:spPr>
          <a:xfrm>
            <a:off x="11224846" y="6632581"/>
            <a:ext cx="25785" cy="36067"/>
          </a:xfrm>
          <a:custGeom>
            <a:avLst/>
            <a:gdLst>
              <a:gd name="connsiteX0" fmla="*/ 16096 w 51543"/>
              <a:gd name="connsiteY0" fmla="*/ 43028 h 72133"/>
              <a:gd name="connsiteX1" fmla="*/ 47802 w 51543"/>
              <a:gd name="connsiteY1" fmla="*/ 43028 h 72133"/>
              <a:gd name="connsiteX2" fmla="*/ 47802 w 51543"/>
              <a:gd name="connsiteY2" fmla="*/ 28360 h 72133"/>
              <a:gd name="connsiteX3" fmla="*/ 16096 w 51543"/>
              <a:gd name="connsiteY3" fmla="*/ 28360 h 72133"/>
              <a:gd name="connsiteX4" fmla="*/ 16096 w 51543"/>
              <a:gd name="connsiteY4" fmla="*/ 14908 h 72133"/>
              <a:gd name="connsiteX5" fmla="*/ 49661 w 51543"/>
              <a:gd name="connsiteY5" fmla="*/ 14908 h 72133"/>
              <a:gd name="connsiteX6" fmla="*/ 49661 w 51543"/>
              <a:gd name="connsiteY6" fmla="*/ 239 h 72133"/>
              <a:gd name="connsiteX7" fmla="*/ -23 w 51543"/>
              <a:gd name="connsiteY7" fmla="*/ 239 h 72133"/>
              <a:gd name="connsiteX8" fmla="*/ -23 w 51543"/>
              <a:gd name="connsiteY8" fmla="*/ 72373 h 72133"/>
              <a:gd name="connsiteX9" fmla="*/ 51520 w 51543"/>
              <a:gd name="connsiteY9" fmla="*/ 72373 h 72133"/>
              <a:gd name="connsiteX10" fmla="*/ 51520 w 51543"/>
              <a:gd name="connsiteY10" fmla="*/ 57697 h 72133"/>
              <a:gd name="connsiteX11" fmla="*/ 16096 w 51543"/>
              <a:gd name="connsiteY11" fmla="*/ 57697 h 72133"/>
              <a:gd name="connsiteX12" fmla="*/ 16096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096" y="43028"/>
                </a:moveTo>
                <a:lnTo>
                  <a:pt x="47802" y="43028"/>
                </a:lnTo>
                <a:lnTo>
                  <a:pt x="47802" y="28360"/>
                </a:lnTo>
                <a:lnTo>
                  <a:pt x="16096" y="28360"/>
                </a:lnTo>
                <a:lnTo>
                  <a:pt x="16096" y="14908"/>
                </a:lnTo>
                <a:lnTo>
                  <a:pt x="49661" y="14908"/>
                </a:lnTo>
                <a:lnTo>
                  <a:pt x="49661" y="239"/>
                </a:lnTo>
                <a:lnTo>
                  <a:pt x="-23" y="239"/>
                </a:lnTo>
                <a:lnTo>
                  <a:pt x="-23" y="72373"/>
                </a:lnTo>
                <a:lnTo>
                  <a:pt x="51520" y="72373"/>
                </a:lnTo>
                <a:lnTo>
                  <a:pt x="51520" y="57697"/>
                </a:lnTo>
                <a:lnTo>
                  <a:pt x="16096" y="57697"/>
                </a:lnTo>
                <a:lnTo>
                  <a:pt x="16096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5AFBEF2B-CB55-336B-FEB5-E4532375280B}"/>
              </a:ext>
            </a:extLst>
          </p:cNvPr>
          <p:cNvSpPr/>
          <p:nvPr/>
        </p:nvSpPr>
        <p:spPr>
          <a:xfrm>
            <a:off x="11280501" y="6631663"/>
            <a:ext cx="26401" cy="37903"/>
          </a:xfrm>
          <a:custGeom>
            <a:avLst/>
            <a:gdLst>
              <a:gd name="connsiteX0" fmla="*/ 44074 w 52774"/>
              <a:gd name="connsiteY0" fmla="*/ 36204 h 75804"/>
              <a:gd name="connsiteX1" fmla="*/ 35955 w 52774"/>
              <a:gd name="connsiteY1" fmla="*/ 32737 h 75804"/>
              <a:gd name="connsiteX2" fmla="*/ 27852 w 52774"/>
              <a:gd name="connsiteY2" fmla="*/ 30297 h 75804"/>
              <a:gd name="connsiteX3" fmla="*/ 21609 w 52774"/>
              <a:gd name="connsiteY3" fmla="*/ 27340 h 75804"/>
              <a:gd name="connsiteX4" fmla="*/ 19130 w 52774"/>
              <a:gd name="connsiteY4" fmla="*/ 22344 h 75804"/>
              <a:gd name="connsiteX5" fmla="*/ 20157 w 52774"/>
              <a:gd name="connsiteY5" fmla="*/ 18884 h 75804"/>
              <a:gd name="connsiteX6" fmla="*/ 22848 w 52774"/>
              <a:gd name="connsiteY6" fmla="*/ 16586 h 75804"/>
              <a:gd name="connsiteX7" fmla="*/ 26362 w 52774"/>
              <a:gd name="connsiteY7" fmla="*/ 15315 h 75804"/>
              <a:gd name="connsiteX8" fmla="*/ 29970 w 52774"/>
              <a:gd name="connsiteY8" fmla="*/ 14908 h 75804"/>
              <a:gd name="connsiteX9" fmla="*/ 36324 w 52774"/>
              <a:gd name="connsiteY9" fmla="*/ 16084 h 75804"/>
              <a:gd name="connsiteX10" fmla="*/ 41642 w 52774"/>
              <a:gd name="connsiteY10" fmla="*/ 19700 h 75804"/>
              <a:gd name="connsiteX11" fmla="*/ 52694 w 52774"/>
              <a:gd name="connsiteY11" fmla="*/ 7777 h 75804"/>
              <a:gd name="connsiteX12" fmla="*/ 42262 w 52774"/>
              <a:gd name="connsiteY12" fmla="*/ 1965 h 75804"/>
              <a:gd name="connsiteX13" fmla="*/ 30284 w 52774"/>
              <a:gd name="connsiteY13" fmla="*/ 239 h 75804"/>
              <a:gd name="connsiteX14" fmla="*/ 19844 w 52774"/>
              <a:gd name="connsiteY14" fmla="*/ 1714 h 75804"/>
              <a:gd name="connsiteX15" fmla="*/ 10917 w 52774"/>
              <a:gd name="connsiteY15" fmla="*/ 6146 h 75804"/>
              <a:gd name="connsiteX16" fmla="*/ 4713 w 52774"/>
              <a:gd name="connsiteY16" fmla="*/ 13480 h 75804"/>
              <a:gd name="connsiteX17" fmla="*/ 2391 w 52774"/>
              <a:gd name="connsiteY17" fmla="*/ 23669 h 75804"/>
              <a:gd name="connsiteX18" fmla="*/ 4924 w 52774"/>
              <a:gd name="connsiteY18" fmla="*/ 33349 h 75804"/>
              <a:gd name="connsiteX19" fmla="*/ 11278 w 52774"/>
              <a:gd name="connsiteY19" fmla="*/ 39255 h 75804"/>
              <a:gd name="connsiteX20" fmla="*/ 19538 w 52774"/>
              <a:gd name="connsiteY20" fmla="*/ 42824 h 75804"/>
              <a:gd name="connsiteX21" fmla="*/ 27797 w 52774"/>
              <a:gd name="connsiteY21" fmla="*/ 45476 h 75804"/>
              <a:gd name="connsiteX22" fmla="*/ 34159 w 52774"/>
              <a:gd name="connsiteY22" fmla="*/ 48684 h 75804"/>
              <a:gd name="connsiteX23" fmla="*/ 36677 w 52774"/>
              <a:gd name="connsiteY23" fmla="*/ 53830 h 75804"/>
              <a:gd name="connsiteX24" fmla="*/ 35704 w 52774"/>
              <a:gd name="connsiteY24" fmla="*/ 57195 h 75804"/>
              <a:gd name="connsiteX25" fmla="*/ 33124 w 52774"/>
              <a:gd name="connsiteY25" fmla="*/ 59532 h 75804"/>
              <a:gd name="connsiteX26" fmla="*/ 29507 w 52774"/>
              <a:gd name="connsiteY26" fmla="*/ 60913 h 75804"/>
              <a:gd name="connsiteX27" fmla="*/ 25531 w 52774"/>
              <a:gd name="connsiteY27" fmla="*/ 61368 h 75804"/>
              <a:gd name="connsiteX28" fmla="*/ 17734 w 52774"/>
              <a:gd name="connsiteY28" fmla="*/ 59587 h 75804"/>
              <a:gd name="connsiteX29" fmla="*/ 11482 w 52774"/>
              <a:gd name="connsiteY29" fmla="*/ 54543 h 75804"/>
              <a:gd name="connsiteX30" fmla="*/ 22 w 52774"/>
              <a:gd name="connsiteY30" fmla="*/ 66976 h 75804"/>
              <a:gd name="connsiteX31" fmla="*/ 11380 w 52774"/>
              <a:gd name="connsiteY31" fmla="*/ 73903 h 75804"/>
              <a:gd name="connsiteX32" fmla="*/ 24597 w 52774"/>
              <a:gd name="connsiteY32" fmla="*/ 76044 h 75804"/>
              <a:gd name="connsiteX33" fmla="*/ 35398 w 52774"/>
              <a:gd name="connsiteY33" fmla="*/ 74616 h 75804"/>
              <a:gd name="connsiteX34" fmla="*/ 44380 w 52774"/>
              <a:gd name="connsiteY34" fmla="*/ 70232 h 75804"/>
              <a:gd name="connsiteX35" fmla="*/ 50522 w 52774"/>
              <a:gd name="connsiteY35" fmla="*/ 62795 h 75804"/>
              <a:gd name="connsiteX36" fmla="*/ 52796 w 52774"/>
              <a:gd name="connsiteY36" fmla="*/ 52300 h 75804"/>
              <a:gd name="connsiteX37" fmla="*/ 50326 w 52774"/>
              <a:gd name="connsiteY37" fmla="*/ 42213 h 75804"/>
              <a:gd name="connsiteX38" fmla="*/ 44074 w 52774"/>
              <a:gd name="connsiteY38" fmla="*/ 36204 h 7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2774" h="75804">
                <a:moveTo>
                  <a:pt x="44074" y="36204"/>
                </a:moveTo>
                <a:cubicBezTo>
                  <a:pt x="41556" y="34706"/>
                  <a:pt x="38850" y="33553"/>
                  <a:pt x="35955" y="32737"/>
                </a:cubicBezTo>
                <a:cubicBezTo>
                  <a:pt x="33077" y="31921"/>
                  <a:pt x="30370" y="31105"/>
                  <a:pt x="27852" y="30297"/>
                </a:cubicBezTo>
                <a:cubicBezTo>
                  <a:pt x="25342" y="29482"/>
                  <a:pt x="23248" y="28493"/>
                  <a:pt x="21609" y="27340"/>
                </a:cubicBezTo>
                <a:cubicBezTo>
                  <a:pt x="19946" y="26187"/>
                  <a:pt x="19130" y="24524"/>
                  <a:pt x="19130" y="22344"/>
                </a:cubicBezTo>
                <a:cubicBezTo>
                  <a:pt x="19130" y="20987"/>
                  <a:pt x="19475" y="19834"/>
                  <a:pt x="20157" y="18884"/>
                </a:cubicBezTo>
                <a:cubicBezTo>
                  <a:pt x="20848" y="17927"/>
                  <a:pt x="21750" y="17167"/>
                  <a:pt x="22848" y="16586"/>
                </a:cubicBezTo>
                <a:cubicBezTo>
                  <a:pt x="23946" y="16014"/>
                  <a:pt x="25107" y="15590"/>
                  <a:pt x="26362" y="15315"/>
                </a:cubicBezTo>
                <a:cubicBezTo>
                  <a:pt x="27601" y="15049"/>
                  <a:pt x="28794" y="14908"/>
                  <a:pt x="29970" y="14908"/>
                </a:cubicBezTo>
                <a:cubicBezTo>
                  <a:pt x="31963" y="14908"/>
                  <a:pt x="34081" y="15300"/>
                  <a:pt x="36324" y="16084"/>
                </a:cubicBezTo>
                <a:cubicBezTo>
                  <a:pt x="38559" y="16861"/>
                  <a:pt x="40324" y="18069"/>
                  <a:pt x="41642" y="19700"/>
                </a:cubicBezTo>
                <a:lnTo>
                  <a:pt x="52694" y="7777"/>
                </a:lnTo>
                <a:cubicBezTo>
                  <a:pt x="49604" y="5063"/>
                  <a:pt x="46113" y="3126"/>
                  <a:pt x="42262" y="1965"/>
                </a:cubicBezTo>
                <a:cubicBezTo>
                  <a:pt x="38410" y="812"/>
                  <a:pt x="34410" y="239"/>
                  <a:pt x="30284" y="239"/>
                </a:cubicBezTo>
                <a:cubicBezTo>
                  <a:pt x="26699" y="239"/>
                  <a:pt x="23224" y="733"/>
                  <a:pt x="19844" y="1714"/>
                </a:cubicBezTo>
                <a:cubicBezTo>
                  <a:pt x="16471" y="2702"/>
                  <a:pt x="13490" y="4177"/>
                  <a:pt x="10917" y="6146"/>
                </a:cubicBezTo>
                <a:cubicBezTo>
                  <a:pt x="8336" y="8115"/>
                  <a:pt x="6266" y="10562"/>
                  <a:pt x="4713" y="13480"/>
                </a:cubicBezTo>
                <a:cubicBezTo>
                  <a:pt x="3159" y="16406"/>
                  <a:pt x="2391" y="19802"/>
                  <a:pt x="2391" y="23669"/>
                </a:cubicBezTo>
                <a:cubicBezTo>
                  <a:pt x="2391" y="27678"/>
                  <a:pt x="3238" y="30909"/>
                  <a:pt x="4924" y="33349"/>
                </a:cubicBezTo>
                <a:cubicBezTo>
                  <a:pt x="6611" y="35796"/>
                  <a:pt x="8729" y="37765"/>
                  <a:pt x="11278" y="39255"/>
                </a:cubicBezTo>
                <a:cubicBezTo>
                  <a:pt x="13827" y="40754"/>
                  <a:pt x="16573" y="41946"/>
                  <a:pt x="19538" y="42824"/>
                </a:cubicBezTo>
                <a:cubicBezTo>
                  <a:pt x="22503" y="43711"/>
                  <a:pt x="25248" y="44597"/>
                  <a:pt x="27797" y="45476"/>
                </a:cubicBezTo>
                <a:cubicBezTo>
                  <a:pt x="30347" y="46354"/>
                  <a:pt x="32457" y="47429"/>
                  <a:pt x="34159" y="48684"/>
                </a:cubicBezTo>
                <a:cubicBezTo>
                  <a:pt x="35838" y="49939"/>
                  <a:pt x="36677" y="51657"/>
                  <a:pt x="36677" y="53830"/>
                </a:cubicBezTo>
                <a:cubicBezTo>
                  <a:pt x="36677" y="55124"/>
                  <a:pt x="36347" y="56238"/>
                  <a:pt x="35704" y="57195"/>
                </a:cubicBezTo>
                <a:cubicBezTo>
                  <a:pt x="35053" y="58144"/>
                  <a:pt x="34190" y="58920"/>
                  <a:pt x="33124" y="59532"/>
                </a:cubicBezTo>
                <a:cubicBezTo>
                  <a:pt x="32057" y="60144"/>
                  <a:pt x="30849" y="60607"/>
                  <a:pt x="29507" y="60913"/>
                </a:cubicBezTo>
                <a:cubicBezTo>
                  <a:pt x="28174" y="61219"/>
                  <a:pt x="26841" y="61368"/>
                  <a:pt x="25531" y="61368"/>
                </a:cubicBezTo>
                <a:cubicBezTo>
                  <a:pt x="22848" y="61368"/>
                  <a:pt x="20244" y="60772"/>
                  <a:pt x="17734" y="59587"/>
                </a:cubicBezTo>
                <a:cubicBezTo>
                  <a:pt x="15216" y="58395"/>
                  <a:pt x="13129" y="56716"/>
                  <a:pt x="11482" y="54543"/>
                </a:cubicBezTo>
                <a:lnTo>
                  <a:pt x="22" y="66976"/>
                </a:lnTo>
                <a:cubicBezTo>
                  <a:pt x="3520" y="70169"/>
                  <a:pt x="7317" y="72475"/>
                  <a:pt x="11380" y="73903"/>
                </a:cubicBezTo>
                <a:cubicBezTo>
                  <a:pt x="15443" y="75330"/>
                  <a:pt x="19844" y="76044"/>
                  <a:pt x="24597" y="76044"/>
                </a:cubicBezTo>
                <a:cubicBezTo>
                  <a:pt x="28386" y="76044"/>
                  <a:pt x="31978" y="75565"/>
                  <a:pt x="35398" y="74616"/>
                </a:cubicBezTo>
                <a:cubicBezTo>
                  <a:pt x="38795" y="73667"/>
                  <a:pt x="41799" y="72200"/>
                  <a:pt x="44380" y="70232"/>
                </a:cubicBezTo>
                <a:cubicBezTo>
                  <a:pt x="46961" y="68263"/>
                  <a:pt x="49016" y="65784"/>
                  <a:pt x="50522" y="62795"/>
                </a:cubicBezTo>
                <a:cubicBezTo>
                  <a:pt x="52036" y="59807"/>
                  <a:pt x="52796" y="56308"/>
                  <a:pt x="52796" y="52300"/>
                </a:cubicBezTo>
                <a:cubicBezTo>
                  <a:pt x="52796" y="48088"/>
                  <a:pt x="51965" y="44731"/>
                  <a:pt x="50326" y="42213"/>
                </a:cubicBezTo>
                <a:cubicBezTo>
                  <a:pt x="48663" y="39703"/>
                  <a:pt x="46584" y="37694"/>
                  <a:pt x="44074" y="36204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85AC8931-9D1A-D312-58E9-BA0B46B09239}"/>
              </a:ext>
            </a:extLst>
          </p:cNvPr>
          <p:cNvSpPr/>
          <p:nvPr/>
        </p:nvSpPr>
        <p:spPr>
          <a:xfrm>
            <a:off x="11339354" y="6632581"/>
            <a:ext cx="25785" cy="36067"/>
          </a:xfrm>
          <a:custGeom>
            <a:avLst/>
            <a:gdLst>
              <a:gd name="connsiteX0" fmla="*/ 16181 w 51543"/>
              <a:gd name="connsiteY0" fmla="*/ 43028 h 72133"/>
              <a:gd name="connsiteX1" fmla="*/ 47894 w 51543"/>
              <a:gd name="connsiteY1" fmla="*/ 43028 h 72133"/>
              <a:gd name="connsiteX2" fmla="*/ 47894 w 51543"/>
              <a:gd name="connsiteY2" fmla="*/ 28360 h 72133"/>
              <a:gd name="connsiteX3" fmla="*/ 16181 w 51543"/>
              <a:gd name="connsiteY3" fmla="*/ 28360 h 72133"/>
              <a:gd name="connsiteX4" fmla="*/ 16181 w 51543"/>
              <a:gd name="connsiteY4" fmla="*/ 14908 h 72133"/>
              <a:gd name="connsiteX5" fmla="*/ 49753 w 51543"/>
              <a:gd name="connsiteY5" fmla="*/ 14908 h 72133"/>
              <a:gd name="connsiteX6" fmla="*/ 49753 w 51543"/>
              <a:gd name="connsiteY6" fmla="*/ 239 h 72133"/>
              <a:gd name="connsiteX7" fmla="*/ 69 w 51543"/>
              <a:gd name="connsiteY7" fmla="*/ 239 h 72133"/>
              <a:gd name="connsiteX8" fmla="*/ 69 w 51543"/>
              <a:gd name="connsiteY8" fmla="*/ 72373 h 72133"/>
              <a:gd name="connsiteX9" fmla="*/ 51612 w 51543"/>
              <a:gd name="connsiteY9" fmla="*/ 72373 h 72133"/>
              <a:gd name="connsiteX10" fmla="*/ 51612 w 51543"/>
              <a:gd name="connsiteY10" fmla="*/ 57697 h 72133"/>
              <a:gd name="connsiteX11" fmla="*/ 16181 w 51543"/>
              <a:gd name="connsiteY11" fmla="*/ 57697 h 72133"/>
              <a:gd name="connsiteX12" fmla="*/ 16181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181" y="43028"/>
                </a:moveTo>
                <a:lnTo>
                  <a:pt x="47894" y="43028"/>
                </a:lnTo>
                <a:lnTo>
                  <a:pt x="47894" y="28360"/>
                </a:lnTo>
                <a:lnTo>
                  <a:pt x="16181" y="28360"/>
                </a:lnTo>
                <a:lnTo>
                  <a:pt x="16181" y="14908"/>
                </a:lnTo>
                <a:lnTo>
                  <a:pt x="49753" y="14908"/>
                </a:lnTo>
                <a:lnTo>
                  <a:pt x="49753" y="239"/>
                </a:lnTo>
                <a:lnTo>
                  <a:pt x="69" y="239"/>
                </a:lnTo>
                <a:lnTo>
                  <a:pt x="69" y="72373"/>
                </a:lnTo>
                <a:lnTo>
                  <a:pt x="51612" y="72373"/>
                </a:lnTo>
                <a:lnTo>
                  <a:pt x="51612" y="57697"/>
                </a:lnTo>
                <a:lnTo>
                  <a:pt x="16181" y="57697"/>
                </a:lnTo>
                <a:lnTo>
                  <a:pt x="16181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AA2A6B27-3848-1904-0FD5-678B6E28F7C0}"/>
              </a:ext>
            </a:extLst>
          </p:cNvPr>
          <p:cNvSpPr/>
          <p:nvPr/>
        </p:nvSpPr>
        <p:spPr>
          <a:xfrm>
            <a:off x="11393972" y="6632581"/>
            <a:ext cx="38389" cy="36067"/>
          </a:xfrm>
          <a:custGeom>
            <a:avLst/>
            <a:gdLst>
              <a:gd name="connsiteX0" fmla="*/ 31722 w 76738"/>
              <a:gd name="connsiteY0" fmla="*/ 239 h 72133"/>
              <a:gd name="connsiteX1" fmla="*/ 118 w 76738"/>
              <a:gd name="connsiteY1" fmla="*/ 72373 h 72133"/>
              <a:gd name="connsiteX2" fmla="*/ 17877 w 76738"/>
              <a:gd name="connsiteY2" fmla="*/ 72373 h 72133"/>
              <a:gd name="connsiteX3" fmla="*/ 23972 w 76738"/>
              <a:gd name="connsiteY3" fmla="*/ 57093 h 72133"/>
              <a:gd name="connsiteX4" fmla="*/ 52383 w 76738"/>
              <a:gd name="connsiteY4" fmla="*/ 57093 h 72133"/>
              <a:gd name="connsiteX5" fmla="*/ 58682 w 76738"/>
              <a:gd name="connsiteY5" fmla="*/ 72373 h 72133"/>
              <a:gd name="connsiteX6" fmla="*/ 76856 w 76738"/>
              <a:gd name="connsiteY6" fmla="*/ 72373 h 72133"/>
              <a:gd name="connsiteX7" fmla="*/ 45049 w 76738"/>
              <a:gd name="connsiteY7" fmla="*/ 239 h 72133"/>
              <a:gd name="connsiteX8" fmla="*/ 31722 w 76738"/>
              <a:gd name="connsiteY8" fmla="*/ 239 h 72133"/>
              <a:gd name="connsiteX9" fmla="*/ 29031 w 76738"/>
              <a:gd name="connsiteY9" fmla="*/ 43648 h 72133"/>
              <a:gd name="connsiteX10" fmla="*/ 37911 w 76738"/>
              <a:gd name="connsiteY10" fmla="*/ 21222 h 72133"/>
              <a:gd name="connsiteX11" fmla="*/ 46908 w 76738"/>
              <a:gd name="connsiteY11" fmla="*/ 43648 h 72133"/>
              <a:gd name="connsiteX12" fmla="*/ 29031 w 76738"/>
              <a:gd name="connsiteY12" fmla="*/ 4364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738" h="72133">
                <a:moveTo>
                  <a:pt x="31722" y="239"/>
                </a:moveTo>
                <a:lnTo>
                  <a:pt x="118" y="72373"/>
                </a:lnTo>
                <a:lnTo>
                  <a:pt x="17877" y="72373"/>
                </a:lnTo>
                <a:lnTo>
                  <a:pt x="23972" y="57093"/>
                </a:lnTo>
                <a:lnTo>
                  <a:pt x="52383" y="57093"/>
                </a:lnTo>
                <a:lnTo>
                  <a:pt x="58682" y="72373"/>
                </a:lnTo>
                <a:lnTo>
                  <a:pt x="76856" y="72373"/>
                </a:lnTo>
                <a:lnTo>
                  <a:pt x="45049" y="239"/>
                </a:lnTo>
                <a:lnTo>
                  <a:pt x="31722" y="239"/>
                </a:lnTo>
                <a:close/>
                <a:moveTo>
                  <a:pt x="29031" y="43648"/>
                </a:moveTo>
                <a:lnTo>
                  <a:pt x="37911" y="21222"/>
                </a:lnTo>
                <a:lnTo>
                  <a:pt x="46908" y="43648"/>
                </a:lnTo>
                <a:lnTo>
                  <a:pt x="29031" y="4364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D4641F9C-48A0-7D74-AA98-05FF7F4378C3}"/>
              </a:ext>
            </a:extLst>
          </p:cNvPr>
          <p:cNvSpPr/>
          <p:nvPr/>
        </p:nvSpPr>
        <p:spPr>
          <a:xfrm>
            <a:off x="11462180" y="6632581"/>
            <a:ext cx="30843" cy="36984"/>
          </a:xfrm>
          <a:custGeom>
            <a:avLst/>
            <a:gdLst>
              <a:gd name="connsiteX0" fmla="*/ 45713 w 61654"/>
              <a:gd name="connsiteY0" fmla="*/ 43947 h 73969"/>
              <a:gd name="connsiteX1" fmla="*/ 44622 w 61654"/>
              <a:gd name="connsiteY1" fmla="*/ 50159 h 73969"/>
              <a:gd name="connsiteX2" fmla="*/ 41587 w 61654"/>
              <a:gd name="connsiteY2" fmla="*/ 55101 h 73969"/>
              <a:gd name="connsiteX3" fmla="*/ 36935 w 61654"/>
              <a:gd name="connsiteY3" fmla="*/ 58364 h 73969"/>
              <a:gd name="connsiteX4" fmla="*/ 31052 w 61654"/>
              <a:gd name="connsiteY4" fmla="*/ 59533 h 73969"/>
              <a:gd name="connsiteX5" fmla="*/ 25114 w 61654"/>
              <a:gd name="connsiteY5" fmla="*/ 58364 h 73969"/>
              <a:gd name="connsiteX6" fmla="*/ 20416 w 61654"/>
              <a:gd name="connsiteY6" fmla="*/ 55101 h 73969"/>
              <a:gd name="connsiteX7" fmla="*/ 17356 w 61654"/>
              <a:gd name="connsiteY7" fmla="*/ 50159 h 73969"/>
              <a:gd name="connsiteX8" fmla="*/ 16282 w 61654"/>
              <a:gd name="connsiteY8" fmla="*/ 43947 h 73969"/>
              <a:gd name="connsiteX9" fmla="*/ 16282 w 61654"/>
              <a:gd name="connsiteY9" fmla="*/ 240 h 73969"/>
              <a:gd name="connsiteX10" fmla="*/ 170 w 61654"/>
              <a:gd name="connsiteY10" fmla="*/ 240 h 73969"/>
              <a:gd name="connsiteX11" fmla="*/ 170 w 61654"/>
              <a:gd name="connsiteY11" fmla="*/ 44559 h 73969"/>
              <a:gd name="connsiteX12" fmla="*/ 2131 w 61654"/>
              <a:gd name="connsiteY12" fmla="*/ 56380 h 73969"/>
              <a:gd name="connsiteX13" fmla="*/ 7975 w 61654"/>
              <a:gd name="connsiteY13" fmla="*/ 65753 h 73969"/>
              <a:gd name="connsiteX14" fmla="*/ 17623 w 61654"/>
              <a:gd name="connsiteY14" fmla="*/ 71966 h 73969"/>
              <a:gd name="connsiteX15" fmla="*/ 31052 w 61654"/>
              <a:gd name="connsiteY15" fmla="*/ 74209 h 73969"/>
              <a:gd name="connsiteX16" fmla="*/ 44379 w 61654"/>
              <a:gd name="connsiteY16" fmla="*/ 71966 h 73969"/>
              <a:gd name="connsiteX17" fmla="*/ 54027 w 61654"/>
              <a:gd name="connsiteY17" fmla="*/ 65753 h 73969"/>
              <a:gd name="connsiteX18" fmla="*/ 59871 w 61654"/>
              <a:gd name="connsiteY18" fmla="*/ 56380 h 73969"/>
              <a:gd name="connsiteX19" fmla="*/ 61824 w 61654"/>
              <a:gd name="connsiteY19" fmla="*/ 44559 h 73969"/>
              <a:gd name="connsiteX20" fmla="*/ 61824 w 61654"/>
              <a:gd name="connsiteY20" fmla="*/ 240 h 73969"/>
              <a:gd name="connsiteX21" fmla="*/ 45713 w 61654"/>
              <a:gd name="connsiteY21" fmla="*/ 240 h 73969"/>
              <a:gd name="connsiteX22" fmla="*/ 45713 w 61654"/>
              <a:gd name="connsiteY22" fmla="*/ 43947 h 7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654" h="73969">
                <a:moveTo>
                  <a:pt x="45713" y="43947"/>
                </a:moveTo>
                <a:cubicBezTo>
                  <a:pt x="45713" y="46190"/>
                  <a:pt x="45360" y="48261"/>
                  <a:pt x="44622" y="50159"/>
                </a:cubicBezTo>
                <a:cubicBezTo>
                  <a:pt x="43909" y="52065"/>
                  <a:pt x="42897" y="53713"/>
                  <a:pt x="41587" y="55101"/>
                </a:cubicBezTo>
                <a:cubicBezTo>
                  <a:pt x="40277" y="56497"/>
                  <a:pt x="38731" y="57580"/>
                  <a:pt x="36935" y="58364"/>
                </a:cubicBezTo>
                <a:cubicBezTo>
                  <a:pt x="35155" y="59148"/>
                  <a:pt x="33186" y="59533"/>
                  <a:pt x="31052" y="59533"/>
                </a:cubicBezTo>
                <a:cubicBezTo>
                  <a:pt x="28919" y="59533"/>
                  <a:pt x="26926" y="59148"/>
                  <a:pt x="25114" y="58364"/>
                </a:cubicBezTo>
                <a:cubicBezTo>
                  <a:pt x="23287" y="57580"/>
                  <a:pt x="21718" y="56497"/>
                  <a:pt x="20416" y="55101"/>
                </a:cubicBezTo>
                <a:cubicBezTo>
                  <a:pt x="19098" y="53713"/>
                  <a:pt x="18086" y="52065"/>
                  <a:pt x="17356" y="50159"/>
                </a:cubicBezTo>
                <a:cubicBezTo>
                  <a:pt x="16643" y="48261"/>
                  <a:pt x="16282" y="46190"/>
                  <a:pt x="16282" y="43947"/>
                </a:cubicBezTo>
                <a:lnTo>
                  <a:pt x="16282" y="240"/>
                </a:lnTo>
                <a:lnTo>
                  <a:pt x="170" y="240"/>
                </a:lnTo>
                <a:lnTo>
                  <a:pt x="170" y="44559"/>
                </a:lnTo>
                <a:cubicBezTo>
                  <a:pt x="170" y="48841"/>
                  <a:pt x="821" y="52779"/>
                  <a:pt x="2131" y="56380"/>
                </a:cubicBezTo>
                <a:cubicBezTo>
                  <a:pt x="3441" y="59980"/>
                  <a:pt x="5386" y="63102"/>
                  <a:pt x="7975" y="65753"/>
                </a:cubicBezTo>
                <a:cubicBezTo>
                  <a:pt x="10548" y="68397"/>
                  <a:pt x="13756" y="70475"/>
                  <a:pt x="17623" y="71966"/>
                </a:cubicBezTo>
                <a:cubicBezTo>
                  <a:pt x="21482" y="73456"/>
                  <a:pt x="25954" y="74209"/>
                  <a:pt x="31052" y="74209"/>
                </a:cubicBezTo>
                <a:cubicBezTo>
                  <a:pt x="36072" y="74209"/>
                  <a:pt x="40512" y="73456"/>
                  <a:pt x="44379" y="71966"/>
                </a:cubicBezTo>
                <a:cubicBezTo>
                  <a:pt x="48231" y="70475"/>
                  <a:pt x="51447" y="68397"/>
                  <a:pt x="54027" y="65753"/>
                </a:cubicBezTo>
                <a:cubicBezTo>
                  <a:pt x="56616" y="63102"/>
                  <a:pt x="58553" y="59980"/>
                  <a:pt x="59871" y="56380"/>
                </a:cubicBezTo>
                <a:cubicBezTo>
                  <a:pt x="61173" y="52779"/>
                  <a:pt x="61824" y="48841"/>
                  <a:pt x="61824" y="44559"/>
                </a:cubicBezTo>
                <a:lnTo>
                  <a:pt x="61824" y="240"/>
                </a:lnTo>
                <a:lnTo>
                  <a:pt x="45713" y="240"/>
                </a:lnTo>
                <a:lnTo>
                  <a:pt x="45713" y="4394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Titre 7">
            <a:extLst>
              <a:ext uri="{FF2B5EF4-FFF2-40B4-BE49-F238E27FC236}">
                <a16:creationId xmlns:a16="http://schemas.microsoft.com/office/drawing/2014/main" id="{DFA7B05D-FF90-516A-D6E3-D91B2B6F25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2135" y="3064043"/>
            <a:ext cx="4081123" cy="1385924"/>
          </a:xfrm>
        </p:spPr>
        <p:txBody>
          <a:bodyPr anchor="t"/>
          <a:lstStyle>
            <a:lvl1pPr>
              <a:lnSpc>
                <a:spcPct val="101000"/>
              </a:lnSpc>
              <a:defRPr>
                <a:solidFill>
                  <a:srgbClr val="264FC4"/>
                </a:solidFill>
              </a:defRPr>
            </a:lvl1pPr>
          </a:lstStyle>
          <a:p>
            <a:r>
              <a:rPr lang="fr-FR"/>
              <a:t>Titre sur une </a:t>
            </a:r>
            <a:br>
              <a:rPr lang="fr-FR"/>
            </a:br>
            <a:r>
              <a:rPr lang="fr-FR"/>
              <a:t>ou deux lignes</a:t>
            </a:r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D2E0BC37-E066-494F-E837-43CAEB7A29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709" y="2770023"/>
            <a:ext cx="2809955" cy="197499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2000"/>
              </a:lnSpc>
              <a:spcBef>
                <a:spcPts val="0"/>
              </a:spcBef>
              <a:defRPr sz="13950" spc="-1000" baseline="0">
                <a:solidFill>
                  <a:schemeClr val="bg1"/>
                </a:solidFill>
                <a:latin typeface="+mj-lt"/>
              </a:defRPr>
            </a:lvl1pPr>
            <a:lvl2pPr marL="0">
              <a:lnSpc>
                <a:spcPct val="96000"/>
              </a:lnSpc>
              <a:spcBef>
                <a:spcPts val="600"/>
              </a:spcBef>
              <a:spcAft>
                <a:spcPts val="0"/>
              </a:spcAft>
              <a:defRPr sz="205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/>
              <a:t>01.</a:t>
            </a:r>
          </a:p>
        </p:txBody>
      </p:sp>
    </p:spTree>
    <p:extLst>
      <p:ext uri="{BB962C8B-B14F-4D97-AF65-F5344CB8AC3E}">
        <p14:creationId xmlns:p14="http://schemas.microsoft.com/office/powerpoint/2010/main" val="309375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Transitions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9D15C596-9107-95AD-9E0E-647A6C11962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36997"/>
            <a:ext cx="7289549" cy="6121003"/>
          </a:xfrm>
          <a:custGeom>
            <a:avLst/>
            <a:gdLst>
              <a:gd name="connsiteX0" fmla="*/ 0 w 14571506"/>
              <a:gd name="connsiteY0" fmla="*/ 0 h 12242005"/>
              <a:gd name="connsiteX1" fmla="*/ 14571506 w 14571506"/>
              <a:gd name="connsiteY1" fmla="*/ 4622600 h 12242005"/>
              <a:gd name="connsiteX2" fmla="*/ 14571506 w 14571506"/>
              <a:gd name="connsiteY2" fmla="*/ 7134092 h 12242005"/>
              <a:gd name="connsiteX3" fmla="*/ 3033203 w 14571506"/>
              <a:gd name="connsiteY3" fmla="*/ 12242005 h 12242005"/>
              <a:gd name="connsiteX4" fmla="*/ 0 w 14571506"/>
              <a:gd name="connsiteY4" fmla="*/ 12242005 h 1224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71506" h="12242005">
                <a:moveTo>
                  <a:pt x="0" y="0"/>
                </a:moveTo>
                <a:lnTo>
                  <a:pt x="14571506" y="4622600"/>
                </a:lnTo>
                <a:lnTo>
                  <a:pt x="14571506" y="7134092"/>
                </a:lnTo>
                <a:lnTo>
                  <a:pt x="3033203" y="12242005"/>
                </a:lnTo>
                <a:lnTo>
                  <a:pt x="0" y="12242005"/>
                </a:lnTo>
                <a:close/>
              </a:path>
            </a:pathLst>
          </a:custGeom>
          <a:gradFill>
            <a:gsLst>
              <a:gs pos="0">
                <a:srgbClr val="F5BA7A"/>
              </a:gs>
              <a:gs pos="50000">
                <a:srgbClr val="FAA33D"/>
              </a:gs>
              <a:gs pos="100000">
                <a:srgbClr val="FF8C00"/>
              </a:gs>
            </a:gsLst>
            <a:lin ang="0" scaled="1"/>
          </a:gradFill>
          <a:ln w="3050" cap="flat">
            <a:noFill/>
            <a:prstDash val="solid"/>
            <a:round/>
          </a:ln>
        </p:spPr>
        <p:txBody>
          <a:bodyPr vert="horz" wrap="square" lIns="0" tIns="0" rIns="0" bIns="0" rtlCol="0">
            <a:noAutofit/>
          </a:bodyPr>
          <a:lstStyle>
            <a:lvl1pPr>
              <a:defRPr lang="fr-FR" sz="133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5AC17C6-5739-90B4-0CFB-8AB96F723EEA}"/>
              </a:ext>
            </a:extLst>
          </p:cNvPr>
          <p:cNvSpPr/>
          <p:nvPr/>
        </p:nvSpPr>
        <p:spPr>
          <a:xfrm flipV="1">
            <a:off x="11142875" y="6384706"/>
            <a:ext cx="410383" cy="214649"/>
          </a:xfrm>
          <a:custGeom>
            <a:avLst/>
            <a:gdLst>
              <a:gd name="connsiteX0" fmla="*/ 15193 w 820338"/>
              <a:gd name="connsiteY0" fmla="*/ 428714 h 429299"/>
              <a:gd name="connsiteX1" fmla="*/ 446 w 820338"/>
              <a:gd name="connsiteY1" fmla="*/ 415606 h 429299"/>
              <a:gd name="connsiteX2" fmla="*/ 446 w 820338"/>
              <a:gd name="connsiteY2" fmla="*/ 13343 h 429299"/>
              <a:gd name="connsiteX3" fmla="*/ 13555 w 820338"/>
              <a:gd name="connsiteY3" fmla="*/ 234 h 429299"/>
              <a:gd name="connsiteX4" fmla="*/ 731238 w 820338"/>
              <a:gd name="connsiteY4" fmla="*/ 234 h 429299"/>
              <a:gd name="connsiteX5" fmla="*/ 745166 w 820338"/>
              <a:gd name="connsiteY5" fmla="*/ 9246 h 429299"/>
              <a:gd name="connsiteX6" fmla="*/ 819720 w 820338"/>
              <a:gd name="connsiteY6" fmla="*/ 241101 h 429299"/>
              <a:gd name="connsiteX7" fmla="*/ 813165 w 820338"/>
              <a:gd name="connsiteY7" fmla="*/ 258305 h 429299"/>
              <a:gd name="connsiteX8" fmla="*/ 70904 w 820338"/>
              <a:gd name="connsiteY8" fmla="*/ 429533 h 429299"/>
              <a:gd name="connsiteX9" fmla="*/ 15193 w 820338"/>
              <a:gd name="connsiteY9" fmla="*/ 428714 h 42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0338" h="429299">
                <a:moveTo>
                  <a:pt x="15193" y="428714"/>
                </a:moveTo>
                <a:cubicBezTo>
                  <a:pt x="6181" y="428714"/>
                  <a:pt x="446" y="424618"/>
                  <a:pt x="446" y="415606"/>
                </a:cubicBezTo>
                <a:lnTo>
                  <a:pt x="446" y="13343"/>
                </a:lnTo>
                <a:cubicBezTo>
                  <a:pt x="446" y="5969"/>
                  <a:pt x="5362" y="234"/>
                  <a:pt x="13555" y="234"/>
                </a:cubicBezTo>
                <a:lnTo>
                  <a:pt x="731238" y="234"/>
                </a:lnTo>
                <a:cubicBezTo>
                  <a:pt x="736973" y="234"/>
                  <a:pt x="742708" y="234"/>
                  <a:pt x="745166" y="9246"/>
                </a:cubicBezTo>
                <a:cubicBezTo>
                  <a:pt x="745166" y="9246"/>
                  <a:pt x="818081" y="237004"/>
                  <a:pt x="819720" y="241101"/>
                </a:cubicBezTo>
                <a:cubicBezTo>
                  <a:pt x="822177" y="249293"/>
                  <a:pt x="820539" y="253390"/>
                  <a:pt x="813165" y="258305"/>
                </a:cubicBezTo>
                <a:cubicBezTo>
                  <a:pt x="579672" y="408232"/>
                  <a:pt x="229843" y="429533"/>
                  <a:pt x="70904" y="429533"/>
                </a:cubicBezTo>
                <a:cubicBezTo>
                  <a:pt x="47964" y="429533"/>
                  <a:pt x="29121" y="429533"/>
                  <a:pt x="15193" y="428714"/>
                </a:cubicBezTo>
                <a:close/>
              </a:path>
            </a:pathLst>
          </a:custGeom>
          <a:gradFill>
            <a:gsLst>
              <a:gs pos="0">
                <a:srgbClr val="802266"/>
              </a:gs>
              <a:gs pos="25000">
                <a:srgbClr val="AC1173"/>
              </a:gs>
              <a:gs pos="81000">
                <a:srgbClr val="D90E0E"/>
              </a:gs>
              <a:gs pos="100000">
                <a:srgbClr val="D90E0E"/>
              </a:gs>
            </a:gsLst>
            <a:lin ang="0" scaled="1"/>
          </a:gradFill>
          <a:ln w="817381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ADFC03F8-1254-77E0-026C-0D853D546AA8}"/>
              </a:ext>
            </a:extLst>
          </p:cNvPr>
          <p:cNvSpPr/>
          <p:nvPr/>
        </p:nvSpPr>
        <p:spPr>
          <a:xfrm>
            <a:off x="11161312" y="6473652"/>
            <a:ext cx="94641" cy="96776"/>
          </a:xfrm>
          <a:custGeom>
            <a:avLst/>
            <a:gdLst>
              <a:gd name="connsiteX0" fmla="*/ 126801 w 189185"/>
              <a:gd name="connsiteY0" fmla="*/ 80049 h 193551"/>
              <a:gd name="connsiteX1" fmla="*/ 86847 w 189185"/>
              <a:gd name="connsiteY1" fmla="*/ 47861 h 193551"/>
              <a:gd name="connsiteX2" fmla="*/ 142475 w 189185"/>
              <a:gd name="connsiteY2" fmla="*/ 27515 h 193551"/>
              <a:gd name="connsiteX3" fmla="*/ 173086 w 189185"/>
              <a:gd name="connsiteY3" fmla="*/ 31636 h 193551"/>
              <a:gd name="connsiteX4" fmla="*/ 181790 w 189185"/>
              <a:gd name="connsiteY4" fmla="*/ 4224 h 193551"/>
              <a:gd name="connsiteX5" fmla="*/ 145384 w 189185"/>
              <a:gd name="connsiteY5" fmla="*/ 373 h 193551"/>
              <a:gd name="connsiteX6" fmla="*/ 42586 w 189185"/>
              <a:gd name="connsiteY6" fmla="*/ 40658 h 193551"/>
              <a:gd name="connsiteX7" fmla="*/ 99438 w 189185"/>
              <a:gd name="connsiteY7" fmla="*/ 108168 h 193551"/>
              <a:gd name="connsiteX8" fmla="*/ 138614 w 189185"/>
              <a:gd name="connsiteY8" fmla="*/ 147395 h 193551"/>
              <a:gd name="connsiteX9" fmla="*/ 88078 w 189185"/>
              <a:gd name="connsiteY9" fmla="*/ 164230 h 193551"/>
              <a:gd name="connsiteX10" fmla="*/ 13620 w 189185"/>
              <a:gd name="connsiteY10" fmla="*/ 145657 h 193551"/>
              <a:gd name="connsiteX11" fmla="*/ 156 w 189185"/>
              <a:gd name="connsiteY11" fmla="*/ 174841 h 193551"/>
              <a:gd name="connsiteX12" fmla="*/ 80483 w 189185"/>
              <a:gd name="connsiteY12" fmla="*/ 193786 h 193551"/>
              <a:gd name="connsiteX13" fmla="*/ 185475 w 189185"/>
              <a:gd name="connsiteY13" fmla="*/ 151146 h 193551"/>
              <a:gd name="connsiteX14" fmla="*/ 126801 w 189185"/>
              <a:gd name="connsiteY14" fmla="*/ 80049 h 1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185" h="193551">
                <a:moveTo>
                  <a:pt x="126801" y="80049"/>
                </a:moveTo>
                <a:cubicBezTo>
                  <a:pt x="100449" y="67313"/>
                  <a:pt x="82523" y="60661"/>
                  <a:pt x="86847" y="47861"/>
                </a:cubicBezTo>
                <a:cubicBezTo>
                  <a:pt x="91939" y="32708"/>
                  <a:pt x="118459" y="26984"/>
                  <a:pt x="142475" y="27515"/>
                </a:cubicBezTo>
                <a:cubicBezTo>
                  <a:pt x="154614" y="27819"/>
                  <a:pt x="163220" y="29376"/>
                  <a:pt x="173086" y="31636"/>
                </a:cubicBezTo>
                <a:lnTo>
                  <a:pt x="181790" y="4224"/>
                </a:lnTo>
                <a:cubicBezTo>
                  <a:pt x="169274" y="1913"/>
                  <a:pt x="160343" y="745"/>
                  <a:pt x="145384" y="373"/>
                </a:cubicBezTo>
                <a:cubicBezTo>
                  <a:pt x="97230" y="-758"/>
                  <a:pt x="53713" y="12539"/>
                  <a:pt x="42586" y="40658"/>
                </a:cubicBezTo>
                <a:cubicBezTo>
                  <a:pt x="29291" y="73970"/>
                  <a:pt x="66878" y="92748"/>
                  <a:pt x="99438" y="108168"/>
                </a:cubicBezTo>
                <a:cubicBezTo>
                  <a:pt x="125369" y="120436"/>
                  <a:pt x="145773" y="132083"/>
                  <a:pt x="138614" y="147395"/>
                </a:cubicBezTo>
                <a:cubicBezTo>
                  <a:pt x="132995" y="159235"/>
                  <a:pt x="114706" y="164834"/>
                  <a:pt x="88078" y="164230"/>
                </a:cubicBezTo>
                <a:cubicBezTo>
                  <a:pt x="65044" y="163708"/>
                  <a:pt x="36281" y="157054"/>
                  <a:pt x="13620" y="145657"/>
                </a:cubicBezTo>
                <a:lnTo>
                  <a:pt x="156" y="174841"/>
                </a:lnTo>
                <a:cubicBezTo>
                  <a:pt x="16812" y="182548"/>
                  <a:pt x="51160" y="193068"/>
                  <a:pt x="80483" y="193786"/>
                </a:cubicBezTo>
                <a:cubicBezTo>
                  <a:pt x="135546" y="194990"/>
                  <a:pt x="171206" y="181197"/>
                  <a:pt x="185475" y="151146"/>
                </a:cubicBezTo>
                <a:cubicBezTo>
                  <a:pt x="202363" y="115704"/>
                  <a:pt x="160465" y="96289"/>
                  <a:pt x="126801" y="80049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409AAB88-3413-EC77-4C36-6413261D61F0}"/>
              </a:ext>
            </a:extLst>
          </p:cNvPr>
          <p:cNvSpPr/>
          <p:nvPr/>
        </p:nvSpPr>
        <p:spPr>
          <a:xfrm>
            <a:off x="11249837" y="6473435"/>
            <a:ext cx="271992" cy="96919"/>
          </a:xfrm>
          <a:custGeom>
            <a:avLst/>
            <a:gdLst>
              <a:gd name="connsiteX0" fmla="*/ 24786 w 543702"/>
              <a:gd name="connsiteY0" fmla="*/ 130510 h 193836"/>
              <a:gd name="connsiteX1" fmla="*/ 26265 w 543702"/>
              <a:gd name="connsiteY1" fmla="*/ 131371 h 193836"/>
              <a:gd name="connsiteX2" fmla="*/ 27570 w 543702"/>
              <a:gd name="connsiteY2" fmla="*/ 130510 h 193836"/>
              <a:gd name="connsiteX3" fmla="*/ 54389 w 543702"/>
              <a:gd name="connsiteY3" fmla="*/ 47391 h 193836"/>
              <a:gd name="connsiteX4" fmla="*/ 122624 w 543702"/>
              <a:gd name="connsiteY4" fmla="*/ 190743 h 193836"/>
              <a:gd name="connsiteX5" fmla="*/ 166730 w 543702"/>
              <a:gd name="connsiteY5" fmla="*/ 190743 h 193836"/>
              <a:gd name="connsiteX6" fmla="*/ 188518 w 543702"/>
              <a:gd name="connsiteY6" fmla="*/ 122604 h 193836"/>
              <a:gd name="connsiteX7" fmla="*/ 189941 w 543702"/>
              <a:gd name="connsiteY7" fmla="*/ 121776 h 193836"/>
              <a:gd name="connsiteX8" fmla="*/ 191272 w 543702"/>
              <a:gd name="connsiteY8" fmla="*/ 122604 h 193836"/>
              <a:gd name="connsiteX9" fmla="*/ 300695 w 543702"/>
              <a:gd name="connsiteY9" fmla="*/ 194122 h 193836"/>
              <a:gd name="connsiteX10" fmla="*/ 383645 w 543702"/>
              <a:gd name="connsiteY10" fmla="*/ 179190 h 193836"/>
              <a:gd name="connsiteX11" fmla="*/ 406456 w 543702"/>
              <a:gd name="connsiteY11" fmla="*/ 107273 h 193836"/>
              <a:gd name="connsiteX12" fmla="*/ 494196 w 543702"/>
              <a:gd name="connsiteY12" fmla="*/ 107273 h 193836"/>
              <a:gd name="connsiteX13" fmla="*/ 503086 w 543702"/>
              <a:gd name="connsiteY13" fmla="*/ 79396 h 193836"/>
              <a:gd name="connsiteX14" fmla="*/ 415382 w 543702"/>
              <a:gd name="connsiteY14" fmla="*/ 79396 h 193836"/>
              <a:gd name="connsiteX15" fmla="*/ 430501 w 543702"/>
              <a:gd name="connsiteY15" fmla="*/ 32192 h 193836"/>
              <a:gd name="connsiteX16" fmla="*/ 535074 w 543702"/>
              <a:gd name="connsiteY16" fmla="*/ 32192 h 193836"/>
              <a:gd name="connsiteX17" fmla="*/ 544130 w 543702"/>
              <a:gd name="connsiteY17" fmla="*/ 3282 h 193836"/>
              <a:gd name="connsiteX18" fmla="*/ 397326 w 543702"/>
              <a:gd name="connsiteY18" fmla="*/ 3282 h 193836"/>
              <a:gd name="connsiteX19" fmla="*/ 347512 w 543702"/>
              <a:gd name="connsiteY19" fmla="*/ 159077 h 193836"/>
              <a:gd name="connsiteX20" fmla="*/ 310222 w 543702"/>
              <a:gd name="connsiteY20" fmla="*/ 163028 h 193836"/>
              <a:gd name="connsiteX21" fmla="*/ 243880 w 543702"/>
              <a:gd name="connsiteY21" fmla="*/ 140499 h 193836"/>
              <a:gd name="connsiteX22" fmla="*/ 232348 w 543702"/>
              <a:gd name="connsiteY22" fmla="*/ 96830 h 193836"/>
              <a:gd name="connsiteX23" fmla="*/ 329674 w 543702"/>
              <a:gd name="connsiteY23" fmla="*/ 31370 h 193836"/>
              <a:gd name="connsiteX24" fmla="*/ 362158 w 543702"/>
              <a:gd name="connsiteY24" fmla="*/ 33328 h 193836"/>
              <a:gd name="connsiteX25" fmla="*/ 372488 w 543702"/>
              <a:gd name="connsiteY25" fmla="*/ 3040 h 193836"/>
              <a:gd name="connsiteX26" fmla="*/ 329693 w 543702"/>
              <a:gd name="connsiteY26" fmla="*/ 286 h 193836"/>
              <a:gd name="connsiteX27" fmla="*/ 216882 w 543702"/>
              <a:gd name="connsiteY27" fmla="*/ 44365 h 193836"/>
              <a:gd name="connsiteX28" fmla="*/ 214713 w 543702"/>
              <a:gd name="connsiteY28" fmla="*/ 45208 h 193836"/>
              <a:gd name="connsiteX29" fmla="*/ 213579 w 543702"/>
              <a:gd name="connsiteY29" fmla="*/ 44365 h 193836"/>
              <a:gd name="connsiteX30" fmla="*/ 226687 w 543702"/>
              <a:gd name="connsiteY30" fmla="*/ 3322 h 193836"/>
              <a:gd name="connsiteX31" fmla="*/ 188381 w 543702"/>
              <a:gd name="connsiteY31" fmla="*/ 3322 h 193836"/>
              <a:gd name="connsiteX32" fmla="*/ 146497 w 543702"/>
              <a:gd name="connsiteY32" fmla="*/ 134679 h 193836"/>
              <a:gd name="connsiteX33" fmla="*/ 72225 w 543702"/>
              <a:gd name="connsiteY33" fmla="*/ 3322 h 193836"/>
              <a:gd name="connsiteX34" fmla="*/ 31152 w 543702"/>
              <a:gd name="connsiteY34" fmla="*/ 3322 h 193836"/>
              <a:gd name="connsiteX35" fmla="*/ 428 w 543702"/>
              <a:gd name="connsiteY35" fmla="*/ 98970 h 193836"/>
              <a:gd name="connsiteX36" fmla="*/ 24786 w 543702"/>
              <a:gd name="connsiteY36" fmla="*/ 130510 h 19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43702" h="193836">
                <a:moveTo>
                  <a:pt x="24786" y="130510"/>
                </a:moveTo>
                <a:cubicBezTo>
                  <a:pt x="25053" y="131180"/>
                  <a:pt x="25533" y="131371"/>
                  <a:pt x="26265" y="131371"/>
                </a:cubicBezTo>
                <a:cubicBezTo>
                  <a:pt x="27026" y="131371"/>
                  <a:pt x="27355" y="131146"/>
                  <a:pt x="27570" y="130510"/>
                </a:cubicBezTo>
                <a:cubicBezTo>
                  <a:pt x="27883" y="129560"/>
                  <a:pt x="54389" y="47391"/>
                  <a:pt x="54389" y="47391"/>
                </a:cubicBezTo>
                <a:cubicBezTo>
                  <a:pt x="81438" y="86058"/>
                  <a:pt x="108257" y="136941"/>
                  <a:pt x="122624" y="190743"/>
                </a:cubicBezTo>
                <a:lnTo>
                  <a:pt x="166730" y="190743"/>
                </a:lnTo>
                <a:lnTo>
                  <a:pt x="188518" y="122604"/>
                </a:lnTo>
                <a:cubicBezTo>
                  <a:pt x="188741" y="121936"/>
                  <a:pt x="189238" y="121776"/>
                  <a:pt x="189941" y="121776"/>
                </a:cubicBezTo>
                <a:cubicBezTo>
                  <a:pt x="190651" y="121776"/>
                  <a:pt x="191214" y="122002"/>
                  <a:pt x="191272" y="122604"/>
                </a:cubicBezTo>
                <a:cubicBezTo>
                  <a:pt x="197937" y="165357"/>
                  <a:pt x="240454" y="194122"/>
                  <a:pt x="300695" y="194122"/>
                </a:cubicBezTo>
                <a:cubicBezTo>
                  <a:pt x="339717" y="194122"/>
                  <a:pt x="374887" y="183893"/>
                  <a:pt x="383645" y="179190"/>
                </a:cubicBezTo>
                <a:lnTo>
                  <a:pt x="406456" y="107273"/>
                </a:lnTo>
                <a:lnTo>
                  <a:pt x="494196" y="107273"/>
                </a:lnTo>
                <a:lnTo>
                  <a:pt x="503086" y="79396"/>
                </a:lnTo>
                <a:lnTo>
                  <a:pt x="415382" y="79396"/>
                </a:lnTo>
                <a:lnTo>
                  <a:pt x="430501" y="32192"/>
                </a:lnTo>
                <a:lnTo>
                  <a:pt x="535074" y="32192"/>
                </a:lnTo>
                <a:lnTo>
                  <a:pt x="544130" y="3282"/>
                </a:lnTo>
                <a:lnTo>
                  <a:pt x="397326" y="3282"/>
                </a:lnTo>
                <a:lnTo>
                  <a:pt x="347512" y="159077"/>
                </a:lnTo>
                <a:cubicBezTo>
                  <a:pt x="336926" y="161748"/>
                  <a:pt x="323854" y="163028"/>
                  <a:pt x="310222" y="163028"/>
                </a:cubicBezTo>
                <a:cubicBezTo>
                  <a:pt x="280783" y="163028"/>
                  <a:pt x="257228" y="156063"/>
                  <a:pt x="243880" y="140499"/>
                </a:cubicBezTo>
                <a:cubicBezTo>
                  <a:pt x="233881" y="128781"/>
                  <a:pt x="229895" y="113695"/>
                  <a:pt x="232348" y="96830"/>
                </a:cubicBezTo>
                <a:cubicBezTo>
                  <a:pt x="238253" y="56690"/>
                  <a:pt x="277363" y="31370"/>
                  <a:pt x="329674" y="31370"/>
                </a:cubicBezTo>
                <a:cubicBezTo>
                  <a:pt x="340652" y="31370"/>
                  <a:pt x="351993" y="32018"/>
                  <a:pt x="362158" y="33328"/>
                </a:cubicBezTo>
                <a:lnTo>
                  <a:pt x="372488" y="3040"/>
                </a:lnTo>
                <a:cubicBezTo>
                  <a:pt x="359898" y="1140"/>
                  <a:pt x="344633" y="286"/>
                  <a:pt x="329693" y="286"/>
                </a:cubicBezTo>
                <a:cubicBezTo>
                  <a:pt x="283307" y="286"/>
                  <a:pt x="242993" y="16254"/>
                  <a:pt x="216882" y="44365"/>
                </a:cubicBezTo>
                <a:cubicBezTo>
                  <a:pt x="216091" y="45234"/>
                  <a:pt x="215212" y="45208"/>
                  <a:pt x="214713" y="45208"/>
                </a:cubicBezTo>
                <a:cubicBezTo>
                  <a:pt x="213892" y="45208"/>
                  <a:pt x="213378" y="45051"/>
                  <a:pt x="213579" y="44365"/>
                </a:cubicBezTo>
                <a:lnTo>
                  <a:pt x="226687" y="3322"/>
                </a:lnTo>
                <a:lnTo>
                  <a:pt x="188381" y="3322"/>
                </a:lnTo>
                <a:lnTo>
                  <a:pt x="146497" y="134679"/>
                </a:lnTo>
                <a:cubicBezTo>
                  <a:pt x="133188" y="95942"/>
                  <a:pt x="105765" y="44904"/>
                  <a:pt x="72225" y="3322"/>
                </a:cubicBezTo>
                <a:lnTo>
                  <a:pt x="31152" y="3322"/>
                </a:lnTo>
                <a:lnTo>
                  <a:pt x="428" y="98970"/>
                </a:lnTo>
                <a:cubicBezTo>
                  <a:pt x="15882" y="110355"/>
                  <a:pt x="20756" y="118706"/>
                  <a:pt x="24786" y="130510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41BDF252-97D2-8BA5-DF59-B53B9AE87C0D}"/>
              </a:ext>
            </a:extLst>
          </p:cNvPr>
          <p:cNvSpPr/>
          <p:nvPr/>
        </p:nvSpPr>
        <p:spPr>
          <a:xfrm>
            <a:off x="11164905" y="6632581"/>
            <a:ext cx="29352" cy="36067"/>
          </a:xfrm>
          <a:custGeom>
            <a:avLst/>
            <a:gdLst>
              <a:gd name="connsiteX0" fmla="*/ 51787 w 58673"/>
              <a:gd name="connsiteY0" fmla="*/ 35137 h 72133"/>
              <a:gd name="connsiteX1" fmla="*/ 55811 w 58673"/>
              <a:gd name="connsiteY1" fmla="*/ 22148 h 72133"/>
              <a:gd name="connsiteX2" fmla="*/ 53591 w 58673"/>
              <a:gd name="connsiteY2" fmla="*/ 11605 h 72133"/>
              <a:gd name="connsiteX3" fmla="*/ 47606 w 58673"/>
              <a:gd name="connsiteY3" fmla="*/ 4875 h 72133"/>
              <a:gd name="connsiteX4" fmla="*/ 38820 w 58673"/>
              <a:gd name="connsiteY4" fmla="*/ 1314 h 72133"/>
              <a:gd name="connsiteX5" fmla="*/ 28231 w 58673"/>
              <a:gd name="connsiteY5" fmla="*/ 239 h 72133"/>
              <a:gd name="connsiteX6" fmla="*/ -70 w 58673"/>
              <a:gd name="connsiteY6" fmla="*/ 239 h 72133"/>
              <a:gd name="connsiteX7" fmla="*/ -70 w 58673"/>
              <a:gd name="connsiteY7" fmla="*/ 72373 h 72133"/>
              <a:gd name="connsiteX8" fmla="*/ 16049 w 58673"/>
              <a:gd name="connsiteY8" fmla="*/ 72373 h 72133"/>
              <a:gd name="connsiteX9" fmla="*/ 16049 w 58673"/>
              <a:gd name="connsiteY9" fmla="*/ 43546 h 72133"/>
              <a:gd name="connsiteX10" fmla="*/ 23995 w 58673"/>
              <a:gd name="connsiteY10" fmla="*/ 43546 h 72133"/>
              <a:gd name="connsiteX11" fmla="*/ 39283 w 58673"/>
              <a:gd name="connsiteY11" fmla="*/ 72373 h 72133"/>
              <a:gd name="connsiteX12" fmla="*/ 58603 w 58673"/>
              <a:gd name="connsiteY12" fmla="*/ 72373 h 72133"/>
              <a:gd name="connsiteX13" fmla="*/ 40013 w 58673"/>
              <a:gd name="connsiteY13" fmla="*/ 41915 h 72133"/>
              <a:gd name="connsiteX14" fmla="*/ 51787 w 58673"/>
              <a:gd name="connsiteY14" fmla="*/ 35137 h 72133"/>
              <a:gd name="connsiteX15" fmla="*/ 37785 w 58673"/>
              <a:gd name="connsiteY15" fmla="*/ 26626 h 72133"/>
              <a:gd name="connsiteX16" fmla="*/ 34530 w 58673"/>
              <a:gd name="connsiteY16" fmla="*/ 29027 h 72133"/>
              <a:gd name="connsiteX17" fmla="*/ 30145 w 58673"/>
              <a:gd name="connsiteY17" fmla="*/ 29945 h 72133"/>
              <a:gd name="connsiteX18" fmla="*/ 25548 w 58673"/>
              <a:gd name="connsiteY18" fmla="*/ 30094 h 72133"/>
              <a:gd name="connsiteX19" fmla="*/ 16049 w 58673"/>
              <a:gd name="connsiteY19" fmla="*/ 30094 h 72133"/>
              <a:gd name="connsiteX20" fmla="*/ 16049 w 58673"/>
              <a:gd name="connsiteY20" fmla="*/ 13692 h 72133"/>
              <a:gd name="connsiteX21" fmla="*/ 26584 w 58673"/>
              <a:gd name="connsiteY21" fmla="*/ 13692 h 72133"/>
              <a:gd name="connsiteX22" fmla="*/ 31023 w 58673"/>
              <a:gd name="connsiteY22" fmla="*/ 13998 h 72133"/>
              <a:gd name="connsiteX23" fmla="*/ 35055 w 58673"/>
              <a:gd name="connsiteY23" fmla="*/ 15166 h 72133"/>
              <a:gd name="connsiteX24" fmla="*/ 37942 w 58673"/>
              <a:gd name="connsiteY24" fmla="*/ 17661 h 72133"/>
              <a:gd name="connsiteX25" fmla="*/ 39079 w 58673"/>
              <a:gd name="connsiteY25" fmla="*/ 22046 h 72133"/>
              <a:gd name="connsiteX26" fmla="*/ 37785 w 58673"/>
              <a:gd name="connsiteY26" fmla="*/ 26626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673" h="72133">
                <a:moveTo>
                  <a:pt x="51787" y="35137"/>
                </a:moveTo>
                <a:cubicBezTo>
                  <a:pt x="54469" y="31568"/>
                  <a:pt x="55811" y="27238"/>
                  <a:pt x="55811" y="22148"/>
                </a:cubicBezTo>
                <a:cubicBezTo>
                  <a:pt x="55811" y="17935"/>
                  <a:pt x="55065" y="14421"/>
                  <a:pt x="53591" y="11605"/>
                </a:cubicBezTo>
                <a:cubicBezTo>
                  <a:pt x="52108" y="8781"/>
                  <a:pt x="50116" y="6538"/>
                  <a:pt x="47606" y="4875"/>
                </a:cubicBezTo>
                <a:cubicBezTo>
                  <a:pt x="45088" y="3212"/>
                  <a:pt x="42162" y="2020"/>
                  <a:pt x="38820" y="1314"/>
                </a:cubicBezTo>
                <a:cubicBezTo>
                  <a:pt x="35487" y="600"/>
                  <a:pt x="31949" y="239"/>
                  <a:pt x="28231" y="239"/>
                </a:cubicBezTo>
                <a:lnTo>
                  <a:pt x="-70" y="239"/>
                </a:lnTo>
                <a:lnTo>
                  <a:pt x="-70" y="72373"/>
                </a:lnTo>
                <a:lnTo>
                  <a:pt x="16049" y="72373"/>
                </a:lnTo>
                <a:lnTo>
                  <a:pt x="16049" y="43546"/>
                </a:lnTo>
                <a:lnTo>
                  <a:pt x="23995" y="43546"/>
                </a:lnTo>
                <a:lnTo>
                  <a:pt x="39283" y="72373"/>
                </a:lnTo>
                <a:lnTo>
                  <a:pt x="58603" y="72373"/>
                </a:lnTo>
                <a:lnTo>
                  <a:pt x="40013" y="41915"/>
                </a:lnTo>
                <a:cubicBezTo>
                  <a:pt x="45174" y="40965"/>
                  <a:pt x="49096" y="38706"/>
                  <a:pt x="51787" y="35137"/>
                </a:cubicBezTo>
                <a:moveTo>
                  <a:pt x="37785" y="26626"/>
                </a:moveTo>
                <a:cubicBezTo>
                  <a:pt x="36930" y="27717"/>
                  <a:pt x="35840" y="28517"/>
                  <a:pt x="34530" y="29027"/>
                </a:cubicBezTo>
                <a:cubicBezTo>
                  <a:pt x="33220" y="29537"/>
                  <a:pt x="31761" y="29843"/>
                  <a:pt x="30145" y="29945"/>
                </a:cubicBezTo>
                <a:cubicBezTo>
                  <a:pt x="28529" y="30047"/>
                  <a:pt x="26992" y="30094"/>
                  <a:pt x="25548" y="30094"/>
                </a:cubicBezTo>
                <a:lnTo>
                  <a:pt x="16049" y="30094"/>
                </a:lnTo>
                <a:lnTo>
                  <a:pt x="16049" y="13692"/>
                </a:lnTo>
                <a:lnTo>
                  <a:pt x="26584" y="13692"/>
                </a:lnTo>
                <a:cubicBezTo>
                  <a:pt x="28027" y="13692"/>
                  <a:pt x="29502" y="13794"/>
                  <a:pt x="31023" y="13998"/>
                </a:cubicBezTo>
                <a:cubicBezTo>
                  <a:pt x="32537" y="14202"/>
                  <a:pt x="33879" y="14594"/>
                  <a:pt x="35055" y="15166"/>
                </a:cubicBezTo>
                <a:cubicBezTo>
                  <a:pt x="36216" y="15747"/>
                  <a:pt x="37181" y="16578"/>
                  <a:pt x="37942" y="17661"/>
                </a:cubicBezTo>
                <a:cubicBezTo>
                  <a:pt x="38703" y="18751"/>
                  <a:pt x="39079" y="20210"/>
                  <a:pt x="39079" y="22046"/>
                </a:cubicBezTo>
                <a:cubicBezTo>
                  <a:pt x="39079" y="24014"/>
                  <a:pt x="38648" y="25544"/>
                  <a:pt x="37785" y="26626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D6AB346E-9710-2611-FD06-3A2845D1DB5D}"/>
              </a:ext>
            </a:extLst>
          </p:cNvPr>
          <p:cNvSpPr/>
          <p:nvPr/>
        </p:nvSpPr>
        <p:spPr>
          <a:xfrm rot="7525294" flipV="1">
            <a:off x="11232249" y="6621964"/>
            <a:ext cx="15112" cy="8593"/>
          </a:xfrm>
          <a:custGeom>
            <a:avLst/>
            <a:gdLst>
              <a:gd name="connsiteX0" fmla="*/ 12199 w 30223"/>
              <a:gd name="connsiteY0" fmla="*/ 207 h 17178"/>
              <a:gd name="connsiteX1" fmla="*/ 30201 w 30223"/>
              <a:gd name="connsiteY1" fmla="*/ 207 h 17178"/>
              <a:gd name="connsiteX2" fmla="*/ 22295 w 30223"/>
              <a:gd name="connsiteY2" fmla="*/ 11322 h 17178"/>
              <a:gd name="connsiteX3" fmla="*/ -22 w 30223"/>
              <a:gd name="connsiteY3" fmla="*/ 17386 h 17178"/>
              <a:gd name="connsiteX4" fmla="*/ 12199 w 30223"/>
              <a:gd name="connsiteY4" fmla="*/ 207 h 1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3" h="17178">
                <a:moveTo>
                  <a:pt x="12199" y="207"/>
                </a:moveTo>
                <a:lnTo>
                  <a:pt x="30201" y="207"/>
                </a:lnTo>
                <a:lnTo>
                  <a:pt x="22295" y="11322"/>
                </a:lnTo>
                <a:lnTo>
                  <a:pt x="-22" y="17386"/>
                </a:lnTo>
                <a:lnTo>
                  <a:pt x="12199" y="20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4BD7B079-F704-0511-5EC6-0DA244B615DD}"/>
              </a:ext>
            </a:extLst>
          </p:cNvPr>
          <p:cNvSpPr/>
          <p:nvPr/>
        </p:nvSpPr>
        <p:spPr>
          <a:xfrm>
            <a:off x="11224846" y="6632581"/>
            <a:ext cx="25785" cy="36067"/>
          </a:xfrm>
          <a:custGeom>
            <a:avLst/>
            <a:gdLst>
              <a:gd name="connsiteX0" fmla="*/ 16096 w 51543"/>
              <a:gd name="connsiteY0" fmla="*/ 43028 h 72133"/>
              <a:gd name="connsiteX1" fmla="*/ 47802 w 51543"/>
              <a:gd name="connsiteY1" fmla="*/ 43028 h 72133"/>
              <a:gd name="connsiteX2" fmla="*/ 47802 w 51543"/>
              <a:gd name="connsiteY2" fmla="*/ 28360 h 72133"/>
              <a:gd name="connsiteX3" fmla="*/ 16096 w 51543"/>
              <a:gd name="connsiteY3" fmla="*/ 28360 h 72133"/>
              <a:gd name="connsiteX4" fmla="*/ 16096 w 51543"/>
              <a:gd name="connsiteY4" fmla="*/ 14908 h 72133"/>
              <a:gd name="connsiteX5" fmla="*/ 49661 w 51543"/>
              <a:gd name="connsiteY5" fmla="*/ 14908 h 72133"/>
              <a:gd name="connsiteX6" fmla="*/ 49661 w 51543"/>
              <a:gd name="connsiteY6" fmla="*/ 239 h 72133"/>
              <a:gd name="connsiteX7" fmla="*/ -23 w 51543"/>
              <a:gd name="connsiteY7" fmla="*/ 239 h 72133"/>
              <a:gd name="connsiteX8" fmla="*/ -23 w 51543"/>
              <a:gd name="connsiteY8" fmla="*/ 72373 h 72133"/>
              <a:gd name="connsiteX9" fmla="*/ 51520 w 51543"/>
              <a:gd name="connsiteY9" fmla="*/ 72373 h 72133"/>
              <a:gd name="connsiteX10" fmla="*/ 51520 w 51543"/>
              <a:gd name="connsiteY10" fmla="*/ 57697 h 72133"/>
              <a:gd name="connsiteX11" fmla="*/ 16096 w 51543"/>
              <a:gd name="connsiteY11" fmla="*/ 57697 h 72133"/>
              <a:gd name="connsiteX12" fmla="*/ 16096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096" y="43028"/>
                </a:moveTo>
                <a:lnTo>
                  <a:pt x="47802" y="43028"/>
                </a:lnTo>
                <a:lnTo>
                  <a:pt x="47802" y="28360"/>
                </a:lnTo>
                <a:lnTo>
                  <a:pt x="16096" y="28360"/>
                </a:lnTo>
                <a:lnTo>
                  <a:pt x="16096" y="14908"/>
                </a:lnTo>
                <a:lnTo>
                  <a:pt x="49661" y="14908"/>
                </a:lnTo>
                <a:lnTo>
                  <a:pt x="49661" y="239"/>
                </a:lnTo>
                <a:lnTo>
                  <a:pt x="-23" y="239"/>
                </a:lnTo>
                <a:lnTo>
                  <a:pt x="-23" y="72373"/>
                </a:lnTo>
                <a:lnTo>
                  <a:pt x="51520" y="72373"/>
                </a:lnTo>
                <a:lnTo>
                  <a:pt x="51520" y="57697"/>
                </a:lnTo>
                <a:lnTo>
                  <a:pt x="16096" y="57697"/>
                </a:lnTo>
                <a:lnTo>
                  <a:pt x="16096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5AFBEF2B-CB55-336B-FEB5-E4532375280B}"/>
              </a:ext>
            </a:extLst>
          </p:cNvPr>
          <p:cNvSpPr/>
          <p:nvPr/>
        </p:nvSpPr>
        <p:spPr>
          <a:xfrm>
            <a:off x="11280501" y="6631663"/>
            <a:ext cx="26401" cy="37903"/>
          </a:xfrm>
          <a:custGeom>
            <a:avLst/>
            <a:gdLst>
              <a:gd name="connsiteX0" fmla="*/ 44074 w 52774"/>
              <a:gd name="connsiteY0" fmla="*/ 36204 h 75804"/>
              <a:gd name="connsiteX1" fmla="*/ 35955 w 52774"/>
              <a:gd name="connsiteY1" fmla="*/ 32737 h 75804"/>
              <a:gd name="connsiteX2" fmla="*/ 27852 w 52774"/>
              <a:gd name="connsiteY2" fmla="*/ 30297 h 75804"/>
              <a:gd name="connsiteX3" fmla="*/ 21609 w 52774"/>
              <a:gd name="connsiteY3" fmla="*/ 27340 h 75804"/>
              <a:gd name="connsiteX4" fmla="*/ 19130 w 52774"/>
              <a:gd name="connsiteY4" fmla="*/ 22344 h 75804"/>
              <a:gd name="connsiteX5" fmla="*/ 20157 w 52774"/>
              <a:gd name="connsiteY5" fmla="*/ 18884 h 75804"/>
              <a:gd name="connsiteX6" fmla="*/ 22848 w 52774"/>
              <a:gd name="connsiteY6" fmla="*/ 16586 h 75804"/>
              <a:gd name="connsiteX7" fmla="*/ 26362 w 52774"/>
              <a:gd name="connsiteY7" fmla="*/ 15315 h 75804"/>
              <a:gd name="connsiteX8" fmla="*/ 29970 w 52774"/>
              <a:gd name="connsiteY8" fmla="*/ 14908 h 75804"/>
              <a:gd name="connsiteX9" fmla="*/ 36324 w 52774"/>
              <a:gd name="connsiteY9" fmla="*/ 16084 h 75804"/>
              <a:gd name="connsiteX10" fmla="*/ 41642 w 52774"/>
              <a:gd name="connsiteY10" fmla="*/ 19700 h 75804"/>
              <a:gd name="connsiteX11" fmla="*/ 52694 w 52774"/>
              <a:gd name="connsiteY11" fmla="*/ 7777 h 75804"/>
              <a:gd name="connsiteX12" fmla="*/ 42262 w 52774"/>
              <a:gd name="connsiteY12" fmla="*/ 1965 h 75804"/>
              <a:gd name="connsiteX13" fmla="*/ 30284 w 52774"/>
              <a:gd name="connsiteY13" fmla="*/ 239 h 75804"/>
              <a:gd name="connsiteX14" fmla="*/ 19844 w 52774"/>
              <a:gd name="connsiteY14" fmla="*/ 1714 h 75804"/>
              <a:gd name="connsiteX15" fmla="*/ 10917 w 52774"/>
              <a:gd name="connsiteY15" fmla="*/ 6146 h 75804"/>
              <a:gd name="connsiteX16" fmla="*/ 4713 w 52774"/>
              <a:gd name="connsiteY16" fmla="*/ 13480 h 75804"/>
              <a:gd name="connsiteX17" fmla="*/ 2391 w 52774"/>
              <a:gd name="connsiteY17" fmla="*/ 23669 h 75804"/>
              <a:gd name="connsiteX18" fmla="*/ 4924 w 52774"/>
              <a:gd name="connsiteY18" fmla="*/ 33349 h 75804"/>
              <a:gd name="connsiteX19" fmla="*/ 11278 w 52774"/>
              <a:gd name="connsiteY19" fmla="*/ 39255 h 75804"/>
              <a:gd name="connsiteX20" fmla="*/ 19538 w 52774"/>
              <a:gd name="connsiteY20" fmla="*/ 42824 h 75804"/>
              <a:gd name="connsiteX21" fmla="*/ 27797 w 52774"/>
              <a:gd name="connsiteY21" fmla="*/ 45476 h 75804"/>
              <a:gd name="connsiteX22" fmla="*/ 34159 w 52774"/>
              <a:gd name="connsiteY22" fmla="*/ 48684 h 75804"/>
              <a:gd name="connsiteX23" fmla="*/ 36677 w 52774"/>
              <a:gd name="connsiteY23" fmla="*/ 53830 h 75804"/>
              <a:gd name="connsiteX24" fmla="*/ 35704 w 52774"/>
              <a:gd name="connsiteY24" fmla="*/ 57195 h 75804"/>
              <a:gd name="connsiteX25" fmla="*/ 33124 w 52774"/>
              <a:gd name="connsiteY25" fmla="*/ 59532 h 75804"/>
              <a:gd name="connsiteX26" fmla="*/ 29507 w 52774"/>
              <a:gd name="connsiteY26" fmla="*/ 60913 h 75804"/>
              <a:gd name="connsiteX27" fmla="*/ 25531 w 52774"/>
              <a:gd name="connsiteY27" fmla="*/ 61368 h 75804"/>
              <a:gd name="connsiteX28" fmla="*/ 17734 w 52774"/>
              <a:gd name="connsiteY28" fmla="*/ 59587 h 75804"/>
              <a:gd name="connsiteX29" fmla="*/ 11482 w 52774"/>
              <a:gd name="connsiteY29" fmla="*/ 54543 h 75804"/>
              <a:gd name="connsiteX30" fmla="*/ 22 w 52774"/>
              <a:gd name="connsiteY30" fmla="*/ 66976 h 75804"/>
              <a:gd name="connsiteX31" fmla="*/ 11380 w 52774"/>
              <a:gd name="connsiteY31" fmla="*/ 73903 h 75804"/>
              <a:gd name="connsiteX32" fmla="*/ 24597 w 52774"/>
              <a:gd name="connsiteY32" fmla="*/ 76044 h 75804"/>
              <a:gd name="connsiteX33" fmla="*/ 35398 w 52774"/>
              <a:gd name="connsiteY33" fmla="*/ 74616 h 75804"/>
              <a:gd name="connsiteX34" fmla="*/ 44380 w 52774"/>
              <a:gd name="connsiteY34" fmla="*/ 70232 h 75804"/>
              <a:gd name="connsiteX35" fmla="*/ 50522 w 52774"/>
              <a:gd name="connsiteY35" fmla="*/ 62795 h 75804"/>
              <a:gd name="connsiteX36" fmla="*/ 52796 w 52774"/>
              <a:gd name="connsiteY36" fmla="*/ 52300 h 75804"/>
              <a:gd name="connsiteX37" fmla="*/ 50326 w 52774"/>
              <a:gd name="connsiteY37" fmla="*/ 42213 h 75804"/>
              <a:gd name="connsiteX38" fmla="*/ 44074 w 52774"/>
              <a:gd name="connsiteY38" fmla="*/ 36204 h 7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2774" h="75804">
                <a:moveTo>
                  <a:pt x="44074" y="36204"/>
                </a:moveTo>
                <a:cubicBezTo>
                  <a:pt x="41556" y="34706"/>
                  <a:pt x="38850" y="33553"/>
                  <a:pt x="35955" y="32737"/>
                </a:cubicBezTo>
                <a:cubicBezTo>
                  <a:pt x="33077" y="31921"/>
                  <a:pt x="30370" y="31105"/>
                  <a:pt x="27852" y="30297"/>
                </a:cubicBezTo>
                <a:cubicBezTo>
                  <a:pt x="25342" y="29482"/>
                  <a:pt x="23248" y="28493"/>
                  <a:pt x="21609" y="27340"/>
                </a:cubicBezTo>
                <a:cubicBezTo>
                  <a:pt x="19946" y="26187"/>
                  <a:pt x="19130" y="24524"/>
                  <a:pt x="19130" y="22344"/>
                </a:cubicBezTo>
                <a:cubicBezTo>
                  <a:pt x="19130" y="20987"/>
                  <a:pt x="19475" y="19834"/>
                  <a:pt x="20157" y="18884"/>
                </a:cubicBezTo>
                <a:cubicBezTo>
                  <a:pt x="20848" y="17927"/>
                  <a:pt x="21750" y="17167"/>
                  <a:pt x="22848" y="16586"/>
                </a:cubicBezTo>
                <a:cubicBezTo>
                  <a:pt x="23946" y="16014"/>
                  <a:pt x="25107" y="15590"/>
                  <a:pt x="26362" y="15315"/>
                </a:cubicBezTo>
                <a:cubicBezTo>
                  <a:pt x="27601" y="15049"/>
                  <a:pt x="28794" y="14908"/>
                  <a:pt x="29970" y="14908"/>
                </a:cubicBezTo>
                <a:cubicBezTo>
                  <a:pt x="31963" y="14908"/>
                  <a:pt x="34081" y="15300"/>
                  <a:pt x="36324" y="16084"/>
                </a:cubicBezTo>
                <a:cubicBezTo>
                  <a:pt x="38559" y="16861"/>
                  <a:pt x="40324" y="18069"/>
                  <a:pt x="41642" y="19700"/>
                </a:cubicBezTo>
                <a:lnTo>
                  <a:pt x="52694" y="7777"/>
                </a:lnTo>
                <a:cubicBezTo>
                  <a:pt x="49604" y="5063"/>
                  <a:pt x="46113" y="3126"/>
                  <a:pt x="42262" y="1965"/>
                </a:cubicBezTo>
                <a:cubicBezTo>
                  <a:pt x="38410" y="812"/>
                  <a:pt x="34410" y="239"/>
                  <a:pt x="30284" y="239"/>
                </a:cubicBezTo>
                <a:cubicBezTo>
                  <a:pt x="26699" y="239"/>
                  <a:pt x="23224" y="733"/>
                  <a:pt x="19844" y="1714"/>
                </a:cubicBezTo>
                <a:cubicBezTo>
                  <a:pt x="16471" y="2702"/>
                  <a:pt x="13490" y="4177"/>
                  <a:pt x="10917" y="6146"/>
                </a:cubicBezTo>
                <a:cubicBezTo>
                  <a:pt x="8336" y="8115"/>
                  <a:pt x="6266" y="10562"/>
                  <a:pt x="4713" y="13480"/>
                </a:cubicBezTo>
                <a:cubicBezTo>
                  <a:pt x="3159" y="16406"/>
                  <a:pt x="2391" y="19802"/>
                  <a:pt x="2391" y="23669"/>
                </a:cubicBezTo>
                <a:cubicBezTo>
                  <a:pt x="2391" y="27678"/>
                  <a:pt x="3238" y="30909"/>
                  <a:pt x="4924" y="33349"/>
                </a:cubicBezTo>
                <a:cubicBezTo>
                  <a:pt x="6611" y="35796"/>
                  <a:pt x="8729" y="37765"/>
                  <a:pt x="11278" y="39255"/>
                </a:cubicBezTo>
                <a:cubicBezTo>
                  <a:pt x="13827" y="40754"/>
                  <a:pt x="16573" y="41946"/>
                  <a:pt x="19538" y="42824"/>
                </a:cubicBezTo>
                <a:cubicBezTo>
                  <a:pt x="22503" y="43711"/>
                  <a:pt x="25248" y="44597"/>
                  <a:pt x="27797" y="45476"/>
                </a:cubicBezTo>
                <a:cubicBezTo>
                  <a:pt x="30347" y="46354"/>
                  <a:pt x="32457" y="47429"/>
                  <a:pt x="34159" y="48684"/>
                </a:cubicBezTo>
                <a:cubicBezTo>
                  <a:pt x="35838" y="49939"/>
                  <a:pt x="36677" y="51657"/>
                  <a:pt x="36677" y="53830"/>
                </a:cubicBezTo>
                <a:cubicBezTo>
                  <a:pt x="36677" y="55124"/>
                  <a:pt x="36347" y="56238"/>
                  <a:pt x="35704" y="57195"/>
                </a:cubicBezTo>
                <a:cubicBezTo>
                  <a:pt x="35053" y="58144"/>
                  <a:pt x="34190" y="58920"/>
                  <a:pt x="33124" y="59532"/>
                </a:cubicBezTo>
                <a:cubicBezTo>
                  <a:pt x="32057" y="60144"/>
                  <a:pt x="30849" y="60607"/>
                  <a:pt x="29507" y="60913"/>
                </a:cubicBezTo>
                <a:cubicBezTo>
                  <a:pt x="28174" y="61219"/>
                  <a:pt x="26841" y="61368"/>
                  <a:pt x="25531" y="61368"/>
                </a:cubicBezTo>
                <a:cubicBezTo>
                  <a:pt x="22848" y="61368"/>
                  <a:pt x="20244" y="60772"/>
                  <a:pt x="17734" y="59587"/>
                </a:cubicBezTo>
                <a:cubicBezTo>
                  <a:pt x="15216" y="58395"/>
                  <a:pt x="13129" y="56716"/>
                  <a:pt x="11482" y="54543"/>
                </a:cubicBezTo>
                <a:lnTo>
                  <a:pt x="22" y="66976"/>
                </a:lnTo>
                <a:cubicBezTo>
                  <a:pt x="3520" y="70169"/>
                  <a:pt x="7317" y="72475"/>
                  <a:pt x="11380" y="73903"/>
                </a:cubicBezTo>
                <a:cubicBezTo>
                  <a:pt x="15443" y="75330"/>
                  <a:pt x="19844" y="76044"/>
                  <a:pt x="24597" y="76044"/>
                </a:cubicBezTo>
                <a:cubicBezTo>
                  <a:pt x="28386" y="76044"/>
                  <a:pt x="31978" y="75565"/>
                  <a:pt x="35398" y="74616"/>
                </a:cubicBezTo>
                <a:cubicBezTo>
                  <a:pt x="38795" y="73667"/>
                  <a:pt x="41799" y="72200"/>
                  <a:pt x="44380" y="70232"/>
                </a:cubicBezTo>
                <a:cubicBezTo>
                  <a:pt x="46961" y="68263"/>
                  <a:pt x="49016" y="65784"/>
                  <a:pt x="50522" y="62795"/>
                </a:cubicBezTo>
                <a:cubicBezTo>
                  <a:pt x="52036" y="59807"/>
                  <a:pt x="52796" y="56308"/>
                  <a:pt x="52796" y="52300"/>
                </a:cubicBezTo>
                <a:cubicBezTo>
                  <a:pt x="52796" y="48088"/>
                  <a:pt x="51965" y="44731"/>
                  <a:pt x="50326" y="42213"/>
                </a:cubicBezTo>
                <a:cubicBezTo>
                  <a:pt x="48663" y="39703"/>
                  <a:pt x="46584" y="37694"/>
                  <a:pt x="44074" y="36204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85AC8931-9D1A-D312-58E9-BA0B46B09239}"/>
              </a:ext>
            </a:extLst>
          </p:cNvPr>
          <p:cNvSpPr/>
          <p:nvPr/>
        </p:nvSpPr>
        <p:spPr>
          <a:xfrm>
            <a:off x="11339354" y="6632581"/>
            <a:ext cx="25785" cy="36067"/>
          </a:xfrm>
          <a:custGeom>
            <a:avLst/>
            <a:gdLst>
              <a:gd name="connsiteX0" fmla="*/ 16181 w 51543"/>
              <a:gd name="connsiteY0" fmla="*/ 43028 h 72133"/>
              <a:gd name="connsiteX1" fmla="*/ 47894 w 51543"/>
              <a:gd name="connsiteY1" fmla="*/ 43028 h 72133"/>
              <a:gd name="connsiteX2" fmla="*/ 47894 w 51543"/>
              <a:gd name="connsiteY2" fmla="*/ 28360 h 72133"/>
              <a:gd name="connsiteX3" fmla="*/ 16181 w 51543"/>
              <a:gd name="connsiteY3" fmla="*/ 28360 h 72133"/>
              <a:gd name="connsiteX4" fmla="*/ 16181 w 51543"/>
              <a:gd name="connsiteY4" fmla="*/ 14908 h 72133"/>
              <a:gd name="connsiteX5" fmla="*/ 49753 w 51543"/>
              <a:gd name="connsiteY5" fmla="*/ 14908 h 72133"/>
              <a:gd name="connsiteX6" fmla="*/ 49753 w 51543"/>
              <a:gd name="connsiteY6" fmla="*/ 239 h 72133"/>
              <a:gd name="connsiteX7" fmla="*/ 69 w 51543"/>
              <a:gd name="connsiteY7" fmla="*/ 239 h 72133"/>
              <a:gd name="connsiteX8" fmla="*/ 69 w 51543"/>
              <a:gd name="connsiteY8" fmla="*/ 72373 h 72133"/>
              <a:gd name="connsiteX9" fmla="*/ 51612 w 51543"/>
              <a:gd name="connsiteY9" fmla="*/ 72373 h 72133"/>
              <a:gd name="connsiteX10" fmla="*/ 51612 w 51543"/>
              <a:gd name="connsiteY10" fmla="*/ 57697 h 72133"/>
              <a:gd name="connsiteX11" fmla="*/ 16181 w 51543"/>
              <a:gd name="connsiteY11" fmla="*/ 57697 h 72133"/>
              <a:gd name="connsiteX12" fmla="*/ 16181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181" y="43028"/>
                </a:moveTo>
                <a:lnTo>
                  <a:pt x="47894" y="43028"/>
                </a:lnTo>
                <a:lnTo>
                  <a:pt x="47894" y="28360"/>
                </a:lnTo>
                <a:lnTo>
                  <a:pt x="16181" y="28360"/>
                </a:lnTo>
                <a:lnTo>
                  <a:pt x="16181" y="14908"/>
                </a:lnTo>
                <a:lnTo>
                  <a:pt x="49753" y="14908"/>
                </a:lnTo>
                <a:lnTo>
                  <a:pt x="49753" y="239"/>
                </a:lnTo>
                <a:lnTo>
                  <a:pt x="69" y="239"/>
                </a:lnTo>
                <a:lnTo>
                  <a:pt x="69" y="72373"/>
                </a:lnTo>
                <a:lnTo>
                  <a:pt x="51612" y="72373"/>
                </a:lnTo>
                <a:lnTo>
                  <a:pt x="51612" y="57697"/>
                </a:lnTo>
                <a:lnTo>
                  <a:pt x="16181" y="57697"/>
                </a:lnTo>
                <a:lnTo>
                  <a:pt x="16181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AA2A6B27-3848-1904-0FD5-678B6E28F7C0}"/>
              </a:ext>
            </a:extLst>
          </p:cNvPr>
          <p:cNvSpPr/>
          <p:nvPr/>
        </p:nvSpPr>
        <p:spPr>
          <a:xfrm>
            <a:off x="11393972" y="6632581"/>
            <a:ext cx="38389" cy="36067"/>
          </a:xfrm>
          <a:custGeom>
            <a:avLst/>
            <a:gdLst>
              <a:gd name="connsiteX0" fmla="*/ 31722 w 76738"/>
              <a:gd name="connsiteY0" fmla="*/ 239 h 72133"/>
              <a:gd name="connsiteX1" fmla="*/ 118 w 76738"/>
              <a:gd name="connsiteY1" fmla="*/ 72373 h 72133"/>
              <a:gd name="connsiteX2" fmla="*/ 17877 w 76738"/>
              <a:gd name="connsiteY2" fmla="*/ 72373 h 72133"/>
              <a:gd name="connsiteX3" fmla="*/ 23972 w 76738"/>
              <a:gd name="connsiteY3" fmla="*/ 57093 h 72133"/>
              <a:gd name="connsiteX4" fmla="*/ 52383 w 76738"/>
              <a:gd name="connsiteY4" fmla="*/ 57093 h 72133"/>
              <a:gd name="connsiteX5" fmla="*/ 58682 w 76738"/>
              <a:gd name="connsiteY5" fmla="*/ 72373 h 72133"/>
              <a:gd name="connsiteX6" fmla="*/ 76856 w 76738"/>
              <a:gd name="connsiteY6" fmla="*/ 72373 h 72133"/>
              <a:gd name="connsiteX7" fmla="*/ 45049 w 76738"/>
              <a:gd name="connsiteY7" fmla="*/ 239 h 72133"/>
              <a:gd name="connsiteX8" fmla="*/ 31722 w 76738"/>
              <a:gd name="connsiteY8" fmla="*/ 239 h 72133"/>
              <a:gd name="connsiteX9" fmla="*/ 29031 w 76738"/>
              <a:gd name="connsiteY9" fmla="*/ 43648 h 72133"/>
              <a:gd name="connsiteX10" fmla="*/ 37911 w 76738"/>
              <a:gd name="connsiteY10" fmla="*/ 21222 h 72133"/>
              <a:gd name="connsiteX11" fmla="*/ 46908 w 76738"/>
              <a:gd name="connsiteY11" fmla="*/ 43648 h 72133"/>
              <a:gd name="connsiteX12" fmla="*/ 29031 w 76738"/>
              <a:gd name="connsiteY12" fmla="*/ 4364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738" h="72133">
                <a:moveTo>
                  <a:pt x="31722" y="239"/>
                </a:moveTo>
                <a:lnTo>
                  <a:pt x="118" y="72373"/>
                </a:lnTo>
                <a:lnTo>
                  <a:pt x="17877" y="72373"/>
                </a:lnTo>
                <a:lnTo>
                  <a:pt x="23972" y="57093"/>
                </a:lnTo>
                <a:lnTo>
                  <a:pt x="52383" y="57093"/>
                </a:lnTo>
                <a:lnTo>
                  <a:pt x="58682" y="72373"/>
                </a:lnTo>
                <a:lnTo>
                  <a:pt x="76856" y="72373"/>
                </a:lnTo>
                <a:lnTo>
                  <a:pt x="45049" y="239"/>
                </a:lnTo>
                <a:lnTo>
                  <a:pt x="31722" y="239"/>
                </a:lnTo>
                <a:close/>
                <a:moveTo>
                  <a:pt x="29031" y="43648"/>
                </a:moveTo>
                <a:lnTo>
                  <a:pt x="37911" y="21222"/>
                </a:lnTo>
                <a:lnTo>
                  <a:pt x="46908" y="43648"/>
                </a:lnTo>
                <a:lnTo>
                  <a:pt x="29031" y="4364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D4641F9C-48A0-7D74-AA98-05FF7F4378C3}"/>
              </a:ext>
            </a:extLst>
          </p:cNvPr>
          <p:cNvSpPr/>
          <p:nvPr/>
        </p:nvSpPr>
        <p:spPr>
          <a:xfrm>
            <a:off x="11462180" y="6632581"/>
            <a:ext cx="30843" cy="36984"/>
          </a:xfrm>
          <a:custGeom>
            <a:avLst/>
            <a:gdLst>
              <a:gd name="connsiteX0" fmla="*/ 45713 w 61654"/>
              <a:gd name="connsiteY0" fmla="*/ 43947 h 73969"/>
              <a:gd name="connsiteX1" fmla="*/ 44622 w 61654"/>
              <a:gd name="connsiteY1" fmla="*/ 50159 h 73969"/>
              <a:gd name="connsiteX2" fmla="*/ 41587 w 61654"/>
              <a:gd name="connsiteY2" fmla="*/ 55101 h 73969"/>
              <a:gd name="connsiteX3" fmla="*/ 36935 w 61654"/>
              <a:gd name="connsiteY3" fmla="*/ 58364 h 73969"/>
              <a:gd name="connsiteX4" fmla="*/ 31052 w 61654"/>
              <a:gd name="connsiteY4" fmla="*/ 59533 h 73969"/>
              <a:gd name="connsiteX5" fmla="*/ 25114 w 61654"/>
              <a:gd name="connsiteY5" fmla="*/ 58364 h 73969"/>
              <a:gd name="connsiteX6" fmla="*/ 20416 w 61654"/>
              <a:gd name="connsiteY6" fmla="*/ 55101 h 73969"/>
              <a:gd name="connsiteX7" fmla="*/ 17356 w 61654"/>
              <a:gd name="connsiteY7" fmla="*/ 50159 h 73969"/>
              <a:gd name="connsiteX8" fmla="*/ 16282 w 61654"/>
              <a:gd name="connsiteY8" fmla="*/ 43947 h 73969"/>
              <a:gd name="connsiteX9" fmla="*/ 16282 w 61654"/>
              <a:gd name="connsiteY9" fmla="*/ 240 h 73969"/>
              <a:gd name="connsiteX10" fmla="*/ 170 w 61654"/>
              <a:gd name="connsiteY10" fmla="*/ 240 h 73969"/>
              <a:gd name="connsiteX11" fmla="*/ 170 w 61654"/>
              <a:gd name="connsiteY11" fmla="*/ 44559 h 73969"/>
              <a:gd name="connsiteX12" fmla="*/ 2131 w 61654"/>
              <a:gd name="connsiteY12" fmla="*/ 56380 h 73969"/>
              <a:gd name="connsiteX13" fmla="*/ 7975 w 61654"/>
              <a:gd name="connsiteY13" fmla="*/ 65753 h 73969"/>
              <a:gd name="connsiteX14" fmla="*/ 17623 w 61654"/>
              <a:gd name="connsiteY14" fmla="*/ 71966 h 73969"/>
              <a:gd name="connsiteX15" fmla="*/ 31052 w 61654"/>
              <a:gd name="connsiteY15" fmla="*/ 74209 h 73969"/>
              <a:gd name="connsiteX16" fmla="*/ 44379 w 61654"/>
              <a:gd name="connsiteY16" fmla="*/ 71966 h 73969"/>
              <a:gd name="connsiteX17" fmla="*/ 54027 w 61654"/>
              <a:gd name="connsiteY17" fmla="*/ 65753 h 73969"/>
              <a:gd name="connsiteX18" fmla="*/ 59871 w 61654"/>
              <a:gd name="connsiteY18" fmla="*/ 56380 h 73969"/>
              <a:gd name="connsiteX19" fmla="*/ 61824 w 61654"/>
              <a:gd name="connsiteY19" fmla="*/ 44559 h 73969"/>
              <a:gd name="connsiteX20" fmla="*/ 61824 w 61654"/>
              <a:gd name="connsiteY20" fmla="*/ 240 h 73969"/>
              <a:gd name="connsiteX21" fmla="*/ 45713 w 61654"/>
              <a:gd name="connsiteY21" fmla="*/ 240 h 73969"/>
              <a:gd name="connsiteX22" fmla="*/ 45713 w 61654"/>
              <a:gd name="connsiteY22" fmla="*/ 43947 h 7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654" h="73969">
                <a:moveTo>
                  <a:pt x="45713" y="43947"/>
                </a:moveTo>
                <a:cubicBezTo>
                  <a:pt x="45713" y="46190"/>
                  <a:pt x="45360" y="48261"/>
                  <a:pt x="44622" y="50159"/>
                </a:cubicBezTo>
                <a:cubicBezTo>
                  <a:pt x="43909" y="52065"/>
                  <a:pt x="42897" y="53713"/>
                  <a:pt x="41587" y="55101"/>
                </a:cubicBezTo>
                <a:cubicBezTo>
                  <a:pt x="40277" y="56497"/>
                  <a:pt x="38731" y="57580"/>
                  <a:pt x="36935" y="58364"/>
                </a:cubicBezTo>
                <a:cubicBezTo>
                  <a:pt x="35155" y="59148"/>
                  <a:pt x="33186" y="59533"/>
                  <a:pt x="31052" y="59533"/>
                </a:cubicBezTo>
                <a:cubicBezTo>
                  <a:pt x="28919" y="59533"/>
                  <a:pt x="26926" y="59148"/>
                  <a:pt x="25114" y="58364"/>
                </a:cubicBezTo>
                <a:cubicBezTo>
                  <a:pt x="23287" y="57580"/>
                  <a:pt x="21718" y="56497"/>
                  <a:pt x="20416" y="55101"/>
                </a:cubicBezTo>
                <a:cubicBezTo>
                  <a:pt x="19098" y="53713"/>
                  <a:pt x="18086" y="52065"/>
                  <a:pt x="17356" y="50159"/>
                </a:cubicBezTo>
                <a:cubicBezTo>
                  <a:pt x="16643" y="48261"/>
                  <a:pt x="16282" y="46190"/>
                  <a:pt x="16282" y="43947"/>
                </a:cubicBezTo>
                <a:lnTo>
                  <a:pt x="16282" y="240"/>
                </a:lnTo>
                <a:lnTo>
                  <a:pt x="170" y="240"/>
                </a:lnTo>
                <a:lnTo>
                  <a:pt x="170" y="44559"/>
                </a:lnTo>
                <a:cubicBezTo>
                  <a:pt x="170" y="48841"/>
                  <a:pt x="821" y="52779"/>
                  <a:pt x="2131" y="56380"/>
                </a:cubicBezTo>
                <a:cubicBezTo>
                  <a:pt x="3441" y="59980"/>
                  <a:pt x="5386" y="63102"/>
                  <a:pt x="7975" y="65753"/>
                </a:cubicBezTo>
                <a:cubicBezTo>
                  <a:pt x="10548" y="68397"/>
                  <a:pt x="13756" y="70475"/>
                  <a:pt x="17623" y="71966"/>
                </a:cubicBezTo>
                <a:cubicBezTo>
                  <a:pt x="21482" y="73456"/>
                  <a:pt x="25954" y="74209"/>
                  <a:pt x="31052" y="74209"/>
                </a:cubicBezTo>
                <a:cubicBezTo>
                  <a:pt x="36072" y="74209"/>
                  <a:pt x="40512" y="73456"/>
                  <a:pt x="44379" y="71966"/>
                </a:cubicBezTo>
                <a:cubicBezTo>
                  <a:pt x="48231" y="70475"/>
                  <a:pt x="51447" y="68397"/>
                  <a:pt x="54027" y="65753"/>
                </a:cubicBezTo>
                <a:cubicBezTo>
                  <a:pt x="56616" y="63102"/>
                  <a:pt x="58553" y="59980"/>
                  <a:pt x="59871" y="56380"/>
                </a:cubicBezTo>
                <a:cubicBezTo>
                  <a:pt x="61173" y="52779"/>
                  <a:pt x="61824" y="48841"/>
                  <a:pt x="61824" y="44559"/>
                </a:cubicBezTo>
                <a:lnTo>
                  <a:pt x="61824" y="240"/>
                </a:lnTo>
                <a:lnTo>
                  <a:pt x="45713" y="240"/>
                </a:lnTo>
                <a:lnTo>
                  <a:pt x="45713" y="4394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D2E0BC37-E066-494F-E837-43CAEB7A29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92456" y="2770023"/>
            <a:ext cx="3650419" cy="197499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2000"/>
              </a:lnSpc>
              <a:spcBef>
                <a:spcPts val="0"/>
              </a:spcBef>
              <a:defRPr sz="13950" spc="-1000" baseline="0">
                <a:solidFill>
                  <a:srgbClr val="FF8C00"/>
                </a:solidFill>
                <a:latin typeface="+mj-lt"/>
              </a:defRPr>
            </a:lvl1pPr>
            <a:lvl2pPr marL="0">
              <a:lnSpc>
                <a:spcPct val="96000"/>
              </a:lnSpc>
              <a:spcBef>
                <a:spcPts val="600"/>
              </a:spcBef>
              <a:spcAft>
                <a:spcPts val="0"/>
              </a:spcAft>
              <a:defRPr sz="205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/>
              <a:t>01.</a:t>
            </a:r>
          </a:p>
        </p:txBody>
      </p:sp>
      <p:sp>
        <p:nvSpPr>
          <p:cNvPr id="5" name="Titre 7">
            <a:extLst>
              <a:ext uri="{FF2B5EF4-FFF2-40B4-BE49-F238E27FC236}">
                <a16:creationId xmlns:a16="http://schemas.microsoft.com/office/drawing/2014/main" id="{DFA7B05D-FF90-516A-D6E3-D91B2B6F25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389" y="2686273"/>
            <a:ext cx="5770393" cy="2085347"/>
          </a:xfrm>
        </p:spPr>
        <p:txBody>
          <a:bodyPr anchor="ctr"/>
          <a:lstStyle>
            <a:lvl1pPr>
              <a:lnSpc>
                <a:spcPct val="101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plus long </a:t>
            </a:r>
            <a:br>
              <a:rPr lang="fr-FR"/>
            </a:br>
            <a:r>
              <a:rPr lang="fr-FR"/>
              <a:t>sur deux ou trois lignes max</a:t>
            </a:r>
          </a:p>
        </p:txBody>
      </p:sp>
    </p:spTree>
    <p:extLst>
      <p:ext uri="{BB962C8B-B14F-4D97-AF65-F5344CB8AC3E}">
        <p14:creationId xmlns:p14="http://schemas.microsoft.com/office/powerpoint/2010/main" val="246572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00775" y="338609"/>
            <a:ext cx="3190451" cy="595099"/>
          </a:xfrm>
        </p:spPr>
        <p:txBody>
          <a:bodyPr lIns="0" tIns="0" rIns="0" bIns="0"/>
          <a:lstStyle>
            <a:lvl1pPr>
              <a:defRPr sz="3867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GT NME 3 - 07/11/2024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F7017-06D6-4220-A25A-604FABBC3792}" type="datetime1">
              <a:rPr lang="en-US" smtClean="0"/>
              <a:t>7/2/2025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4726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.Transitions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D6F16BF8-1D47-D6DE-0B74-62D5A62604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4371300 w 24371300"/>
              <a:gd name="connsiteY0" fmla="*/ 10312942 h 13716000"/>
              <a:gd name="connsiteX1" fmla="*/ 24371300 w 24371300"/>
              <a:gd name="connsiteY1" fmla="*/ 13716000 h 13716000"/>
              <a:gd name="connsiteX2" fmla="*/ 0 w 24371300"/>
              <a:gd name="connsiteY2" fmla="*/ 13716000 h 13716000"/>
              <a:gd name="connsiteX3" fmla="*/ 0 w 24371300"/>
              <a:gd name="connsiteY3" fmla="*/ 13715579 h 13716000"/>
              <a:gd name="connsiteX4" fmla="*/ 9888440 w 24371300"/>
              <a:gd name="connsiteY4" fmla="*/ 13715579 h 13716000"/>
              <a:gd name="connsiteX5" fmla="*/ 0 w 24371300"/>
              <a:gd name="connsiteY5" fmla="*/ 0 h 13716000"/>
              <a:gd name="connsiteX6" fmla="*/ 24371300 w 24371300"/>
              <a:gd name="connsiteY6" fmla="*/ 0 h 13716000"/>
              <a:gd name="connsiteX7" fmla="*/ 24371300 w 24371300"/>
              <a:gd name="connsiteY7" fmla="*/ 9448591 h 13716000"/>
              <a:gd name="connsiteX8" fmla="*/ 0 w 24371300"/>
              <a:gd name="connsiteY8" fmla="*/ 4971660 h 13716000"/>
              <a:gd name="connsiteX0" fmla="*/ 24414843 w 24414843"/>
              <a:gd name="connsiteY0" fmla="*/ 10312942 h 13716000"/>
              <a:gd name="connsiteX1" fmla="*/ 24414843 w 24414843"/>
              <a:gd name="connsiteY1" fmla="*/ 13716000 h 13716000"/>
              <a:gd name="connsiteX2" fmla="*/ 43543 w 24414843"/>
              <a:gd name="connsiteY2" fmla="*/ 13716000 h 13716000"/>
              <a:gd name="connsiteX3" fmla="*/ 43543 w 24414843"/>
              <a:gd name="connsiteY3" fmla="*/ 13715579 h 13716000"/>
              <a:gd name="connsiteX4" fmla="*/ 9931983 w 24414843"/>
              <a:gd name="connsiteY4" fmla="*/ 13715579 h 13716000"/>
              <a:gd name="connsiteX5" fmla="*/ 24414843 w 24414843"/>
              <a:gd name="connsiteY5" fmla="*/ 10312942 h 13716000"/>
              <a:gd name="connsiteX6" fmla="*/ 43543 w 24414843"/>
              <a:gd name="connsiteY6" fmla="*/ 0 h 13716000"/>
              <a:gd name="connsiteX7" fmla="*/ 24414843 w 24414843"/>
              <a:gd name="connsiteY7" fmla="*/ 0 h 13716000"/>
              <a:gd name="connsiteX8" fmla="*/ 24414843 w 24414843"/>
              <a:gd name="connsiteY8" fmla="*/ 9448591 h 13716000"/>
              <a:gd name="connsiteX9" fmla="*/ 0 w 24414843"/>
              <a:gd name="connsiteY9" fmla="*/ 6713374 h 13716000"/>
              <a:gd name="connsiteX10" fmla="*/ 43543 w 24414843"/>
              <a:gd name="connsiteY10" fmla="*/ 0 h 13716000"/>
              <a:gd name="connsiteX0" fmla="*/ 24371300 w 24371300"/>
              <a:gd name="connsiteY0" fmla="*/ 10312942 h 13716000"/>
              <a:gd name="connsiteX1" fmla="*/ 24371300 w 24371300"/>
              <a:gd name="connsiteY1" fmla="*/ 13716000 h 13716000"/>
              <a:gd name="connsiteX2" fmla="*/ 0 w 24371300"/>
              <a:gd name="connsiteY2" fmla="*/ 13716000 h 13716000"/>
              <a:gd name="connsiteX3" fmla="*/ 0 w 24371300"/>
              <a:gd name="connsiteY3" fmla="*/ 13715579 h 13716000"/>
              <a:gd name="connsiteX4" fmla="*/ 9888440 w 24371300"/>
              <a:gd name="connsiteY4" fmla="*/ 13715579 h 13716000"/>
              <a:gd name="connsiteX5" fmla="*/ 24371300 w 24371300"/>
              <a:gd name="connsiteY5" fmla="*/ 10312942 h 13716000"/>
              <a:gd name="connsiteX6" fmla="*/ 0 w 24371300"/>
              <a:gd name="connsiteY6" fmla="*/ 0 h 13716000"/>
              <a:gd name="connsiteX7" fmla="*/ 24371300 w 24371300"/>
              <a:gd name="connsiteY7" fmla="*/ 0 h 13716000"/>
              <a:gd name="connsiteX8" fmla="*/ 24371300 w 24371300"/>
              <a:gd name="connsiteY8" fmla="*/ 9448591 h 13716000"/>
              <a:gd name="connsiteX9" fmla="*/ 0 w 24371300"/>
              <a:gd name="connsiteY9" fmla="*/ 7192346 h 13716000"/>
              <a:gd name="connsiteX10" fmla="*/ 0 w 24371300"/>
              <a:gd name="connsiteY10" fmla="*/ 0 h 13716000"/>
              <a:gd name="connsiteX0" fmla="*/ 24408371 w 24408371"/>
              <a:gd name="connsiteY0" fmla="*/ 10312942 h 13716000"/>
              <a:gd name="connsiteX1" fmla="*/ 24408371 w 24408371"/>
              <a:gd name="connsiteY1" fmla="*/ 13716000 h 13716000"/>
              <a:gd name="connsiteX2" fmla="*/ 37071 w 24408371"/>
              <a:gd name="connsiteY2" fmla="*/ 13716000 h 13716000"/>
              <a:gd name="connsiteX3" fmla="*/ 37071 w 24408371"/>
              <a:gd name="connsiteY3" fmla="*/ 13715579 h 13716000"/>
              <a:gd name="connsiteX4" fmla="*/ 9925511 w 24408371"/>
              <a:gd name="connsiteY4" fmla="*/ 13715579 h 13716000"/>
              <a:gd name="connsiteX5" fmla="*/ 24408371 w 24408371"/>
              <a:gd name="connsiteY5" fmla="*/ 10312942 h 13716000"/>
              <a:gd name="connsiteX6" fmla="*/ 37071 w 24408371"/>
              <a:gd name="connsiteY6" fmla="*/ 0 h 13716000"/>
              <a:gd name="connsiteX7" fmla="*/ 24408371 w 24408371"/>
              <a:gd name="connsiteY7" fmla="*/ 0 h 13716000"/>
              <a:gd name="connsiteX8" fmla="*/ 24408371 w 24408371"/>
              <a:gd name="connsiteY8" fmla="*/ 9448591 h 13716000"/>
              <a:gd name="connsiteX9" fmla="*/ 0 w 24408371"/>
              <a:gd name="connsiteY9" fmla="*/ 7278843 h 13716000"/>
              <a:gd name="connsiteX10" fmla="*/ 37071 w 24408371"/>
              <a:gd name="connsiteY10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08371" h="13716000">
                <a:moveTo>
                  <a:pt x="24408371" y="10312942"/>
                </a:moveTo>
                <a:lnTo>
                  <a:pt x="24408371" y="13716000"/>
                </a:lnTo>
                <a:lnTo>
                  <a:pt x="37071" y="13716000"/>
                </a:lnTo>
                <a:lnTo>
                  <a:pt x="37071" y="13715579"/>
                </a:lnTo>
                <a:lnTo>
                  <a:pt x="9925511" y="13715579"/>
                </a:lnTo>
                <a:lnTo>
                  <a:pt x="24408371" y="10312942"/>
                </a:lnTo>
                <a:close/>
                <a:moveTo>
                  <a:pt x="37071" y="0"/>
                </a:moveTo>
                <a:lnTo>
                  <a:pt x="24408371" y="0"/>
                </a:lnTo>
                <a:lnTo>
                  <a:pt x="24408371" y="9448591"/>
                </a:lnTo>
                <a:lnTo>
                  <a:pt x="0" y="7278843"/>
                </a:lnTo>
                <a:lnTo>
                  <a:pt x="37071" y="0"/>
                </a:lnTo>
                <a:close/>
              </a:path>
            </a:pathLst>
          </a:custGeom>
          <a:solidFill>
            <a:srgbClr val="00AFB5"/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fr-FR" sz="133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72C59805-36BF-F5BE-79FE-5972BE25555C}"/>
              </a:ext>
            </a:extLst>
          </p:cNvPr>
          <p:cNvSpPr/>
          <p:nvPr/>
        </p:nvSpPr>
        <p:spPr>
          <a:xfrm>
            <a:off x="12192001" y="4724296"/>
            <a:ext cx="1524" cy="432176"/>
          </a:xfrm>
          <a:custGeom>
            <a:avLst/>
            <a:gdLst>
              <a:gd name="connsiteX0" fmla="*/ 0 w 3046"/>
              <a:gd name="connsiteY0" fmla="*/ 0 h 864351"/>
              <a:gd name="connsiteX1" fmla="*/ 3046 w 3046"/>
              <a:gd name="connsiteY1" fmla="*/ 560 h 864351"/>
              <a:gd name="connsiteX2" fmla="*/ 3046 w 3046"/>
              <a:gd name="connsiteY2" fmla="*/ 863635 h 864351"/>
              <a:gd name="connsiteX3" fmla="*/ 0 w 3046"/>
              <a:gd name="connsiteY3" fmla="*/ 864351 h 864351"/>
              <a:gd name="connsiteX4" fmla="*/ 0 w 3046"/>
              <a:gd name="connsiteY4" fmla="*/ 0 h 8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6" h="864351">
                <a:moveTo>
                  <a:pt x="0" y="0"/>
                </a:moveTo>
                <a:lnTo>
                  <a:pt x="3046" y="560"/>
                </a:lnTo>
                <a:lnTo>
                  <a:pt x="3046" y="863635"/>
                </a:lnTo>
                <a:lnTo>
                  <a:pt x="0" y="8643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692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9" name="Espace réservé du graphique SmartArt 38">
            <a:extLst>
              <a:ext uri="{FF2B5EF4-FFF2-40B4-BE49-F238E27FC236}">
                <a16:creationId xmlns:a16="http://schemas.microsoft.com/office/drawing/2014/main" id="{92EC47DD-2D81-7C5D-7C27-A4517274BE7D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11139076" y="6383771"/>
            <a:ext cx="413345" cy="285059"/>
          </a:xfrm>
          <a:custGeom>
            <a:avLst/>
            <a:gdLst>
              <a:gd name="connsiteX0" fmla="*/ 544512 w 826259"/>
              <a:gd name="connsiteY0" fmla="*/ 516664 h 570116"/>
              <a:gd name="connsiteX1" fmla="*/ 535554 w 826259"/>
              <a:gd name="connsiteY1" fmla="*/ 539287 h 570116"/>
              <a:gd name="connsiteX2" fmla="*/ 553588 w 826259"/>
              <a:gd name="connsiteY2" fmla="*/ 539287 h 570116"/>
              <a:gd name="connsiteX3" fmla="*/ 60548 w 826259"/>
              <a:gd name="connsiteY3" fmla="*/ 509068 h 570116"/>
              <a:gd name="connsiteX4" fmla="*/ 60548 w 826259"/>
              <a:gd name="connsiteY4" fmla="*/ 525613 h 570116"/>
              <a:gd name="connsiteX5" fmla="*/ 70130 w 826259"/>
              <a:gd name="connsiteY5" fmla="*/ 525613 h 570116"/>
              <a:gd name="connsiteX6" fmla="*/ 74766 w 826259"/>
              <a:gd name="connsiteY6" fmla="*/ 525463 h 570116"/>
              <a:gd name="connsiteX7" fmla="*/ 79190 w 826259"/>
              <a:gd name="connsiteY7" fmla="*/ 524537 h 570116"/>
              <a:gd name="connsiteX8" fmla="*/ 82474 w 826259"/>
              <a:gd name="connsiteY8" fmla="*/ 522116 h 570116"/>
              <a:gd name="connsiteX9" fmla="*/ 83780 w 826259"/>
              <a:gd name="connsiteY9" fmla="*/ 517495 h 570116"/>
              <a:gd name="connsiteX10" fmla="*/ 82632 w 826259"/>
              <a:gd name="connsiteY10" fmla="*/ 513072 h 570116"/>
              <a:gd name="connsiteX11" fmla="*/ 79720 w 826259"/>
              <a:gd name="connsiteY11" fmla="*/ 510555 h 570116"/>
              <a:gd name="connsiteX12" fmla="*/ 75654 w 826259"/>
              <a:gd name="connsiteY12" fmla="*/ 509376 h 570116"/>
              <a:gd name="connsiteX13" fmla="*/ 71174 w 826259"/>
              <a:gd name="connsiteY13" fmla="*/ 509068 h 570116"/>
              <a:gd name="connsiteX14" fmla="*/ 643982 w 826259"/>
              <a:gd name="connsiteY14" fmla="*/ 495498 h 570116"/>
              <a:gd name="connsiteX15" fmla="*/ 660234 w 826259"/>
              <a:gd name="connsiteY15" fmla="*/ 495498 h 570116"/>
              <a:gd name="connsiteX16" fmla="*/ 660234 w 826259"/>
              <a:gd name="connsiteY16" fmla="*/ 539588 h 570116"/>
              <a:gd name="connsiteX17" fmla="*/ 661318 w 826259"/>
              <a:gd name="connsiteY17" fmla="*/ 545855 h 570116"/>
              <a:gd name="connsiteX18" fmla="*/ 664404 w 826259"/>
              <a:gd name="connsiteY18" fmla="*/ 550840 h 570116"/>
              <a:gd name="connsiteX19" fmla="*/ 669144 w 826259"/>
              <a:gd name="connsiteY19" fmla="*/ 554132 h 570116"/>
              <a:gd name="connsiteX20" fmla="*/ 675134 w 826259"/>
              <a:gd name="connsiteY20" fmla="*/ 555311 h 570116"/>
              <a:gd name="connsiteX21" fmla="*/ 681070 w 826259"/>
              <a:gd name="connsiteY21" fmla="*/ 554132 h 570116"/>
              <a:gd name="connsiteX22" fmla="*/ 685762 w 826259"/>
              <a:gd name="connsiteY22" fmla="*/ 550840 h 570116"/>
              <a:gd name="connsiteX23" fmla="*/ 688822 w 826259"/>
              <a:gd name="connsiteY23" fmla="*/ 545855 h 570116"/>
              <a:gd name="connsiteX24" fmla="*/ 689922 w 826259"/>
              <a:gd name="connsiteY24" fmla="*/ 539588 h 570116"/>
              <a:gd name="connsiteX25" fmla="*/ 689922 w 826259"/>
              <a:gd name="connsiteY25" fmla="*/ 495498 h 570116"/>
              <a:gd name="connsiteX26" fmla="*/ 706176 w 826259"/>
              <a:gd name="connsiteY26" fmla="*/ 495498 h 570116"/>
              <a:gd name="connsiteX27" fmla="*/ 706176 w 826259"/>
              <a:gd name="connsiteY27" fmla="*/ 540205 h 570116"/>
              <a:gd name="connsiteX28" fmla="*/ 704206 w 826259"/>
              <a:gd name="connsiteY28" fmla="*/ 552130 h 570116"/>
              <a:gd name="connsiteX29" fmla="*/ 698310 w 826259"/>
              <a:gd name="connsiteY29" fmla="*/ 561586 h 570116"/>
              <a:gd name="connsiteX30" fmla="*/ 688578 w 826259"/>
              <a:gd name="connsiteY30" fmla="*/ 567853 h 570116"/>
              <a:gd name="connsiteX31" fmla="*/ 675134 w 826259"/>
              <a:gd name="connsiteY31" fmla="*/ 570116 h 570116"/>
              <a:gd name="connsiteX32" fmla="*/ 661586 w 826259"/>
              <a:gd name="connsiteY32" fmla="*/ 567853 h 570116"/>
              <a:gd name="connsiteX33" fmla="*/ 651854 w 826259"/>
              <a:gd name="connsiteY33" fmla="*/ 561586 h 570116"/>
              <a:gd name="connsiteX34" fmla="*/ 645958 w 826259"/>
              <a:gd name="connsiteY34" fmla="*/ 552130 h 570116"/>
              <a:gd name="connsiteX35" fmla="*/ 643982 w 826259"/>
              <a:gd name="connsiteY35" fmla="*/ 540205 h 570116"/>
              <a:gd name="connsiteX36" fmla="*/ 538270 w 826259"/>
              <a:gd name="connsiteY36" fmla="*/ 495497 h 570116"/>
              <a:gd name="connsiteX37" fmla="*/ 551714 w 826259"/>
              <a:gd name="connsiteY37" fmla="*/ 495497 h 570116"/>
              <a:gd name="connsiteX38" fmla="*/ 583798 w 826259"/>
              <a:gd name="connsiteY38" fmla="*/ 568264 h 570116"/>
              <a:gd name="connsiteX39" fmla="*/ 565466 w 826259"/>
              <a:gd name="connsiteY39" fmla="*/ 568264 h 570116"/>
              <a:gd name="connsiteX40" fmla="*/ 559110 w 826259"/>
              <a:gd name="connsiteY40" fmla="*/ 552849 h 570116"/>
              <a:gd name="connsiteX41" fmla="*/ 530450 w 826259"/>
              <a:gd name="connsiteY41" fmla="*/ 552849 h 570116"/>
              <a:gd name="connsiteX42" fmla="*/ 524302 w 826259"/>
              <a:gd name="connsiteY42" fmla="*/ 568264 h 570116"/>
              <a:gd name="connsiteX43" fmla="*/ 506388 w 826259"/>
              <a:gd name="connsiteY43" fmla="*/ 568264 h 570116"/>
              <a:gd name="connsiteX44" fmla="*/ 396200 w 826259"/>
              <a:gd name="connsiteY44" fmla="*/ 495497 h 570116"/>
              <a:gd name="connsiteX45" fmla="*/ 446320 w 826259"/>
              <a:gd name="connsiteY45" fmla="*/ 495497 h 570116"/>
              <a:gd name="connsiteX46" fmla="*/ 446320 w 826259"/>
              <a:gd name="connsiteY46" fmla="*/ 510294 h 570116"/>
              <a:gd name="connsiteX47" fmla="*/ 412454 w 826259"/>
              <a:gd name="connsiteY47" fmla="*/ 510294 h 570116"/>
              <a:gd name="connsiteX48" fmla="*/ 412454 w 826259"/>
              <a:gd name="connsiteY48" fmla="*/ 523865 h 570116"/>
              <a:gd name="connsiteX49" fmla="*/ 444446 w 826259"/>
              <a:gd name="connsiteY49" fmla="*/ 523865 h 570116"/>
              <a:gd name="connsiteX50" fmla="*/ 444446 w 826259"/>
              <a:gd name="connsiteY50" fmla="*/ 538662 h 570116"/>
              <a:gd name="connsiteX51" fmla="*/ 412454 w 826259"/>
              <a:gd name="connsiteY51" fmla="*/ 538662 h 570116"/>
              <a:gd name="connsiteX52" fmla="*/ 412454 w 826259"/>
              <a:gd name="connsiteY52" fmla="*/ 553459 h 570116"/>
              <a:gd name="connsiteX53" fmla="*/ 448194 w 826259"/>
              <a:gd name="connsiteY53" fmla="*/ 553459 h 570116"/>
              <a:gd name="connsiteX54" fmla="*/ 448194 w 826259"/>
              <a:gd name="connsiteY54" fmla="*/ 568264 h 570116"/>
              <a:gd name="connsiteX55" fmla="*/ 396200 w 826259"/>
              <a:gd name="connsiteY55" fmla="*/ 568264 h 570116"/>
              <a:gd name="connsiteX56" fmla="*/ 165202 w 826259"/>
              <a:gd name="connsiteY56" fmla="*/ 495497 h 570116"/>
              <a:gd name="connsiteX57" fmla="*/ 215322 w 826259"/>
              <a:gd name="connsiteY57" fmla="*/ 495497 h 570116"/>
              <a:gd name="connsiteX58" fmla="*/ 215322 w 826259"/>
              <a:gd name="connsiteY58" fmla="*/ 510294 h 570116"/>
              <a:gd name="connsiteX59" fmla="*/ 181462 w 826259"/>
              <a:gd name="connsiteY59" fmla="*/ 510294 h 570116"/>
              <a:gd name="connsiteX60" fmla="*/ 181462 w 826259"/>
              <a:gd name="connsiteY60" fmla="*/ 523865 h 570116"/>
              <a:gd name="connsiteX61" fmla="*/ 213446 w 826259"/>
              <a:gd name="connsiteY61" fmla="*/ 523865 h 570116"/>
              <a:gd name="connsiteX62" fmla="*/ 213446 w 826259"/>
              <a:gd name="connsiteY62" fmla="*/ 538662 h 570116"/>
              <a:gd name="connsiteX63" fmla="*/ 181462 w 826259"/>
              <a:gd name="connsiteY63" fmla="*/ 538662 h 570116"/>
              <a:gd name="connsiteX64" fmla="*/ 181462 w 826259"/>
              <a:gd name="connsiteY64" fmla="*/ 553459 h 570116"/>
              <a:gd name="connsiteX65" fmla="*/ 217198 w 826259"/>
              <a:gd name="connsiteY65" fmla="*/ 553459 h 570116"/>
              <a:gd name="connsiteX66" fmla="*/ 217198 w 826259"/>
              <a:gd name="connsiteY66" fmla="*/ 568264 h 570116"/>
              <a:gd name="connsiteX67" fmla="*/ 165202 w 826259"/>
              <a:gd name="connsiteY67" fmla="*/ 568264 h 570116"/>
              <a:gd name="connsiteX68" fmla="*/ 44286 w 826259"/>
              <a:gd name="connsiteY68" fmla="*/ 495497 h 570116"/>
              <a:gd name="connsiteX69" fmla="*/ 72836 w 826259"/>
              <a:gd name="connsiteY69" fmla="*/ 495497 h 570116"/>
              <a:gd name="connsiteX70" fmla="*/ 83518 w 826259"/>
              <a:gd name="connsiteY70" fmla="*/ 496581 h 570116"/>
              <a:gd name="connsiteX71" fmla="*/ 92382 w 826259"/>
              <a:gd name="connsiteY71" fmla="*/ 500174 h 570116"/>
              <a:gd name="connsiteX72" fmla="*/ 98418 w 826259"/>
              <a:gd name="connsiteY72" fmla="*/ 506963 h 570116"/>
              <a:gd name="connsiteX73" fmla="*/ 100658 w 826259"/>
              <a:gd name="connsiteY73" fmla="*/ 517598 h 570116"/>
              <a:gd name="connsiteX74" fmla="*/ 96598 w 826259"/>
              <a:gd name="connsiteY74" fmla="*/ 530701 h 570116"/>
              <a:gd name="connsiteX75" fmla="*/ 84722 w 826259"/>
              <a:gd name="connsiteY75" fmla="*/ 537538 h 570116"/>
              <a:gd name="connsiteX76" fmla="*/ 103474 w 826259"/>
              <a:gd name="connsiteY76" fmla="*/ 568264 h 570116"/>
              <a:gd name="connsiteX77" fmla="*/ 83986 w 826259"/>
              <a:gd name="connsiteY77" fmla="*/ 568264 h 570116"/>
              <a:gd name="connsiteX78" fmla="*/ 68562 w 826259"/>
              <a:gd name="connsiteY78" fmla="*/ 539184 h 570116"/>
              <a:gd name="connsiteX79" fmla="*/ 60548 w 826259"/>
              <a:gd name="connsiteY79" fmla="*/ 539184 h 570116"/>
              <a:gd name="connsiteX80" fmla="*/ 60548 w 826259"/>
              <a:gd name="connsiteY80" fmla="*/ 568264 h 570116"/>
              <a:gd name="connsiteX81" fmla="*/ 44286 w 826259"/>
              <a:gd name="connsiteY81" fmla="*/ 568264 h 570116"/>
              <a:gd name="connsiteX82" fmla="*/ 308004 w 826259"/>
              <a:gd name="connsiteY82" fmla="*/ 493645 h 570116"/>
              <a:gd name="connsiteX83" fmla="*/ 320086 w 826259"/>
              <a:gd name="connsiteY83" fmla="*/ 495386 h 570116"/>
              <a:gd name="connsiteX84" fmla="*/ 330610 w 826259"/>
              <a:gd name="connsiteY84" fmla="*/ 501249 h 570116"/>
              <a:gd name="connsiteX85" fmla="*/ 319462 w 826259"/>
              <a:gd name="connsiteY85" fmla="*/ 513277 h 570116"/>
              <a:gd name="connsiteX86" fmla="*/ 314096 w 826259"/>
              <a:gd name="connsiteY86" fmla="*/ 509629 h 570116"/>
              <a:gd name="connsiteX87" fmla="*/ 307686 w 826259"/>
              <a:gd name="connsiteY87" fmla="*/ 508442 h 570116"/>
              <a:gd name="connsiteX88" fmla="*/ 304046 w 826259"/>
              <a:gd name="connsiteY88" fmla="*/ 508854 h 570116"/>
              <a:gd name="connsiteX89" fmla="*/ 300502 w 826259"/>
              <a:gd name="connsiteY89" fmla="*/ 510136 h 570116"/>
              <a:gd name="connsiteX90" fmla="*/ 297788 w 826259"/>
              <a:gd name="connsiteY90" fmla="*/ 512454 h 570116"/>
              <a:gd name="connsiteX91" fmla="*/ 296750 w 826259"/>
              <a:gd name="connsiteY91" fmla="*/ 515944 h 570116"/>
              <a:gd name="connsiteX92" fmla="*/ 299252 w 826259"/>
              <a:gd name="connsiteY92" fmla="*/ 520984 h 570116"/>
              <a:gd name="connsiteX93" fmla="*/ 305550 w 826259"/>
              <a:gd name="connsiteY93" fmla="*/ 523967 h 570116"/>
              <a:gd name="connsiteX94" fmla="*/ 313726 w 826259"/>
              <a:gd name="connsiteY94" fmla="*/ 526428 h 570116"/>
              <a:gd name="connsiteX95" fmla="*/ 321914 w 826259"/>
              <a:gd name="connsiteY95" fmla="*/ 529926 h 570116"/>
              <a:gd name="connsiteX96" fmla="*/ 328222 w 826259"/>
              <a:gd name="connsiteY96" fmla="*/ 535987 h 570116"/>
              <a:gd name="connsiteX97" fmla="*/ 330714 w 826259"/>
              <a:gd name="connsiteY97" fmla="*/ 546163 h 570116"/>
              <a:gd name="connsiteX98" fmla="*/ 328418 w 826259"/>
              <a:gd name="connsiteY98" fmla="*/ 556750 h 570116"/>
              <a:gd name="connsiteX99" fmla="*/ 322222 w 826259"/>
              <a:gd name="connsiteY99" fmla="*/ 564252 h 570116"/>
              <a:gd name="connsiteX100" fmla="*/ 313162 w 826259"/>
              <a:gd name="connsiteY100" fmla="*/ 568675 h 570116"/>
              <a:gd name="connsiteX101" fmla="*/ 302266 w 826259"/>
              <a:gd name="connsiteY101" fmla="*/ 570115 h 570116"/>
              <a:gd name="connsiteX102" fmla="*/ 288934 w 826259"/>
              <a:gd name="connsiteY102" fmla="*/ 567955 h 570116"/>
              <a:gd name="connsiteX103" fmla="*/ 277476 w 826259"/>
              <a:gd name="connsiteY103" fmla="*/ 560968 h 570116"/>
              <a:gd name="connsiteX104" fmla="*/ 289036 w 826259"/>
              <a:gd name="connsiteY104" fmla="*/ 548426 h 570116"/>
              <a:gd name="connsiteX105" fmla="*/ 295342 w 826259"/>
              <a:gd name="connsiteY105" fmla="*/ 553514 h 570116"/>
              <a:gd name="connsiteX106" fmla="*/ 303208 w 826259"/>
              <a:gd name="connsiteY106" fmla="*/ 555310 h 570116"/>
              <a:gd name="connsiteX107" fmla="*/ 307220 w 826259"/>
              <a:gd name="connsiteY107" fmla="*/ 554851 h 570116"/>
              <a:gd name="connsiteX108" fmla="*/ 310868 w 826259"/>
              <a:gd name="connsiteY108" fmla="*/ 553458 h 570116"/>
              <a:gd name="connsiteX109" fmla="*/ 313470 w 826259"/>
              <a:gd name="connsiteY109" fmla="*/ 551100 h 570116"/>
              <a:gd name="connsiteX110" fmla="*/ 314452 w 826259"/>
              <a:gd name="connsiteY110" fmla="*/ 547706 h 570116"/>
              <a:gd name="connsiteX111" fmla="*/ 311912 w 826259"/>
              <a:gd name="connsiteY111" fmla="*/ 542515 h 570116"/>
              <a:gd name="connsiteX112" fmla="*/ 305494 w 826259"/>
              <a:gd name="connsiteY112" fmla="*/ 539279 h 570116"/>
              <a:gd name="connsiteX113" fmla="*/ 297162 w 826259"/>
              <a:gd name="connsiteY113" fmla="*/ 536604 h 570116"/>
              <a:gd name="connsiteX114" fmla="*/ 288830 w 826259"/>
              <a:gd name="connsiteY114" fmla="*/ 533004 h 570116"/>
              <a:gd name="connsiteX115" fmla="*/ 282422 w 826259"/>
              <a:gd name="connsiteY115" fmla="*/ 527045 h 570116"/>
              <a:gd name="connsiteX116" fmla="*/ 279866 w 826259"/>
              <a:gd name="connsiteY116" fmla="*/ 517281 h 570116"/>
              <a:gd name="connsiteX117" fmla="*/ 282208 w 826259"/>
              <a:gd name="connsiteY117" fmla="*/ 507002 h 570116"/>
              <a:gd name="connsiteX118" fmla="*/ 288466 w 826259"/>
              <a:gd name="connsiteY118" fmla="*/ 499604 h 570116"/>
              <a:gd name="connsiteX119" fmla="*/ 297472 w 826259"/>
              <a:gd name="connsiteY119" fmla="*/ 495133 h 570116"/>
              <a:gd name="connsiteX120" fmla="*/ 308004 w 826259"/>
              <a:gd name="connsiteY120" fmla="*/ 493645 h 570116"/>
              <a:gd name="connsiteX121" fmla="*/ 211470 w 826259"/>
              <a:gd name="connsiteY121" fmla="*/ 475207 h 570116"/>
              <a:gd name="connsiteX122" fmla="*/ 193438 w 826259"/>
              <a:gd name="connsiteY122" fmla="*/ 490007 h 570116"/>
              <a:gd name="connsiteX123" fmla="*/ 179678 w 826259"/>
              <a:gd name="connsiteY123" fmla="*/ 490008 h 570116"/>
              <a:gd name="connsiteX124" fmla="*/ 190204 w 826259"/>
              <a:gd name="connsiteY124" fmla="*/ 475209 h 570116"/>
              <a:gd name="connsiteX125" fmla="*/ 183374 w 826259"/>
              <a:gd name="connsiteY125" fmla="*/ 177169 h 570116"/>
              <a:gd name="connsiteX126" fmla="*/ 79834 w 826259"/>
              <a:gd name="connsiteY126" fmla="*/ 217192 h 570116"/>
              <a:gd name="connsiteX127" fmla="*/ 137106 w 826259"/>
              <a:gd name="connsiteY127" fmla="*/ 284270 h 570116"/>
              <a:gd name="connsiteX128" fmla="*/ 176560 w 826259"/>
              <a:gd name="connsiteY128" fmla="*/ 323241 h 570116"/>
              <a:gd name="connsiteX129" fmla="*/ 125656 w 826259"/>
              <a:gd name="connsiteY129" fmla="*/ 339968 h 570116"/>
              <a:gd name="connsiteX130" fmla="*/ 50658 w 826259"/>
              <a:gd name="connsiteY130" fmla="*/ 321516 h 570116"/>
              <a:gd name="connsiteX131" fmla="*/ 37088 w 826259"/>
              <a:gd name="connsiteY131" fmla="*/ 350508 h 570116"/>
              <a:gd name="connsiteX132" fmla="*/ 118014 w 826259"/>
              <a:gd name="connsiteY132" fmla="*/ 369333 h 570116"/>
              <a:gd name="connsiteX133" fmla="*/ 223752 w 826259"/>
              <a:gd name="connsiteY133" fmla="*/ 326967 h 570116"/>
              <a:gd name="connsiteX134" fmla="*/ 164658 w 826259"/>
              <a:gd name="connsiteY134" fmla="*/ 256329 h 570116"/>
              <a:gd name="connsiteX135" fmla="*/ 124414 w 826259"/>
              <a:gd name="connsiteY135" fmla="*/ 224346 h 570116"/>
              <a:gd name="connsiteX136" fmla="*/ 180446 w 826259"/>
              <a:gd name="connsiteY136" fmla="*/ 204136 h 570116"/>
              <a:gd name="connsiteX137" fmla="*/ 211282 w 826259"/>
              <a:gd name="connsiteY137" fmla="*/ 208227 h 570116"/>
              <a:gd name="connsiteX138" fmla="*/ 220050 w 826259"/>
              <a:gd name="connsiteY138" fmla="*/ 180991 h 570116"/>
              <a:gd name="connsiteX139" fmla="*/ 183374 w 826259"/>
              <a:gd name="connsiteY139" fmla="*/ 177169 h 570116"/>
              <a:gd name="connsiteX140" fmla="*/ 547008 w 826259"/>
              <a:gd name="connsiteY140" fmla="*/ 176671 h 570116"/>
              <a:gd name="connsiteX141" fmla="*/ 433378 w 826259"/>
              <a:gd name="connsiteY141" fmla="*/ 220468 h 570116"/>
              <a:gd name="connsiteX142" fmla="*/ 431194 w 826259"/>
              <a:gd name="connsiteY142" fmla="*/ 221299 h 570116"/>
              <a:gd name="connsiteX143" fmla="*/ 430064 w 826259"/>
              <a:gd name="connsiteY143" fmla="*/ 220468 h 570116"/>
              <a:gd name="connsiteX144" fmla="*/ 443262 w 826259"/>
              <a:gd name="connsiteY144" fmla="*/ 179686 h 570116"/>
              <a:gd name="connsiteX145" fmla="*/ 404670 w 826259"/>
              <a:gd name="connsiteY145" fmla="*/ 179686 h 570116"/>
              <a:gd name="connsiteX146" fmla="*/ 362488 w 826259"/>
              <a:gd name="connsiteY146" fmla="*/ 310200 h 570116"/>
              <a:gd name="connsiteX147" fmla="*/ 287680 w 826259"/>
              <a:gd name="connsiteY147" fmla="*/ 179686 h 570116"/>
              <a:gd name="connsiteX148" fmla="*/ 246312 w 826259"/>
              <a:gd name="connsiteY148" fmla="*/ 179686 h 570116"/>
              <a:gd name="connsiteX149" fmla="*/ 215358 w 826259"/>
              <a:gd name="connsiteY149" fmla="*/ 274719 h 570116"/>
              <a:gd name="connsiteX150" fmla="*/ 239894 w 826259"/>
              <a:gd name="connsiteY150" fmla="*/ 306054 h 570116"/>
              <a:gd name="connsiteX151" fmla="*/ 241374 w 826259"/>
              <a:gd name="connsiteY151" fmla="*/ 306916 h 570116"/>
              <a:gd name="connsiteX152" fmla="*/ 242688 w 826259"/>
              <a:gd name="connsiteY152" fmla="*/ 306054 h 570116"/>
              <a:gd name="connsiteX153" fmla="*/ 269710 w 826259"/>
              <a:gd name="connsiteY153" fmla="*/ 223475 h 570116"/>
              <a:gd name="connsiteX154" fmla="*/ 338434 w 826259"/>
              <a:gd name="connsiteY154" fmla="*/ 365899 h 570116"/>
              <a:gd name="connsiteX155" fmla="*/ 382870 w 826259"/>
              <a:gd name="connsiteY155" fmla="*/ 365899 h 570116"/>
              <a:gd name="connsiteX156" fmla="*/ 404806 w 826259"/>
              <a:gd name="connsiteY156" fmla="*/ 298204 h 570116"/>
              <a:gd name="connsiteX157" fmla="*/ 406246 w 826259"/>
              <a:gd name="connsiteY157" fmla="*/ 297381 h 570116"/>
              <a:gd name="connsiteX158" fmla="*/ 407582 w 826259"/>
              <a:gd name="connsiteY158" fmla="*/ 298204 h 570116"/>
              <a:gd name="connsiteX159" fmla="*/ 517802 w 826259"/>
              <a:gd name="connsiteY159" fmla="*/ 369254 h 570116"/>
              <a:gd name="connsiteX160" fmla="*/ 601362 w 826259"/>
              <a:gd name="connsiteY160" fmla="*/ 354425 h 570116"/>
              <a:gd name="connsiteX161" fmla="*/ 624332 w 826259"/>
              <a:gd name="connsiteY161" fmla="*/ 282972 h 570116"/>
              <a:gd name="connsiteX162" fmla="*/ 712702 w 826259"/>
              <a:gd name="connsiteY162" fmla="*/ 282972 h 570116"/>
              <a:gd name="connsiteX163" fmla="*/ 721652 w 826259"/>
              <a:gd name="connsiteY163" fmla="*/ 255269 h 570116"/>
              <a:gd name="connsiteX164" fmla="*/ 633322 w 826259"/>
              <a:gd name="connsiteY164" fmla="*/ 255269 h 570116"/>
              <a:gd name="connsiteX165" fmla="*/ 648554 w 826259"/>
              <a:gd name="connsiteY165" fmla="*/ 208378 h 570116"/>
              <a:gd name="connsiteX166" fmla="*/ 753874 w 826259"/>
              <a:gd name="connsiteY166" fmla="*/ 208378 h 570116"/>
              <a:gd name="connsiteX167" fmla="*/ 763006 w 826259"/>
              <a:gd name="connsiteY167" fmla="*/ 179654 h 570116"/>
              <a:gd name="connsiteX168" fmla="*/ 615130 w 826259"/>
              <a:gd name="connsiteY168" fmla="*/ 179654 h 570116"/>
              <a:gd name="connsiteX169" fmla="*/ 564962 w 826259"/>
              <a:gd name="connsiteY169" fmla="*/ 334437 h 570116"/>
              <a:gd name="connsiteX170" fmla="*/ 527400 w 826259"/>
              <a:gd name="connsiteY170" fmla="*/ 338362 h 570116"/>
              <a:gd name="connsiteX171" fmla="*/ 460568 w 826259"/>
              <a:gd name="connsiteY171" fmla="*/ 315984 h 570116"/>
              <a:gd name="connsiteX172" fmla="*/ 448952 w 826259"/>
              <a:gd name="connsiteY172" fmla="*/ 272590 h 570116"/>
              <a:gd name="connsiteX173" fmla="*/ 546992 w 826259"/>
              <a:gd name="connsiteY173" fmla="*/ 207555 h 570116"/>
              <a:gd name="connsiteX174" fmla="*/ 579704 w 826259"/>
              <a:gd name="connsiteY174" fmla="*/ 209501 h 570116"/>
              <a:gd name="connsiteX175" fmla="*/ 590126 w 826259"/>
              <a:gd name="connsiteY175" fmla="*/ 179409 h 570116"/>
              <a:gd name="connsiteX176" fmla="*/ 547008 w 826259"/>
              <a:gd name="connsiteY176" fmla="*/ 176671 h 570116"/>
              <a:gd name="connsiteX177" fmla="*/ 71184 w 826259"/>
              <a:gd name="connsiteY177" fmla="*/ 0 h 570116"/>
              <a:gd name="connsiteX178" fmla="*/ 818632 w 826259"/>
              <a:gd name="connsiteY178" fmla="*/ 170427 h 570116"/>
              <a:gd name="connsiteX179" fmla="*/ 825050 w 826259"/>
              <a:gd name="connsiteY179" fmla="*/ 187970 h 570116"/>
              <a:gd name="connsiteX180" fmla="*/ 750518 w 826259"/>
              <a:gd name="connsiteY180" fmla="*/ 418195 h 570116"/>
              <a:gd name="connsiteX181" fmla="*/ 735778 w 826259"/>
              <a:gd name="connsiteY181" fmla="*/ 427239 h 570116"/>
              <a:gd name="connsiteX182" fmla="*/ 12810 w 826259"/>
              <a:gd name="connsiteY182" fmla="*/ 427239 h 570116"/>
              <a:gd name="connsiteX183" fmla="*/ 0 w 826259"/>
              <a:gd name="connsiteY183" fmla="*/ 414009 h 570116"/>
              <a:gd name="connsiteX184" fmla="*/ 0 w 826259"/>
              <a:gd name="connsiteY184" fmla="*/ 14521 h 570116"/>
              <a:gd name="connsiteX185" fmla="*/ 15154 w 826259"/>
              <a:gd name="connsiteY185" fmla="*/ 1005 h 570116"/>
              <a:gd name="connsiteX186" fmla="*/ 71184 w 826259"/>
              <a:gd name="connsiteY186" fmla="*/ 0 h 57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826259" h="570116">
                <a:moveTo>
                  <a:pt x="544512" y="516664"/>
                </a:moveTo>
                <a:lnTo>
                  <a:pt x="535554" y="539287"/>
                </a:lnTo>
                <a:lnTo>
                  <a:pt x="553588" y="539287"/>
                </a:lnTo>
                <a:close/>
                <a:moveTo>
                  <a:pt x="60548" y="509068"/>
                </a:moveTo>
                <a:lnTo>
                  <a:pt x="60548" y="525613"/>
                </a:lnTo>
                <a:lnTo>
                  <a:pt x="70130" y="525613"/>
                </a:lnTo>
                <a:cubicBezTo>
                  <a:pt x="71586" y="525613"/>
                  <a:pt x="73138" y="525566"/>
                  <a:pt x="74766" y="525463"/>
                </a:cubicBezTo>
                <a:cubicBezTo>
                  <a:pt x="76398" y="525360"/>
                  <a:pt x="77870" y="525052"/>
                  <a:pt x="79190" y="524537"/>
                </a:cubicBezTo>
                <a:cubicBezTo>
                  <a:pt x="80512" y="524023"/>
                  <a:pt x="81612" y="523216"/>
                  <a:pt x="82474" y="522116"/>
                </a:cubicBezTo>
                <a:cubicBezTo>
                  <a:pt x="83344" y="521024"/>
                  <a:pt x="83780" y="519481"/>
                  <a:pt x="83780" y="517495"/>
                </a:cubicBezTo>
                <a:cubicBezTo>
                  <a:pt x="83780" y="515643"/>
                  <a:pt x="83400" y="514171"/>
                  <a:pt x="82632" y="513072"/>
                </a:cubicBezTo>
                <a:cubicBezTo>
                  <a:pt x="81866" y="511980"/>
                  <a:pt x="80890" y="511141"/>
                  <a:pt x="79720" y="510555"/>
                </a:cubicBezTo>
                <a:cubicBezTo>
                  <a:pt x="78534" y="509978"/>
                  <a:pt x="77180" y="509582"/>
                  <a:pt x="75654" y="509376"/>
                </a:cubicBezTo>
                <a:cubicBezTo>
                  <a:pt x="74118" y="509171"/>
                  <a:pt x="72630" y="509068"/>
                  <a:pt x="71174" y="509068"/>
                </a:cubicBezTo>
                <a:close/>
                <a:moveTo>
                  <a:pt x="643982" y="495498"/>
                </a:moveTo>
                <a:lnTo>
                  <a:pt x="660234" y="495498"/>
                </a:lnTo>
                <a:lnTo>
                  <a:pt x="660234" y="539588"/>
                </a:lnTo>
                <a:cubicBezTo>
                  <a:pt x="660234" y="541851"/>
                  <a:pt x="660598" y="543940"/>
                  <a:pt x="661318" y="545855"/>
                </a:cubicBezTo>
                <a:cubicBezTo>
                  <a:pt x="662054" y="547778"/>
                  <a:pt x="663074" y="549440"/>
                  <a:pt x="664404" y="550840"/>
                </a:cubicBezTo>
                <a:cubicBezTo>
                  <a:pt x="665718" y="552249"/>
                  <a:pt x="667300" y="553341"/>
                  <a:pt x="669144" y="554132"/>
                </a:cubicBezTo>
                <a:cubicBezTo>
                  <a:pt x="670972" y="554923"/>
                  <a:pt x="672982" y="555311"/>
                  <a:pt x="675134" y="555311"/>
                </a:cubicBezTo>
                <a:cubicBezTo>
                  <a:pt x="677286" y="555311"/>
                  <a:pt x="679272" y="554923"/>
                  <a:pt x="681070" y="554132"/>
                </a:cubicBezTo>
                <a:cubicBezTo>
                  <a:pt x="682882" y="553341"/>
                  <a:pt x="684440" y="552249"/>
                  <a:pt x="685762" y="550840"/>
                </a:cubicBezTo>
                <a:cubicBezTo>
                  <a:pt x="687082" y="549440"/>
                  <a:pt x="688102" y="547778"/>
                  <a:pt x="688822" y="545855"/>
                </a:cubicBezTo>
                <a:cubicBezTo>
                  <a:pt x="689566" y="543940"/>
                  <a:pt x="689922" y="541851"/>
                  <a:pt x="689922" y="539588"/>
                </a:cubicBezTo>
                <a:lnTo>
                  <a:pt x="689922" y="495498"/>
                </a:lnTo>
                <a:lnTo>
                  <a:pt x="706176" y="495498"/>
                </a:lnTo>
                <a:lnTo>
                  <a:pt x="706176" y="540205"/>
                </a:lnTo>
                <a:cubicBezTo>
                  <a:pt x="706176" y="544526"/>
                  <a:pt x="705518" y="548498"/>
                  <a:pt x="704206" y="552130"/>
                </a:cubicBezTo>
                <a:cubicBezTo>
                  <a:pt x="702878" y="555762"/>
                  <a:pt x="700922" y="558911"/>
                  <a:pt x="698310" y="561586"/>
                </a:cubicBezTo>
                <a:cubicBezTo>
                  <a:pt x="695706" y="564253"/>
                  <a:pt x="692462" y="566349"/>
                  <a:pt x="688578" y="567853"/>
                </a:cubicBezTo>
                <a:cubicBezTo>
                  <a:pt x="684678" y="569356"/>
                  <a:pt x="680198" y="570116"/>
                  <a:pt x="675134" y="570116"/>
                </a:cubicBezTo>
                <a:cubicBezTo>
                  <a:pt x="669990" y="570116"/>
                  <a:pt x="665480" y="569356"/>
                  <a:pt x="661586" y="567853"/>
                </a:cubicBezTo>
                <a:cubicBezTo>
                  <a:pt x="657686" y="566349"/>
                  <a:pt x="654450" y="564253"/>
                  <a:pt x="651854" y="561586"/>
                </a:cubicBezTo>
                <a:cubicBezTo>
                  <a:pt x="649242" y="558911"/>
                  <a:pt x="647282" y="555762"/>
                  <a:pt x="645958" y="552130"/>
                </a:cubicBezTo>
                <a:cubicBezTo>
                  <a:pt x="644638" y="548498"/>
                  <a:pt x="643982" y="544526"/>
                  <a:pt x="643982" y="540205"/>
                </a:cubicBezTo>
                <a:close/>
                <a:moveTo>
                  <a:pt x="538270" y="495497"/>
                </a:moveTo>
                <a:lnTo>
                  <a:pt x="551714" y="495497"/>
                </a:lnTo>
                <a:lnTo>
                  <a:pt x="583798" y="568264"/>
                </a:lnTo>
                <a:lnTo>
                  <a:pt x="565466" y="568264"/>
                </a:lnTo>
                <a:lnTo>
                  <a:pt x="559110" y="552849"/>
                </a:lnTo>
                <a:lnTo>
                  <a:pt x="530450" y="552849"/>
                </a:lnTo>
                <a:lnTo>
                  <a:pt x="524302" y="568264"/>
                </a:lnTo>
                <a:lnTo>
                  <a:pt x="506388" y="568264"/>
                </a:lnTo>
                <a:close/>
                <a:moveTo>
                  <a:pt x="396200" y="495497"/>
                </a:moveTo>
                <a:lnTo>
                  <a:pt x="446320" y="495497"/>
                </a:lnTo>
                <a:lnTo>
                  <a:pt x="446320" y="510294"/>
                </a:lnTo>
                <a:lnTo>
                  <a:pt x="412454" y="510294"/>
                </a:lnTo>
                <a:lnTo>
                  <a:pt x="412454" y="523865"/>
                </a:lnTo>
                <a:lnTo>
                  <a:pt x="444446" y="523865"/>
                </a:lnTo>
                <a:lnTo>
                  <a:pt x="444446" y="538662"/>
                </a:lnTo>
                <a:lnTo>
                  <a:pt x="412454" y="538662"/>
                </a:lnTo>
                <a:lnTo>
                  <a:pt x="412454" y="553459"/>
                </a:lnTo>
                <a:lnTo>
                  <a:pt x="448194" y="553459"/>
                </a:lnTo>
                <a:lnTo>
                  <a:pt x="448194" y="568264"/>
                </a:lnTo>
                <a:lnTo>
                  <a:pt x="396200" y="568264"/>
                </a:lnTo>
                <a:close/>
                <a:moveTo>
                  <a:pt x="165202" y="495497"/>
                </a:moveTo>
                <a:lnTo>
                  <a:pt x="215322" y="495497"/>
                </a:lnTo>
                <a:lnTo>
                  <a:pt x="215322" y="510294"/>
                </a:lnTo>
                <a:lnTo>
                  <a:pt x="181462" y="510294"/>
                </a:lnTo>
                <a:lnTo>
                  <a:pt x="181462" y="523865"/>
                </a:lnTo>
                <a:lnTo>
                  <a:pt x="213446" y="523865"/>
                </a:lnTo>
                <a:lnTo>
                  <a:pt x="213446" y="538662"/>
                </a:lnTo>
                <a:lnTo>
                  <a:pt x="181462" y="538662"/>
                </a:lnTo>
                <a:lnTo>
                  <a:pt x="181462" y="553459"/>
                </a:lnTo>
                <a:lnTo>
                  <a:pt x="217198" y="553459"/>
                </a:lnTo>
                <a:lnTo>
                  <a:pt x="217198" y="568264"/>
                </a:lnTo>
                <a:lnTo>
                  <a:pt x="165202" y="568264"/>
                </a:lnTo>
                <a:close/>
                <a:moveTo>
                  <a:pt x="44286" y="495497"/>
                </a:moveTo>
                <a:lnTo>
                  <a:pt x="72836" y="495497"/>
                </a:lnTo>
                <a:cubicBezTo>
                  <a:pt x="76586" y="495497"/>
                  <a:pt x="80156" y="495861"/>
                  <a:pt x="83518" y="496581"/>
                </a:cubicBezTo>
                <a:cubicBezTo>
                  <a:pt x="86890" y="497293"/>
                  <a:pt x="89842" y="498496"/>
                  <a:pt x="92382" y="500174"/>
                </a:cubicBezTo>
                <a:cubicBezTo>
                  <a:pt x="94914" y="501851"/>
                  <a:pt x="96922" y="504114"/>
                  <a:pt x="98418" y="506963"/>
                </a:cubicBezTo>
                <a:cubicBezTo>
                  <a:pt x="99906" y="509804"/>
                  <a:pt x="100658" y="513349"/>
                  <a:pt x="100658" y="517598"/>
                </a:cubicBezTo>
                <a:cubicBezTo>
                  <a:pt x="100658" y="522733"/>
                  <a:pt x="99306" y="527101"/>
                  <a:pt x="96598" y="530701"/>
                </a:cubicBezTo>
                <a:cubicBezTo>
                  <a:pt x="93884" y="534302"/>
                  <a:pt x="89928" y="536581"/>
                  <a:pt x="84722" y="537538"/>
                </a:cubicBezTo>
                <a:lnTo>
                  <a:pt x="103474" y="568264"/>
                </a:lnTo>
                <a:lnTo>
                  <a:pt x="83986" y="568264"/>
                </a:lnTo>
                <a:lnTo>
                  <a:pt x="68562" y="539184"/>
                </a:lnTo>
                <a:lnTo>
                  <a:pt x="60548" y="539184"/>
                </a:lnTo>
                <a:lnTo>
                  <a:pt x="60548" y="568264"/>
                </a:lnTo>
                <a:lnTo>
                  <a:pt x="44286" y="568264"/>
                </a:lnTo>
                <a:close/>
                <a:moveTo>
                  <a:pt x="308004" y="493645"/>
                </a:moveTo>
                <a:cubicBezTo>
                  <a:pt x="312166" y="493645"/>
                  <a:pt x="316202" y="494223"/>
                  <a:pt x="320086" y="495386"/>
                </a:cubicBezTo>
                <a:cubicBezTo>
                  <a:pt x="323972" y="496557"/>
                  <a:pt x="327494" y="498512"/>
                  <a:pt x="330610" y="501249"/>
                </a:cubicBezTo>
                <a:lnTo>
                  <a:pt x="319462" y="513277"/>
                </a:lnTo>
                <a:cubicBezTo>
                  <a:pt x="318132" y="511631"/>
                  <a:pt x="316352" y="510412"/>
                  <a:pt x="314096" y="509629"/>
                </a:cubicBezTo>
                <a:cubicBezTo>
                  <a:pt x="311834" y="508838"/>
                  <a:pt x="309698" y="508442"/>
                  <a:pt x="307686" y="508442"/>
                </a:cubicBezTo>
                <a:cubicBezTo>
                  <a:pt x="306500" y="508442"/>
                  <a:pt x="305298" y="508585"/>
                  <a:pt x="304046" y="508854"/>
                </a:cubicBezTo>
                <a:cubicBezTo>
                  <a:pt x="302782" y="509131"/>
                  <a:pt x="301610" y="509558"/>
                  <a:pt x="300502" y="510136"/>
                </a:cubicBezTo>
                <a:cubicBezTo>
                  <a:pt x="299394" y="510721"/>
                  <a:pt x="298484" y="511489"/>
                  <a:pt x="297788" y="512454"/>
                </a:cubicBezTo>
                <a:cubicBezTo>
                  <a:pt x="297100" y="513411"/>
                  <a:pt x="296750" y="514575"/>
                  <a:pt x="296750" y="515944"/>
                </a:cubicBezTo>
                <a:cubicBezTo>
                  <a:pt x="296750" y="518143"/>
                  <a:pt x="297574" y="519821"/>
                  <a:pt x="299252" y="520984"/>
                </a:cubicBezTo>
                <a:cubicBezTo>
                  <a:pt x="300906" y="522147"/>
                  <a:pt x="303018" y="523144"/>
                  <a:pt x="305550" y="523967"/>
                </a:cubicBezTo>
                <a:cubicBezTo>
                  <a:pt x="308090" y="524782"/>
                  <a:pt x="310822" y="525605"/>
                  <a:pt x="313726" y="526428"/>
                </a:cubicBezTo>
                <a:cubicBezTo>
                  <a:pt x="316644" y="527251"/>
                  <a:pt x="319374" y="528414"/>
                  <a:pt x="321914" y="529926"/>
                </a:cubicBezTo>
                <a:cubicBezTo>
                  <a:pt x="324446" y="531429"/>
                  <a:pt x="326542" y="533455"/>
                  <a:pt x="328222" y="535987"/>
                </a:cubicBezTo>
                <a:cubicBezTo>
                  <a:pt x="329874" y="538527"/>
                  <a:pt x="330714" y="541914"/>
                  <a:pt x="330714" y="546163"/>
                </a:cubicBezTo>
                <a:cubicBezTo>
                  <a:pt x="330714" y="550206"/>
                  <a:pt x="329946" y="553735"/>
                  <a:pt x="328418" y="556750"/>
                </a:cubicBezTo>
                <a:cubicBezTo>
                  <a:pt x="326898" y="559765"/>
                  <a:pt x="324826" y="562265"/>
                  <a:pt x="322222" y="564252"/>
                </a:cubicBezTo>
                <a:cubicBezTo>
                  <a:pt x="319620" y="566238"/>
                  <a:pt x="316590" y="567717"/>
                  <a:pt x="313162" y="568675"/>
                </a:cubicBezTo>
                <a:cubicBezTo>
                  <a:pt x="309714" y="569632"/>
                  <a:pt x="306090" y="570115"/>
                  <a:pt x="302266" y="570115"/>
                </a:cubicBezTo>
                <a:cubicBezTo>
                  <a:pt x="297472" y="570115"/>
                  <a:pt x="293032" y="569395"/>
                  <a:pt x="288934" y="567955"/>
                </a:cubicBezTo>
                <a:cubicBezTo>
                  <a:pt x="284834" y="566515"/>
                  <a:pt x="281006" y="564188"/>
                  <a:pt x="277476" y="560968"/>
                </a:cubicBezTo>
                <a:lnTo>
                  <a:pt x="289036" y="548426"/>
                </a:lnTo>
                <a:cubicBezTo>
                  <a:pt x="290698" y="550618"/>
                  <a:pt x="292802" y="552311"/>
                  <a:pt x="295342" y="553514"/>
                </a:cubicBezTo>
                <a:cubicBezTo>
                  <a:pt x="297874" y="554709"/>
                  <a:pt x="300502" y="555310"/>
                  <a:pt x="303208" y="555310"/>
                </a:cubicBezTo>
                <a:cubicBezTo>
                  <a:pt x="304530" y="555310"/>
                  <a:pt x="305874" y="555160"/>
                  <a:pt x="307220" y="554851"/>
                </a:cubicBezTo>
                <a:cubicBezTo>
                  <a:pt x="308574" y="554542"/>
                  <a:pt x="309792" y="554076"/>
                  <a:pt x="310868" y="553458"/>
                </a:cubicBezTo>
                <a:cubicBezTo>
                  <a:pt x="311944" y="552841"/>
                  <a:pt x="312814" y="552058"/>
                  <a:pt x="313470" y="551100"/>
                </a:cubicBezTo>
                <a:cubicBezTo>
                  <a:pt x="314120" y="550135"/>
                  <a:pt x="314452" y="549011"/>
                  <a:pt x="314452" y="547706"/>
                </a:cubicBezTo>
                <a:cubicBezTo>
                  <a:pt x="314452" y="545514"/>
                  <a:pt x="313606" y="543781"/>
                  <a:pt x="311912" y="542515"/>
                </a:cubicBezTo>
                <a:cubicBezTo>
                  <a:pt x="310194" y="541249"/>
                  <a:pt x="308066" y="540165"/>
                  <a:pt x="305494" y="539279"/>
                </a:cubicBezTo>
                <a:cubicBezTo>
                  <a:pt x="302922" y="538392"/>
                  <a:pt x="300154" y="537498"/>
                  <a:pt x="297162" y="536604"/>
                </a:cubicBezTo>
                <a:cubicBezTo>
                  <a:pt x="294172" y="535718"/>
                  <a:pt x="291402" y="534515"/>
                  <a:pt x="288830" y="533004"/>
                </a:cubicBezTo>
                <a:cubicBezTo>
                  <a:pt x="286258" y="531500"/>
                  <a:pt x="284122" y="529514"/>
                  <a:pt x="282422" y="527045"/>
                </a:cubicBezTo>
                <a:cubicBezTo>
                  <a:pt x="280720" y="524584"/>
                  <a:pt x="279866" y="521324"/>
                  <a:pt x="279866" y="517281"/>
                </a:cubicBezTo>
                <a:cubicBezTo>
                  <a:pt x="279866" y="513380"/>
                  <a:pt x="280642" y="509954"/>
                  <a:pt x="282208" y="507002"/>
                </a:cubicBezTo>
                <a:cubicBezTo>
                  <a:pt x="283774" y="504058"/>
                  <a:pt x="285862" y="501590"/>
                  <a:pt x="288466" y="499604"/>
                </a:cubicBezTo>
                <a:cubicBezTo>
                  <a:pt x="291062" y="497617"/>
                  <a:pt x="294070" y="496130"/>
                  <a:pt x="297472" y="495133"/>
                </a:cubicBezTo>
                <a:cubicBezTo>
                  <a:pt x="300882" y="494144"/>
                  <a:pt x="304386" y="493645"/>
                  <a:pt x="308004" y="493645"/>
                </a:cubicBezTo>
                <a:close/>
                <a:moveTo>
                  <a:pt x="211470" y="475207"/>
                </a:moveTo>
                <a:lnTo>
                  <a:pt x="193438" y="490007"/>
                </a:lnTo>
                <a:lnTo>
                  <a:pt x="179678" y="490008"/>
                </a:lnTo>
                <a:lnTo>
                  <a:pt x="190204" y="475209"/>
                </a:lnTo>
                <a:close/>
                <a:moveTo>
                  <a:pt x="183374" y="177169"/>
                </a:moveTo>
                <a:cubicBezTo>
                  <a:pt x="134874" y="176046"/>
                  <a:pt x="91038" y="189252"/>
                  <a:pt x="79834" y="217192"/>
                </a:cubicBezTo>
                <a:cubicBezTo>
                  <a:pt x="66446" y="250292"/>
                  <a:pt x="104300" y="268943"/>
                  <a:pt x="137106" y="284270"/>
                </a:cubicBezTo>
                <a:cubicBezTo>
                  <a:pt x="163218" y="296456"/>
                  <a:pt x="183768" y="308024"/>
                  <a:pt x="176560" y="323241"/>
                </a:cubicBezTo>
                <a:cubicBezTo>
                  <a:pt x="170902" y="335007"/>
                  <a:pt x="152482" y="340570"/>
                  <a:pt x="125656" y="339968"/>
                </a:cubicBezTo>
                <a:cubicBezTo>
                  <a:pt x="102456" y="339446"/>
                  <a:pt x="73478" y="332839"/>
                  <a:pt x="50658" y="321516"/>
                </a:cubicBezTo>
                <a:lnTo>
                  <a:pt x="37088" y="350508"/>
                </a:lnTo>
                <a:cubicBezTo>
                  <a:pt x="53878" y="358168"/>
                  <a:pt x="88474" y="368621"/>
                  <a:pt x="118014" y="369333"/>
                </a:cubicBezTo>
                <a:cubicBezTo>
                  <a:pt x="173466" y="370528"/>
                  <a:pt x="209390" y="356823"/>
                  <a:pt x="223752" y="326967"/>
                </a:cubicBezTo>
                <a:cubicBezTo>
                  <a:pt x="240774" y="291755"/>
                  <a:pt x="198574" y="272464"/>
                  <a:pt x="164658" y="256329"/>
                </a:cubicBezTo>
                <a:cubicBezTo>
                  <a:pt x="138118" y="243677"/>
                  <a:pt x="120054" y="237062"/>
                  <a:pt x="124414" y="224346"/>
                </a:cubicBezTo>
                <a:cubicBezTo>
                  <a:pt x="129542" y="209295"/>
                  <a:pt x="156254" y="203606"/>
                  <a:pt x="180446" y="204136"/>
                </a:cubicBezTo>
                <a:cubicBezTo>
                  <a:pt x="192678" y="204437"/>
                  <a:pt x="201350" y="205980"/>
                  <a:pt x="211282" y="208227"/>
                </a:cubicBezTo>
                <a:lnTo>
                  <a:pt x="220050" y="180991"/>
                </a:lnTo>
                <a:cubicBezTo>
                  <a:pt x="207444" y="178696"/>
                  <a:pt x="198446" y="177533"/>
                  <a:pt x="183374" y="177169"/>
                </a:cubicBezTo>
                <a:close/>
                <a:moveTo>
                  <a:pt x="547008" y="176671"/>
                </a:moveTo>
                <a:cubicBezTo>
                  <a:pt x="500282" y="176671"/>
                  <a:pt x="459682" y="192536"/>
                  <a:pt x="433378" y="220468"/>
                </a:cubicBezTo>
                <a:cubicBezTo>
                  <a:pt x="432580" y="221331"/>
                  <a:pt x="431710" y="221299"/>
                  <a:pt x="431194" y="221299"/>
                </a:cubicBezTo>
                <a:cubicBezTo>
                  <a:pt x="430372" y="221299"/>
                  <a:pt x="429858" y="221149"/>
                  <a:pt x="430064" y="220468"/>
                </a:cubicBezTo>
                <a:lnTo>
                  <a:pt x="443262" y="179686"/>
                </a:lnTo>
                <a:lnTo>
                  <a:pt x="404670" y="179686"/>
                </a:lnTo>
                <a:lnTo>
                  <a:pt x="362488" y="310200"/>
                </a:lnTo>
                <a:cubicBezTo>
                  <a:pt x="349076" y="271712"/>
                  <a:pt x="321452" y="221006"/>
                  <a:pt x="287680" y="179686"/>
                </a:cubicBezTo>
                <a:lnTo>
                  <a:pt x="246312" y="179686"/>
                </a:lnTo>
                <a:lnTo>
                  <a:pt x="215358" y="274719"/>
                </a:lnTo>
                <a:cubicBezTo>
                  <a:pt x="230914" y="286026"/>
                  <a:pt x="235826" y="294327"/>
                  <a:pt x="239894" y="306054"/>
                </a:cubicBezTo>
                <a:cubicBezTo>
                  <a:pt x="240162" y="306718"/>
                  <a:pt x="240638" y="306916"/>
                  <a:pt x="241374" y="306916"/>
                </a:cubicBezTo>
                <a:cubicBezTo>
                  <a:pt x="242142" y="306916"/>
                  <a:pt x="242474" y="306687"/>
                  <a:pt x="242688" y="306054"/>
                </a:cubicBezTo>
                <a:cubicBezTo>
                  <a:pt x="243004" y="305112"/>
                  <a:pt x="269710" y="223475"/>
                  <a:pt x="269710" y="223475"/>
                </a:cubicBezTo>
                <a:cubicBezTo>
                  <a:pt x="296954" y="261892"/>
                  <a:pt x="323968" y="312447"/>
                  <a:pt x="338434" y="365899"/>
                </a:cubicBezTo>
                <a:lnTo>
                  <a:pt x="382870" y="365899"/>
                </a:lnTo>
                <a:lnTo>
                  <a:pt x="404806" y="298204"/>
                </a:lnTo>
                <a:cubicBezTo>
                  <a:pt x="405034" y="297540"/>
                  <a:pt x="405542" y="297381"/>
                  <a:pt x="406246" y="297381"/>
                </a:cubicBezTo>
                <a:cubicBezTo>
                  <a:pt x="406966" y="297381"/>
                  <a:pt x="407528" y="297603"/>
                  <a:pt x="407582" y="298204"/>
                </a:cubicBezTo>
                <a:cubicBezTo>
                  <a:pt x="414302" y="340680"/>
                  <a:pt x="457118" y="369254"/>
                  <a:pt x="517802" y="369254"/>
                </a:cubicBezTo>
                <a:cubicBezTo>
                  <a:pt x="557112" y="369254"/>
                  <a:pt x="592538" y="359094"/>
                  <a:pt x="601362" y="354425"/>
                </a:cubicBezTo>
                <a:lnTo>
                  <a:pt x="624332" y="282972"/>
                </a:lnTo>
                <a:lnTo>
                  <a:pt x="712702" y="282972"/>
                </a:lnTo>
                <a:lnTo>
                  <a:pt x="721652" y="255269"/>
                </a:lnTo>
                <a:lnTo>
                  <a:pt x="633322" y="255269"/>
                </a:lnTo>
                <a:lnTo>
                  <a:pt x="648554" y="208378"/>
                </a:lnTo>
                <a:lnTo>
                  <a:pt x="753874" y="208378"/>
                </a:lnTo>
                <a:lnTo>
                  <a:pt x="763006" y="179654"/>
                </a:lnTo>
                <a:lnTo>
                  <a:pt x="615130" y="179654"/>
                </a:lnTo>
                <a:lnTo>
                  <a:pt x="564962" y="334437"/>
                </a:lnTo>
                <a:cubicBezTo>
                  <a:pt x="554302" y="337096"/>
                  <a:pt x="541136" y="338362"/>
                  <a:pt x="527400" y="338362"/>
                </a:cubicBezTo>
                <a:cubicBezTo>
                  <a:pt x="497742" y="338362"/>
                  <a:pt x="474020" y="331446"/>
                  <a:pt x="460568" y="315984"/>
                </a:cubicBezTo>
                <a:cubicBezTo>
                  <a:pt x="450494" y="304337"/>
                  <a:pt x="446490" y="289350"/>
                  <a:pt x="448952" y="272590"/>
                </a:cubicBezTo>
                <a:cubicBezTo>
                  <a:pt x="454910" y="232717"/>
                  <a:pt x="494300" y="207555"/>
                  <a:pt x="546992" y="207555"/>
                </a:cubicBezTo>
                <a:cubicBezTo>
                  <a:pt x="558054" y="207555"/>
                  <a:pt x="569472" y="208203"/>
                  <a:pt x="579704" y="209501"/>
                </a:cubicBezTo>
                <a:lnTo>
                  <a:pt x="590126" y="179409"/>
                </a:lnTo>
                <a:cubicBezTo>
                  <a:pt x="577434" y="177517"/>
                  <a:pt x="562058" y="176671"/>
                  <a:pt x="547008" y="176671"/>
                </a:cubicBezTo>
                <a:close/>
                <a:moveTo>
                  <a:pt x="71184" y="0"/>
                </a:moveTo>
                <a:cubicBezTo>
                  <a:pt x="231062" y="0"/>
                  <a:pt x="583138" y="21634"/>
                  <a:pt x="818632" y="170427"/>
                </a:cubicBezTo>
                <a:cubicBezTo>
                  <a:pt x="826030" y="175072"/>
                  <a:pt x="827764" y="179385"/>
                  <a:pt x="825050" y="187970"/>
                </a:cubicBezTo>
                <a:cubicBezTo>
                  <a:pt x="823776" y="192038"/>
                  <a:pt x="750518" y="418195"/>
                  <a:pt x="750518" y="418195"/>
                </a:cubicBezTo>
                <a:cubicBezTo>
                  <a:pt x="747464" y="426669"/>
                  <a:pt x="742258" y="427239"/>
                  <a:pt x="735778" y="427239"/>
                </a:cubicBezTo>
                <a:lnTo>
                  <a:pt x="12810" y="427239"/>
                </a:lnTo>
                <a:cubicBezTo>
                  <a:pt x="5042" y="427239"/>
                  <a:pt x="0" y="420956"/>
                  <a:pt x="0" y="414009"/>
                </a:cubicBezTo>
                <a:lnTo>
                  <a:pt x="0" y="14521"/>
                </a:lnTo>
                <a:cubicBezTo>
                  <a:pt x="0" y="5595"/>
                  <a:pt x="5958" y="1409"/>
                  <a:pt x="15154" y="1005"/>
                </a:cubicBezTo>
                <a:cubicBezTo>
                  <a:pt x="29278" y="420"/>
                  <a:pt x="48222" y="0"/>
                  <a:pt x="7118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5" name="Titre 7">
            <a:extLst>
              <a:ext uri="{FF2B5EF4-FFF2-40B4-BE49-F238E27FC236}">
                <a16:creationId xmlns:a16="http://schemas.microsoft.com/office/drawing/2014/main" id="{DFA7B05D-FF90-516A-D6E3-D91B2B6F25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508" y="4424496"/>
            <a:ext cx="4512120" cy="1260377"/>
          </a:xfrm>
        </p:spPr>
        <p:txBody>
          <a:bodyPr anchor="ctr"/>
          <a:lstStyle>
            <a:lvl1pPr>
              <a:lnSpc>
                <a:spcPct val="101000"/>
              </a:lnSpc>
              <a:defRPr sz="2051" b="0">
                <a:solidFill>
                  <a:srgbClr val="015147"/>
                </a:solidFill>
                <a:latin typeface="Avenir LT Std 65 Medium" panose="020B0803020203020204" pitchFamily="34" charset="0"/>
              </a:defRPr>
            </a:lvl1pPr>
          </a:lstStyle>
          <a:p>
            <a:r>
              <a:rPr lang="fr-FR"/>
              <a:t>Net offici untur, te cum dolor aut</a:t>
            </a:r>
            <a:br>
              <a:rPr lang="fr-FR"/>
            </a:br>
            <a:r>
              <a:rPr lang="fr-FR"/>
              <a:t>fugia debis modigendae et, sitio.</a:t>
            </a:r>
            <a:br>
              <a:rPr lang="fr-FR"/>
            </a:br>
            <a:r>
              <a:rPr lang="fr-FR"/>
              <a:t>Ut faccum quatureped utaque</a:t>
            </a:r>
            <a:br>
              <a:rPr lang="fr-FR"/>
            </a:br>
            <a:r>
              <a:rPr lang="fr-FR"/>
              <a:t>nonseque land.</a:t>
            </a: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020902DB-06BB-2A41-C3DB-225CE36D6EE8}"/>
              </a:ext>
            </a:extLst>
          </p:cNvPr>
          <p:cNvSpPr/>
          <p:nvPr/>
        </p:nvSpPr>
        <p:spPr>
          <a:xfrm>
            <a:off x="12192001" y="4724296"/>
            <a:ext cx="1524" cy="432176"/>
          </a:xfrm>
          <a:custGeom>
            <a:avLst/>
            <a:gdLst>
              <a:gd name="connsiteX0" fmla="*/ 0 w 3046"/>
              <a:gd name="connsiteY0" fmla="*/ 0 h 864351"/>
              <a:gd name="connsiteX1" fmla="*/ 3046 w 3046"/>
              <a:gd name="connsiteY1" fmla="*/ 560 h 864351"/>
              <a:gd name="connsiteX2" fmla="*/ 3046 w 3046"/>
              <a:gd name="connsiteY2" fmla="*/ 863635 h 864351"/>
              <a:gd name="connsiteX3" fmla="*/ 0 w 3046"/>
              <a:gd name="connsiteY3" fmla="*/ 864351 h 864351"/>
              <a:gd name="connsiteX4" fmla="*/ 0 w 3046"/>
              <a:gd name="connsiteY4" fmla="*/ 0 h 8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6" h="864351">
                <a:moveTo>
                  <a:pt x="0" y="0"/>
                </a:moveTo>
                <a:lnTo>
                  <a:pt x="3046" y="560"/>
                </a:lnTo>
                <a:lnTo>
                  <a:pt x="3046" y="863635"/>
                </a:lnTo>
                <a:lnTo>
                  <a:pt x="0" y="8643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692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</p:spTree>
    <p:extLst>
      <p:ext uri="{BB962C8B-B14F-4D97-AF65-F5344CB8AC3E}">
        <p14:creationId xmlns:p14="http://schemas.microsoft.com/office/powerpoint/2010/main" val="338692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.Transitions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9BB0A4E4-C6FB-384A-9959-A2F5E3CDC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0"/>
            <a:ext cx="12193521" cy="6858000"/>
          </a:xfrm>
          <a:custGeom>
            <a:avLst/>
            <a:gdLst>
              <a:gd name="connsiteX0" fmla="*/ 24374340 w 24374340"/>
              <a:gd name="connsiteY0" fmla="*/ 2640197 h 13716001"/>
              <a:gd name="connsiteX1" fmla="*/ 24374340 w 24374340"/>
              <a:gd name="connsiteY1" fmla="*/ 13716001 h 13716001"/>
              <a:gd name="connsiteX2" fmla="*/ 15267728 w 24374340"/>
              <a:gd name="connsiteY2" fmla="*/ 13716001 h 13716001"/>
              <a:gd name="connsiteX3" fmla="*/ 0 w 24374340"/>
              <a:gd name="connsiteY3" fmla="*/ 0 h 13716001"/>
              <a:gd name="connsiteX4" fmla="*/ 24374340 w 24374340"/>
              <a:gd name="connsiteY4" fmla="*/ 0 h 13716001"/>
              <a:gd name="connsiteX5" fmla="*/ 24374340 w 24374340"/>
              <a:gd name="connsiteY5" fmla="*/ 8844 h 13716001"/>
              <a:gd name="connsiteX6" fmla="*/ 24157028 w 24374340"/>
              <a:gd name="connsiteY6" fmla="*/ 8844 h 13716001"/>
              <a:gd name="connsiteX7" fmla="*/ 6080 w 24374340"/>
              <a:gd name="connsiteY7" fmla="*/ 8835146 h 13716001"/>
              <a:gd name="connsiteX8" fmla="*/ 6080 w 24374340"/>
              <a:gd name="connsiteY8" fmla="*/ 13716000 h 13716001"/>
              <a:gd name="connsiteX9" fmla="*/ 0 w 24374340"/>
              <a:gd name="connsiteY9" fmla="*/ 13716000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74340" h="13716001">
                <a:moveTo>
                  <a:pt x="24374340" y="2640197"/>
                </a:moveTo>
                <a:lnTo>
                  <a:pt x="24374340" y="13716001"/>
                </a:lnTo>
                <a:lnTo>
                  <a:pt x="15267728" y="13716001"/>
                </a:lnTo>
                <a:close/>
                <a:moveTo>
                  <a:pt x="0" y="0"/>
                </a:moveTo>
                <a:lnTo>
                  <a:pt x="24374340" y="0"/>
                </a:lnTo>
                <a:lnTo>
                  <a:pt x="24374340" y="8844"/>
                </a:lnTo>
                <a:lnTo>
                  <a:pt x="24157028" y="8844"/>
                </a:lnTo>
                <a:lnTo>
                  <a:pt x="6080" y="8835146"/>
                </a:lnTo>
                <a:lnTo>
                  <a:pt x="6080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vert="horz" wrap="square" lIns="0" tIns="0" rIns="0" bIns="0" rtlCol="0">
            <a:noAutofit/>
          </a:bodyPr>
          <a:lstStyle>
            <a:lvl1pPr>
              <a:defRPr lang="fr-FR" sz="133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72C59805-36BF-F5BE-79FE-5972BE25555C}"/>
              </a:ext>
            </a:extLst>
          </p:cNvPr>
          <p:cNvSpPr/>
          <p:nvPr/>
        </p:nvSpPr>
        <p:spPr>
          <a:xfrm>
            <a:off x="12192001" y="4724296"/>
            <a:ext cx="1524" cy="432176"/>
          </a:xfrm>
          <a:custGeom>
            <a:avLst/>
            <a:gdLst>
              <a:gd name="connsiteX0" fmla="*/ 0 w 3046"/>
              <a:gd name="connsiteY0" fmla="*/ 0 h 864351"/>
              <a:gd name="connsiteX1" fmla="*/ 3046 w 3046"/>
              <a:gd name="connsiteY1" fmla="*/ 560 h 864351"/>
              <a:gd name="connsiteX2" fmla="*/ 3046 w 3046"/>
              <a:gd name="connsiteY2" fmla="*/ 863635 h 864351"/>
              <a:gd name="connsiteX3" fmla="*/ 0 w 3046"/>
              <a:gd name="connsiteY3" fmla="*/ 864351 h 864351"/>
              <a:gd name="connsiteX4" fmla="*/ 0 w 3046"/>
              <a:gd name="connsiteY4" fmla="*/ 0 h 8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6" h="864351">
                <a:moveTo>
                  <a:pt x="0" y="0"/>
                </a:moveTo>
                <a:lnTo>
                  <a:pt x="3046" y="560"/>
                </a:lnTo>
                <a:lnTo>
                  <a:pt x="3046" y="863635"/>
                </a:lnTo>
                <a:lnTo>
                  <a:pt x="0" y="8643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692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9" name="Espace réservé du graphique SmartArt 38">
            <a:extLst>
              <a:ext uri="{FF2B5EF4-FFF2-40B4-BE49-F238E27FC236}">
                <a16:creationId xmlns:a16="http://schemas.microsoft.com/office/drawing/2014/main" id="{92EC47DD-2D81-7C5D-7C27-A4517274BE7D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11139076" y="6383771"/>
            <a:ext cx="413345" cy="285059"/>
          </a:xfrm>
          <a:custGeom>
            <a:avLst/>
            <a:gdLst>
              <a:gd name="connsiteX0" fmla="*/ 544512 w 826259"/>
              <a:gd name="connsiteY0" fmla="*/ 516664 h 570116"/>
              <a:gd name="connsiteX1" fmla="*/ 535554 w 826259"/>
              <a:gd name="connsiteY1" fmla="*/ 539287 h 570116"/>
              <a:gd name="connsiteX2" fmla="*/ 553588 w 826259"/>
              <a:gd name="connsiteY2" fmla="*/ 539287 h 570116"/>
              <a:gd name="connsiteX3" fmla="*/ 60548 w 826259"/>
              <a:gd name="connsiteY3" fmla="*/ 509068 h 570116"/>
              <a:gd name="connsiteX4" fmla="*/ 60548 w 826259"/>
              <a:gd name="connsiteY4" fmla="*/ 525613 h 570116"/>
              <a:gd name="connsiteX5" fmla="*/ 70130 w 826259"/>
              <a:gd name="connsiteY5" fmla="*/ 525613 h 570116"/>
              <a:gd name="connsiteX6" fmla="*/ 74766 w 826259"/>
              <a:gd name="connsiteY6" fmla="*/ 525463 h 570116"/>
              <a:gd name="connsiteX7" fmla="*/ 79190 w 826259"/>
              <a:gd name="connsiteY7" fmla="*/ 524537 h 570116"/>
              <a:gd name="connsiteX8" fmla="*/ 82474 w 826259"/>
              <a:gd name="connsiteY8" fmla="*/ 522116 h 570116"/>
              <a:gd name="connsiteX9" fmla="*/ 83780 w 826259"/>
              <a:gd name="connsiteY9" fmla="*/ 517495 h 570116"/>
              <a:gd name="connsiteX10" fmla="*/ 82632 w 826259"/>
              <a:gd name="connsiteY10" fmla="*/ 513072 h 570116"/>
              <a:gd name="connsiteX11" fmla="*/ 79720 w 826259"/>
              <a:gd name="connsiteY11" fmla="*/ 510555 h 570116"/>
              <a:gd name="connsiteX12" fmla="*/ 75654 w 826259"/>
              <a:gd name="connsiteY12" fmla="*/ 509376 h 570116"/>
              <a:gd name="connsiteX13" fmla="*/ 71174 w 826259"/>
              <a:gd name="connsiteY13" fmla="*/ 509068 h 570116"/>
              <a:gd name="connsiteX14" fmla="*/ 643982 w 826259"/>
              <a:gd name="connsiteY14" fmla="*/ 495498 h 570116"/>
              <a:gd name="connsiteX15" fmla="*/ 660234 w 826259"/>
              <a:gd name="connsiteY15" fmla="*/ 495498 h 570116"/>
              <a:gd name="connsiteX16" fmla="*/ 660234 w 826259"/>
              <a:gd name="connsiteY16" fmla="*/ 539588 h 570116"/>
              <a:gd name="connsiteX17" fmla="*/ 661318 w 826259"/>
              <a:gd name="connsiteY17" fmla="*/ 545855 h 570116"/>
              <a:gd name="connsiteX18" fmla="*/ 664404 w 826259"/>
              <a:gd name="connsiteY18" fmla="*/ 550840 h 570116"/>
              <a:gd name="connsiteX19" fmla="*/ 669144 w 826259"/>
              <a:gd name="connsiteY19" fmla="*/ 554132 h 570116"/>
              <a:gd name="connsiteX20" fmla="*/ 675134 w 826259"/>
              <a:gd name="connsiteY20" fmla="*/ 555311 h 570116"/>
              <a:gd name="connsiteX21" fmla="*/ 681070 w 826259"/>
              <a:gd name="connsiteY21" fmla="*/ 554132 h 570116"/>
              <a:gd name="connsiteX22" fmla="*/ 685762 w 826259"/>
              <a:gd name="connsiteY22" fmla="*/ 550840 h 570116"/>
              <a:gd name="connsiteX23" fmla="*/ 688822 w 826259"/>
              <a:gd name="connsiteY23" fmla="*/ 545855 h 570116"/>
              <a:gd name="connsiteX24" fmla="*/ 689922 w 826259"/>
              <a:gd name="connsiteY24" fmla="*/ 539588 h 570116"/>
              <a:gd name="connsiteX25" fmla="*/ 689922 w 826259"/>
              <a:gd name="connsiteY25" fmla="*/ 495498 h 570116"/>
              <a:gd name="connsiteX26" fmla="*/ 706176 w 826259"/>
              <a:gd name="connsiteY26" fmla="*/ 495498 h 570116"/>
              <a:gd name="connsiteX27" fmla="*/ 706176 w 826259"/>
              <a:gd name="connsiteY27" fmla="*/ 540205 h 570116"/>
              <a:gd name="connsiteX28" fmla="*/ 704206 w 826259"/>
              <a:gd name="connsiteY28" fmla="*/ 552130 h 570116"/>
              <a:gd name="connsiteX29" fmla="*/ 698310 w 826259"/>
              <a:gd name="connsiteY29" fmla="*/ 561586 h 570116"/>
              <a:gd name="connsiteX30" fmla="*/ 688578 w 826259"/>
              <a:gd name="connsiteY30" fmla="*/ 567853 h 570116"/>
              <a:gd name="connsiteX31" fmla="*/ 675134 w 826259"/>
              <a:gd name="connsiteY31" fmla="*/ 570116 h 570116"/>
              <a:gd name="connsiteX32" fmla="*/ 661586 w 826259"/>
              <a:gd name="connsiteY32" fmla="*/ 567853 h 570116"/>
              <a:gd name="connsiteX33" fmla="*/ 651854 w 826259"/>
              <a:gd name="connsiteY33" fmla="*/ 561586 h 570116"/>
              <a:gd name="connsiteX34" fmla="*/ 645958 w 826259"/>
              <a:gd name="connsiteY34" fmla="*/ 552130 h 570116"/>
              <a:gd name="connsiteX35" fmla="*/ 643982 w 826259"/>
              <a:gd name="connsiteY35" fmla="*/ 540205 h 570116"/>
              <a:gd name="connsiteX36" fmla="*/ 538270 w 826259"/>
              <a:gd name="connsiteY36" fmla="*/ 495497 h 570116"/>
              <a:gd name="connsiteX37" fmla="*/ 551714 w 826259"/>
              <a:gd name="connsiteY37" fmla="*/ 495497 h 570116"/>
              <a:gd name="connsiteX38" fmla="*/ 583798 w 826259"/>
              <a:gd name="connsiteY38" fmla="*/ 568264 h 570116"/>
              <a:gd name="connsiteX39" fmla="*/ 565466 w 826259"/>
              <a:gd name="connsiteY39" fmla="*/ 568264 h 570116"/>
              <a:gd name="connsiteX40" fmla="*/ 559110 w 826259"/>
              <a:gd name="connsiteY40" fmla="*/ 552849 h 570116"/>
              <a:gd name="connsiteX41" fmla="*/ 530450 w 826259"/>
              <a:gd name="connsiteY41" fmla="*/ 552849 h 570116"/>
              <a:gd name="connsiteX42" fmla="*/ 524302 w 826259"/>
              <a:gd name="connsiteY42" fmla="*/ 568264 h 570116"/>
              <a:gd name="connsiteX43" fmla="*/ 506388 w 826259"/>
              <a:gd name="connsiteY43" fmla="*/ 568264 h 570116"/>
              <a:gd name="connsiteX44" fmla="*/ 396200 w 826259"/>
              <a:gd name="connsiteY44" fmla="*/ 495497 h 570116"/>
              <a:gd name="connsiteX45" fmla="*/ 446320 w 826259"/>
              <a:gd name="connsiteY45" fmla="*/ 495497 h 570116"/>
              <a:gd name="connsiteX46" fmla="*/ 446320 w 826259"/>
              <a:gd name="connsiteY46" fmla="*/ 510294 h 570116"/>
              <a:gd name="connsiteX47" fmla="*/ 412454 w 826259"/>
              <a:gd name="connsiteY47" fmla="*/ 510294 h 570116"/>
              <a:gd name="connsiteX48" fmla="*/ 412454 w 826259"/>
              <a:gd name="connsiteY48" fmla="*/ 523865 h 570116"/>
              <a:gd name="connsiteX49" fmla="*/ 444446 w 826259"/>
              <a:gd name="connsiteY49" fmla="*/ 523865 h 570116"/>
              <a:gd name="connsiteX50" fmla="*/ 444446 w 826259"/>
              <a:gd name="connsiteY50" fmla="*/ 538662 h 570116"/>
              <a:gd name="connsiteX51" fmla="*/ 412454 w 826259"/>
              <a:gd name="connsiteY51" fmla="*/ 538662 h 570116"/>
              <a:gd name="connsiteX52" fmla="*/ 412454 w 826259"/>
              <a:gd name="connsiteY52" fmla="*/ 553459 h 570116"/>
              <a:gd name="connsiteX53" fmla="*/ 448194 w 826259"/>
              <a:gd name="connsiteY53" fmla="*/ 553459 h 570116"/>
              <a:gd name="connsiteX54" fmla="*/ 448194 w 826259"/>
              <a:gd name="connsiteY54" fmla="*/ 568264 h 570116"/>
              <a:gd name="connsiteX55" fmla="*/ 396200 w 826259"/>
              <a:gd name="connsiteY55" fmla="*/ 568264 h 570116"/>
              <a:gd name="connsiteX56" fmla="*/ 165202 w 826259"/>
              <a:gd name="connsiteY56" fmla="*/ 495497 h 570116"/>
              <a:gd name="connsiteX57" fmla="*/ 215322 w 826259"/>
              <a:gd name="connsiteY57" fmla="*/ 495497 h 570116"/>
              <a:gd name="connsiteX58" fmla="*/ 215322 w 826259"/>
              <a:gd name="connsiteY58" fmla="*/ 510294 h 570116"/>
              <a:gd name="connsiteX59" fmla="*/ 181462 w 826259"/>
              <a:gd name="connsiteY59" fmla="*/ 510294 h 570116"/>
              <a:gd name="connsiteX60" fmla="*/ 181462 w 826259"/>
              <a:gd name="connsiteY60" fmla="*/ 523865 h 570116"/>
              <a:gd name="connsiteX61" fmla="*/ 213446 w 826259"/>
              <a:gd name="connsiteY61" fmla="*/ 523865 h 570116"/>
              <a:gd name="connsiteX62" fmla="*/ 213446 w 826259"/>
              <a:gd name="connsiteY62" fmla="*/ 538662 h 570116"/>
              <a:gd name="connsiteX63" fmla="*/ 181462 w 826259"/>
              <a:gd name="connsiteY63" fmla="*/ 538662 h 570116"/>
              <a:gd name="connsiteX64" fmla="*/ 181462 w 826259"/>
              <a:gd name="connsiteY64" fmla="*/ 553459 h 570116"/>
              <a:gd name="connsiteX65" fmla="*/ 217198 w 826259"/>
              <a:gd name="connsiteY65" fmla="*/ 553459 h 570116"/>
              <a:gd name="connsiteX66" fmla="*/ 217198 w 826259"/>
              <a:gd name="connsiteY66" fmla="*/ 568264 h 570116"/>
              <a:gd name="connsiteX67" fmla="*/ 165202 w 826259"/>
              <a:gd name="connsiteY67" fmla="*/ 568264 h 570116"/>
              <a:gd name="connsiteX68" fmla="*/ 44286 w 826259"/>
              <a:gd name="connsiteY68" fmla="*/ 495497 h 570116"/>
              <a:gd name="connsiteX69" fmla="*/ 72836 w 826259"/>
              <a:gd name="connsiteY69" fmla="*/ 495497 h 570116"/>
              <a:gd name="connsiteX70" fmla="*/ 83518 w 826259"/>
              <a:gd name="connsiteY70" fmla="*/ 496581 h 570116"/>
              <a:gd name="connsiteX71" fmla="*/ 92382 w 826259"/>
              <a:gd name="connsiteY71" fmla="*/ 500174 h 570116"/>
              <a:gd name="connsiteX72" fmla="*/ 98418 w 826259"/>
              <a:gd name="connsiteY72" fmla="*/ 506963 h 570116"/>
              <a:gd name="connsiteX73" fmla="*/ 100658 w 826259"/>
              <a:gd name="connsiteY73" fmla="*/ 517598 h 570116"/>
              <a:gd name="connsiteX74" fmla="*/ 96598 w 826259"/>
              <a:gd name="connsiteY74" fmla="*/ 530701 h 570116"/>
              <a:gd name="connsiteX75" fmla="*/ 84722 w 826259"/>
              <a:gd name="connsiteY75" fmla="*/ 537538 h 570116"/>
              <a:gd name="connsiteX76" fmla="*/ 103474 w 826259"/>
              <a:gd name="connsiteY76" fmla="*/ 568264 h 570116"/>
              <a:gd name="connsiteX77" fmla="*/ 83986 w 826259"/>
              <a:gd name="connsiteY77" fmla="*/ 568264 h 570116"/>
              <a:gd name="connsiteX78" fmla="*/ 68562 w 826259"/>
              <a:gd name="connsiteY78" fmla="*/ 539184 h 570116"/>
              <a:gd name="connsiteX79" fmla="*/ 60548 w 826259"/>
              <a:gd name="connsiteY79" fmla="*/ 539184 h 570116"/>
              <a:gd name="connsiteX80" fmla="*/ 60548 w 826259"/>
              <a:gd name="connsiteY80" fmla="*/ 568264 h 570116"/>
              <a:gd name="connsiteX81" fmla="*/ 44286 w 826259"/>
              <a:gd name="connsiteY81" fmla="*/ 568264 h 570116"/>
              <a:gd name="connsiteX82" fmla="*/ 308004 w 826259"/>
              <a:gd name="connsiteY82" fmla="*/ 493645 h 570116"/>
              <a:gd name="connsiteX83" fmla="*/ 320086 w 826259"/>
              <a:gd name="connsiteY83" fmla="*/ 495386 h 570116"/>
              <a:gd name="connsiteX84" fmla="*/ 330610 w 826259"/>
              <a:gd name="connsiteY84" fmla="*/ 501249 h 570116"/>
              <a:gd name="connsiteX85" fmla="*/ 319462 w 826259"/>
              <a:gd name="connsiteY85" fmla="*/ 513277 h 570116"/>
              <a:gd name="connsiteX86" fmla="*/ 314096 w 826259"/>
              <a:gd name="connsiteY86" fmla="*/ 509629 h 570116"/>
              <a:gd name="connsiteX87" fmla="*/ 307686 w 826259"/>
              <a:gd name="connsiteY87" fmla="*/ 508442 h 570116"/>
              <a:gd name="connsiteX88" fmla="*/ 304046 w 826259"/>
              <a:gd name="connsiteY88" fmla="*/ 508854 h 570116"/>
              <a:gd name="connsiteX89" fmla="*/ 300502 w 826259"/>
              <a:gd name="connsiteY89" fmla="*/ 510136 h 570116"/>
              <a:gd name="connsiteX90" fmla="*/ 297788 w 826259"/>
              <a:gd name="connsiteY90" fmla="*/ 512454 h 570116"/>
              <a:gd name="connsiteX91" fmla="*/ 296750 w 826259"/>
              <a:gd name="connsiteY91" fmla="*/ 515944 h 570116"/>
              <a:gd name="connsiteX92" fmla="*/ 299252 w 826259"/>
              <a:gd name="connsiteY92" fmla="*/ 520984 h 570116"/>
              <a:gd name="connsiteX93" fmla="*/ 305550 w 826259"/>
              <a:gd name="connsiteY93" fmla="*/ 523967 h 570116"/>
              <a:gd name="connsiteX94" fmla="*/ 313726 w 826259"/>
              <a:gd name="connsiteY94" fmla="*/ 526428 h 570116"/>
              <a:gd name="connsiteX95" fmla="*/ 321914 w 826259"/>
              <a:gd name="connsiteY95" fmla="*/ 529926 h 570116"/>
              <a:gd name="connsiteX96" fmla="*/ 328222 w 826259"/>
              <a:gd name="connsiteY96" fmla="*/ 535987 h 570116"/>
              <a:gd name="connsiteX97" fmla="*/ 330714 w 826259"/>
              <a:gd name="connsiteY97" fmla="*/ 546163 h 570116"/>
              <a:gd name="connsiteX98" fmla="*/ 328418 w 826259"/>
              <a:gd name="connsiteY98" fmla="*/ 556750 h 570116"/>
              <a:gd name="connsiteX99" fmla="*/ 322222 w 826259"/>
              <a:gd name="connsiteY99" fmla="*/ 564252 h 570116"/>
              <a:gd name="connsiteX100" fmla="*/ 313162 w 826259"/>
              <a:gd name="connsiteY100" fmla="*/ 568675 h 570116"/>
              <a:gd name="connsiteX101" fmla="*/ 302266 w 826259"/>
              <a:gd name="connsiteY101" fmla="*/ 570115 h 570116"/>
              <a:gd name="connsiteX102" fmla="*/ 288934 w 826259"/>
              <a:gd name="connsiteY102" fmla="*/ 567955 h 570116"/>
              <a:gd name="connsiteX103" fmla="*/ 277476 w 826259"/>
              <a:gd name="connsiteY103" fmla="*/ 560968 h 570116"/>
              <a:gd name="connsiteX104" fmla="*/ 289036 w 826259"/>
              <a:gd name="connsiteY104" fmla="*/ 548426 h 570116"/>
              <a:gd name="connsiteX105" fmla="*/ 295342 w 826259"/>
              <a:gd name="connsiteY105" fmla="*/ 553514 h 570116"/>
              <a:gd name="connsiteX106" fmla="*/ 303208 w 826259"/>
              <a:gd name="connsiteY106" fmla="*/ 555310 h 570116"/>
              <a:gd name="connsiteX107" fmla="*/ 307220 w 826259"/>
              <a:gd name="connsiteY107" fmla="*/ 554851 h 570116"/>
              <a:gd name="connsiteX108" fmla="*/ 310868 w 826259"/>
              <a:gd name="connsiteY108" fmla="*/ 553458 h 570116"/>
              <a:gd name="connsiteX109" fmla="*/ 313470 w 826259"/>
              <a:gd name="connsiteY109" fmla="*/ 551100 h 570116"/>
              <a:gd name="connsiteX110" fmla="*/ 314452 w 826259"/>
              <a:gd name="connsiteY110" fmla="*/ 547706 h 570116"/>
              <a:gd name="connsiteX111" fmla="*/ 311912 w 826259"/>
              <a:gd name="connsiteY111" fmla="*/ 542515 h 570116"/>
              <a:gd name="connsiteX112" fmla="*/ 305494 w 826259"/>
              <a:gd name="connsiteY112" fmla="*/ 539279 h 570116"/>
              <a:gd name="connsiteX113" fmla="*/ 297162 w 826259"/>
              <a:gd name="connsiteY113" fmla="*/ 536604 h 570116"/>
              <a:gd name="connsiteX114" fmla="*/ 288830 w 826259"/>
              <a:gd name="connsiteY114" fmla="*/ 533004 h 570116"/>
              <a:gd name="connsiteX115" fmla="*/ 282422 w 826259"/>
              <a:gd name="connsiteY115" fmla="*/ 527045 h 570116"/>
              <a:gd name="connsiteX116" fmla="*/ 279866 w 826259"/>
              <a:gd name="connsiteY116" fmla="*/ 517281 h 570116"/>
              <a:gd name="connsiteX117" fmla="*/ 282208 w 826259"/>
              <a:gd name="connsiteY117" fmla="*/ 507002 h 570116"/>
              <a:gd name="connsiteX118" fmla="*/ 288466 w 826259"/>
              <a:gd name="connsiteY118" fmla="*/ 499604 h 570116"/>
              <a:gd name="connsiteX119" fmla="*/ 297472 w 826259"/>
              <a:gd name="connsiteY119" fmla="*/ 495133 h 570116"/>
              <a:gd name="connsiteX120" fmla="*/ 308004 w 826259"/>
              <a:gd name="connsiteY120" fmla="*/ 493645 h 570116"/>
              <a:gd name="connsiteX121" fmla="*/ 211470 w 826259"/>
              <a:gd name="connsiteY121" fmla="*/ 475207 h 570116"/>
              <a:gd name="connsiteX122" fmla="*/ 193438 w 826259"/>
              <a:gd name="connsiteY122" fmla="*/ 490007 h 570116"/>
              <a:gd name="connsiteX123" fmla="*/ 179678 w 826259"/>
              <a:gd name="connsiteY123" fmla="*/ 490008 h 570116"/>
              <a:gd name="connsiteX124" fmla="*/ 190204 w 826259"/>
              <a:gd name="connsiteY124" fmla="*/ 475209 h 570116"/>
              <a:gd name="connsiteX125" fmla="*/ 183374 w 826259"/>
              <a:gd name="connsiteY125" fmla="*/ 177169 h 570116"/>
              <a:gd name="connsiteX126" fmla="*/ 79834 w 826259"/>
              <a:gd name="connsiteY126" fmla="*/ 217192 h 570116"/>
              <a:gd name="connsiteX127" fmla="*/ 137106 w 826259"/>
              <a:gd name="connsiteY127" fmla="*/ 284270 h 570116"/>
              <a:gd name="connsiteX128" fmla="*/ 176560 w 826259"/>
              <a:gd name="connsiteY128" fmla="*/ 323241 h 570116"/>
              <a:gd name="connsiteX129" fmla="*/ 125656 w 826259"/>
              <a:gd name="connsiteY129" fmla="*/ 339968 h 570116"/>
              <a:gd name="connsiteX130" fmla="*/ 50658 w 826259"/>
              <a:gd name="connsiteY130" fmla="*/ 321516 h 570116"/>
              <a:gd name="connsiteX131" fmla="*/ 37088 w 826259"/>
              <a:gd name="connsiteY131" fmla="*/ 350508 h 570116"/>
              <a:gd name="connsiteX132" fmla="*/ 118014 w 826259"/>
              <a:gd name="connsiteY132" fmla="*/ 369333 h 570116"/>
              <a:gd name="connsiteX133" fmla="*/ 223752 w 826259"/>
              <a:gd name="connsiteY133" fmla="*/ 326967 h 570116"/>
              <a:gd name="connsiteX134" fmla="*/ 164658 w 826259"/>
              <a:gd name="connsiteY134" fmla="*/ 256329 h 570116"/>
              <a:gd name="connsiteX135" fmla="*/ 124414 w 826259"/>
              <a:gd name="connsiteY135" fmla="*/ 224346 h 570116"/>
              <a:gd name="connsiteX136" fmla="*/ 180446 w 826259"/>
              <a:gd name="connsiteY136" fmla="*/ 204136 h 570116"/>
              <a:gd name="connsiteX137" fmla="*/ 211282 w 826259"/>
              <a:gd name="connsiteY137" fmla="*/ 208227 h 570116"/>
              <a:gd name="connsiteX138" fmla="*/ 220050 w 826259"/>
              <a:gd name="connsiteY138" fmla="*/ 180991 h 570116"/>
              <a:gd name="connsiteX139" fmla="*/ 183374 w 826259"/>
              <a:gd name="connsiteY139" fmla="*/ 177169 h 570116"/>
              <a:gd name="connsiteX140" fmla="*/ 547008 w 826259"/>
              <a:gd name="connsiteY140" fmla="*/ 176671 h 570116"/>
              <a:gd name="connsiteX141" fmla="*/ 433378 w 826259"/>
              <a:gd name="connsiteY141" fmla="*/ 220468 h 570116"/>
              <a:gd name="connsiteX142" fmla="*/ 431194 w 826259"/>
              <a:gd name="connsiteY142" fmla="*/ 221299 h 570116"/>
              <a:gd name="connsiteX143" fmla="*/ 430064 w 826259"/>
              <a:gd name="connsiteY143" fmla="*/ 220468 h 570116"/>
              <a:gd name="connsiteX144" fmla="*/ 443262 w 826259"/>
              <a:gd name="connsiteY144" fmla="*/ 179686 h 570116"/>
              <a:gd name="connsiteX145" fmla="*/ 404670 w 826259"/>
              <a:gd name="connsiteY145" fmla="*/ 179686 h 570116"/>
              <a:gd name="connsiteX146" fmla="*/ 362488 w 826259"/>
              <a:gd name="connsiteY146" fmla="*/ 310200 h 570116"/>
              <a:gd name="connsiteX147" fmla="*/ 287680 w 826259"/>
              <a:gd name="connsiteY147" fmla="*/ 179686 h 570116"/>
              <a:gd name="connsiteX148" fmla="*/ 246312 w 826259"/>
              <a:gd name="connsiteY148" fmla="*/ 179686 h 570116"/>
              <a:gd name="connsiteX149" fmla="*/ 215358 w 826259"/>
              <a:gd name="connsiteY149" fmla="*/ 274719 h 570116"/>
              <a:gd name="connsiteX150" fmla="*/ 239894 w 826259"/>
              <a:gd name="connsiteY150" fmla="*/ 306054 h 570116"/>
              <a:gd name="connsiteX151" fmla="*/ 241374 w 826259"/>
              <a:gd name="connsiteY151" fmla="*/ 306916 h 570116"/>
              <a:gd name="connsiteX152" fmla="*/ 242688 w 826259"/>
              <a:gd name="connsiteY152" fmla="*/ 306054 h 570116"/>
              <a:gd name="connsiteX153" fmla="*/ 269710 w 826259"/>
              <a:gd name="connsiteY153" fmla="*/ 223475 h 570116"/>
              <a:gd name="connsiteX154" fmla="*/ 338434 w 826259"/>
              <a:gd name="connsiteY154" fmla="*/ 365899 h 570116"/>
              <a:gd name="connsiteX155" fmla="*/ 382870 w 826259"/>
              <a:gd name="connsiteY155" fmla="*/ 365899 h 570116"/>
              <a:gd name="connsiteX156" fmla="*/ 404806 w 826259"/>
              <a:gd name="connsiteY156" fmla="*/ 298204 h 570116"/>
              <a:gd name="connsiteX157" fmla="*/ 406246 w 826259"/>
              <a:gd name="connsiteY157" fmla="*/ 297381 h 570116"/>
              <a:gd name="connsiteX158" fmla="*/ 407582 w 826259"/>
              <a:gd name="connsiteY158" fmla="*/ 298204 h 570116"/>
              <a:gd name="connsiteX159" fmla="*/ 517802 w 826259"/>
              <a:gd name="connsiteY159" fmla="*/ 369254 h 570116"/>
              <a:gd name="connsiteX160" fmla="*/ 601362 w 826259"/>
              <a:gd name="connsiteY160" fmla="*/ 354425 h 570116"/>
              <a:gd name="connsiteX161" fmla="*/ 624332 w 826259"/>
              <a:gd name="connsiteY161" fmla="*/ 282972 h 570116"/>
              <a:gd name="connsiteX162" fmla="*/ 712702 w 826259"/>
              <a:gd name="connsiteY162" fmla="*/ 282972 h 570116"/>
              <a:gd name="connsiteX163" fmla="*/ 721652 w 826259"/>
              <a:gd name="connsiteY163" fmla="*/ 255269 h 570116"/>
              <a:gd name="connsiteX164" fmla="*/ 633322 w 826259"/>
              <a:gd name="connsiteY164" fmla="*/ 255269 h 570116"/>
              <a:gd name="connsiteX165" fmla="*/ 648554 w 826259"/>
              <a:gd name="connsiteY165" fmla="*/ 208378 h 570116"/>
              <a:gd name="connsiteX166" fmla="*/ 753874 w 826259"/>
              <a:gd name="connsiteY166" fmla="*/ 208378 h 570116"/>
              <a:gd name="connsiteX167" fmla="*/ 763006 w 826259"/>
              <a:gd name="connsiteY167" fmla="*/ 179654 h 570116"/>
              <a:gd name="connsiteX168" fmla="*/ 615130 w 826259"/>
              <a:gd name="connsiteY168" fmla="*/ 179654 h 570116"/>
              <a:gd name="connsiteX169" fmla="*/ 564962 w 826259"/>
              <a:gd name="connsiteY169" fmla="*/ 334437 h 570116"/>
              <a:gd name="connsiteX170" fmla="*/ 527400 w 826259"/>
              <a:gd name="connsiteY170" fmla="*/ 338362 h 570116"/>
              <a:gd name="connsiteX171" fmla="*/ 460568 w 826259"/>
              <a:gd name="connsiteY171" fmla="*/ 315984 h 570116"/>
              <a:gd name="connsiteX172" fmla="*/ 448952 w 826259"/>
              <a:gd name="connsiteY172" fmla="*/ 272590 h 570116"/>
              <a:gd name="connsiteX173" fmla="*/ 546992 w 826259"/>
              <a:gd name="connsiteY173" fmla="*/ 207555 h 570116"/>
              <a:gd name="connsiteX174" fmla="*/ 579704 w 826259"/>
              <a:gd name="connsiteY174" fmla="*/ 209501 h 570116"/>
              <a:gd name="connsiteX175" fmla="*/ 590126 w 826259"/>
              <a:gd name="connsiteY175" fmla="*/ 179409 h 570116"/>
              <a:gd name="connsiteX176" fmla="*/ 547008 w 826259"/>
              <a:gd name="connsiteY176" fmla="*/ 176671 h 570116"/>
              <a:gd name="connsiteX177" fmla="*/ 71184 w 826259"/>
              <a:gd name="connsiteY177" fmla="*/ 0 h 570116"/>
              <a:gd name="connsiteX178" fmla="*/ 818632 w 826259"/>
              <a:gd name="connsiteY178" fmla="*/ 170427 h 570116"/>
              <a:gd name="connsiteX179" fmla="*/ 825050 w 826259"/>
              <a:gd name="connsiteY179" fmla="*/ 187970 h 570116"/>
              <a:gd name="connsiteX180" fmla="*/ 750518 w 826259"/>
              <a:gd name="connsiteY180" fmla="*/ 418195 h 570116"/>
              <a:gd name="connsiteX181" fmla="*/ 735778 w 826259"/>
              <a:gd name="connsiteY181" fmla="*/ 427239 h 570116"/>
              <a:gd name="connsiteX182" fmla="*/ 12810 w 826259"/>
              <a:gd name="connsiteY182" fmla="*/ 427239 h 570116"/>
              <a:gd name="connsiteX183" fmla="*/ 0 w 826259"/>
              <a:gd name="connsiteY183" fmla="*/ 414009 h 570116"/>
              <a:gd name="connsiteX184" fmla="*/ 0 w 826259"/>
              <a:gd name="connsiteY184" fmla="*/ 14521 h 570116"/>
              <a:gd name="connsiteX185" fmla="*/ 15154 w 826259"/>
              <a:gd name="connsiteY185" fmla="*/ 1005 h 570116"/>
              <a:gd name="connsiteX186" fmla="*/ 71184 w 826259"/>
              <a:gd name="connsiteY186" fmla="*/ 0 h 57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826259" h="570116">
                <a:moveTo>
                  <a:pt x="544512" y="516664"/>
                </a:moveTo>
                <a:lnTo>
                  <a:pt x="535554" y="539287"/>
                </a:lnTo>
                <a:lnTo>
                  <a:pt x="553588" y="539287"/>
                </a:lnTo>
                <a:close/>
                <a:moveTo>
                  <a:pt x="60548" y="509068"/>
                </a:moveTo>
                <a:lnTo>
                  <a:pt x="60548" y="525613"/>
                </a:lnTo>
                <a:lnTo>
                  <a:pt x="70130" y="525613"/>
                </a:lnTo>
                <a:cubicBezTo>
                  <a:pt x="71586" y="525613"/>
                  <a:pt x="73138" y="525566"/>
                  <a:pt x="74766" y="525463"/>
                </a:cubicBezTo>
                <a:cubicBezTo>
                  <a:pt x="76398" y="525360"/>
                  <a:pt x="77870" y="525052"/>
                  <a:pt x="79190" y="524537"/>
                </a:cubicBezTo>
                <a:cubicBezTo>
                  <a:pt x="80512" y="524023"/>
                  <a:pt x="81612" y="523216"/>
                  <a:pt x="82474" y="522116"/>
                </a:cubicBezTo>
                <a:cubicBezTo>
                  <a:pt x="83344" y="521024"/>
                  <a:pt x="83780" y="519481"/>
                  <a:pt x="83780" y="517495"/>
                </a:cubicBezTo>
                <a:cubicBezTo>
                  <a:pt x="83780" y="515643"/>
                  <a:pt x="83400" y="514171"/>
                  <a:pt x="82632" y="513072"/>
                </a:cubicBezTo>
                <a:cubicBezTo>
                  <a:pt x="81866" y="511980"/>
                  <a:pt x="80890" y="511141"/>
                  <a:pt x="79720" y="510555"/>
                </a:cubicBezTo>
                <a:cubicBezTo>
                  <a:pt x="78534" y="509978"/>
                  <a:pt x="77180" y="509582"/>
                  <a:pt x="75654" y="509376"/>
                </a:cubicBezTo>
                <a:cubicBezTo>
                  <a:pt x="74118" y="509171"/>
                  <a:pt x="72630" y="509068"/>
                  <a:pt x="71174" y="509068"/>
                </a:cubicBezTo>
                <a:close/>
                <a:moveTo>
                  <a:pt x="643982" y="495498"/>
                </a:moveTo>
                <a:lnTo>
                  <a:pt x="660234" y="495498"/>
                </a:lnTo>
                <a:lnTo>
                  <a:pt x="660234" y="539588"/>
                </a:lnTo>
                <a:cubicBezTo>
                  <a:pt x="660234" y="541851"/>
                  <a:pt x="660598" y="543940"/>
                  <a:pt x="661318" y="545855"/>
                </a:cubicBezTo>
                <a:cubicBezTo>
                  <a:pt x="662054" y="547778"/>
                  <a:pt x="663074" y="549440"/>
                  <a:pt x="664404" y="550840"/>
                </a:cubicBezTo>
                <a:cubicBezTo>
                  <a:pt x="665718" y="552249"/>
                  <a:pt x="667300" y="553341"/>
                  <a:pt x="669144" y="554132"/>
                </a:cubicBezTo>
                <a:cubicBezTo>
                  <a:pt x="670972" y="554923"/>
                  <a:pt x="672982" y="555311"/>
                  <a:pt x="675134" y="555311"/>
                </a:cubicBezTo>
                <a:cubicBezTo>
                  <a:pt x="677286" y="555311"/>
                  <a:pt x="679272" y="554923"/>
                  <a:pt x="681070" y="554132"/>
                </a:cubicBezTo>
                <a:cubicBezTo>
                  <a:pt x="682882" y="553341"/>
                  <a:pt x="684440" y="552249"/>
                  <a:pt x="685762" y="550840"/>
                </a:cubicBezTo>
                <a:cubicBezTo>
                  <a:pt x="687082" y="549440"/>
                  <a:pt x="688102" y="547778"/>
                  <a:pt x="688822" y="545855"/>
                </a:cubicBezTo>
                <a:cubicBezTo>
                  <a:pt x="689566" y="543940"/>
                  <a:pt x="689922" y="541851"/>
                  <a:pt x="689922" y="539588"/>
                </a:cubicBezTo>
                <a:lnTo>
                  <a:pt x="689922" y="495498"/>
                </a:lnTo>
                <a:lnTo>
                  <a:pt x="706176" y="495498"/>
                </a:lnTo>
                <a:lnTo>
                  <a:pt x="706176" y="540205"/>
                </a:lnTo>
                <a:cubicBezTo>
                  <a:pt x="706176" y="544526"/>
                  <a:pt x="705518" y="548498"/>
                  <a:pt x="704206" y="552130"/>
                </a:cubicBezTo>
                <a:cubicBezTo>
                  <a:pt x="702878" y="555762"/>
                  <a:pt x="700922" y="558911"/>
                  <a:pt x="698310" y="561586"/>
                </a:cubicBezTo>
                <a:cubicBezTo>
                  <a:pt x="695706" y="564253"/>
                  <a:pt x="692462" y="566349"/>
                  <a:pt x="688578" y="567853"/>
                </a:cubicBezTo>
                <a:cubicBezTo>
                  <a:pt x="684678" y="569356"/>
                  <a:pt x="680198" y="570116"/>
                  <a:pt x="675134" y="570116"/>
                </a:cubicBezTo>
                <a:cubicBezTo>
                  <a:pt x="669990" y="570116"/>
                  <a:pt x="665480" y="569356"/>
                  <a:pt x="661586" y="567853"/>
                </a:cubicBezTo>
                <a:cubicBezTo>
                  <a:pt x="657686" y="566349"/>
                  <a:pt x="654450" y="564253"/>
                  <a:pt x="651854" y="561586"/>
                </a:cubicBezTo>
                <a:cubicBezTo>
                  <a:pt x="649242" y="558911"/>
                  <a:pt x="647282" y="555762"/>
                  <a:pt x="645958" y="552130"/>
                </a:cubicBezTo>
                <a:cubicBezTo>
                  <a:pt x="644638" y="548498"/>
                  <a:pt x="643982" y="544526"/>
                  <a:pt x="643982" y="540205"/>
                </a:cubicBezTo>
                <a:close/>
                <a:moveTo>
                  <a:pt x="538270" y="495497"/>
                </a:moveTo>
                <a:lnTo>
                  <a:pt x="551714" y="495497"/>
                </a:lnTo>
                <a:lnTo>
                  <a:pt x="583798" y="568264"/>
                </a:lnTo>
                <a:lnTo>
                  <a:pt x="565466" y="568264"/>
                </a:lnTo>
                <a:lnTo>
                  <a:pt x="559110" y="552849"/>
                </a:lnTo>
                <a:lnTo>
                  <a:pt x="530450" y="552849"/>
                </a:lnTo>
                <a:lnTo>
                  <a:pt x="524302" y="568264"/>
                </a:lnTo>
                <a:lnTo>
                  <a:pt x="506388" y="568264"/>
                </a:lnTo>
                <a:close/>
                <a:moveTo>
                  <a:pt x="396200" y="495497"/>
                </a:moveTo>
                <a:lnTo>
                  <a:pt x="446320" y="495497"/>
                </a:lnTo>
                <a:lnTo>
                  <a:pt x="446320" y="510294"/>
                </a:lnTo>
                <a:lnTo>
                  <a:pt x="412454" y="510294"/>
                </a:lnTo>
                <a:lnTo>
                  <a:pt x="412454" y="523865"/>
                </a:lnTo>
                <a:lnTo>
                  <a:pt x="444446" y="523865"/>
                </a:lnTo>
                <a:lnTo>
                  <a:pt x="444446" y="538662"/>
                </a:lnTo>
                <a:lnTo>
                  <a:pt x="412454" y="538662"/>
                </a:lnTo>
                <a:lnTo>
                  <a:pt x="412454" y="553459"/>
                </a:lnTo>
                <a:lnTo>
                  <a:pt x="448194" y="553459"/>
                </a:lnTo>
                <a:lnTo>
                  <a:pt x="448194" y="568264"/>
                </a:lnTo>
                <a:lnTo>
                  <a:pt x="396200" y="568264"/>
                </a:lnTo>
                <a:close/>
                <a:moveTo>
                  <a:pt x="165202" y="495497"/>
                </a:moveTo>
                <a:lnTo>
                  <a:pt x="215322" y="495497"/>
                </a:lnTo>
                <a:lnTo>
                  <a:pt x="215322" y="510294"/>
                </a:lnTo>
                <a:lnTo>
                  <a:pt x="181462" y="510294"/>
                </a:lnTo>
                <a:lnTo>
                  <a:pt x="181462" y="523865"/>
                </a:lnTo>
                <a:lnTo>
                  <a:pt x="213446" y="523865"/>
                </a:lnTo>
                <a:lnTo>
                  <a:pt x="213446" y="538662"/>
                </a:lnTo>
                <a:lnTo>
                  <a:pt x="181462" y="538662"/>
                </a:lnTo>
                <a:lnTo>
                  <a:pt x="181462" y="553459"/>
                </a:lnTo>
                <a:lnTo>
                  <a:pt x="217198" y="553459"/>
                </a:lnTo>
                <a:lnTo>
                  <a:pt x="217198" y="568264"/>
                </a:lnTo>
                <a:lnTo>
                  <a:pt x="165202" y="568264"/>
                </a:lnTo>
                <a:close/>
                <a:moveTo>
                  <a:pt x="44286" y="495497"/>
                </a:moveTo>
                <a:lnTo>
                  <a:pt x="72836" y="495497"/>
                </a:lnTo>
                <a:cubicBezTo>
                  <a:pt x="76586" y="495497"/>
                  <a:pt x="80156" y="495861"/>
                  <a:pt x="83518" y="496581"/>
                </a:cubicBezTo>
                <a:cubicBezTo>
                  <a:pt x="86890" y="497293"/>
                  <a:pt x="89842" y="498496"/>
                  <a:pt x="92382" y="500174"/>
                </a:cubicBezTo>
                <a:cubicBezTo>
                  <a:pt x="94914" y="501851"/>
                  <a:pt x="96922" y="504114"/>
                  <a:pt x="98418" y="506963"/>
                </a:cubicBezTo>
                <a:cubicBezTo>
                  <a:pt x="99906" y="509804"/>
                  <a:pt x="100658" y="513349"/>
                  <a:pt x="100658" y="517598"/>
                </a:cubicBezTo>
                <a:cubicBezTo>
                  <a:pt x="100658" y="522733"/>
                  <a:pt x="99306" y="527101"/>
                  <a:pt x="96598" y="530701"/>
                </a:cubicBezTo>
                <a:cubicBezTo>
                  <a:pt x="93884" y="534302"/>
                  <a:pt x="89928" y="536581"/>
                  <a:pt x="84722" y="537538"/>
                </a:cubicBezTo>
                <a:lnTo>
                  <a:pt x="103474" y="568264"/>
                </a:lnTo>
                <a:lnTo>
                  <a:pt x="83986" y="568264"/>
                </a:lnTo>
                <a:lnTo>
                  <a:pt x="68562" y="539184"/>
                </a:lnTo>
                <a:lnTo>
                  <a:pt x="60548" y="539184"/>
                </a:lnTo>
                <a:lnTo>
                  <a:pt x="60548" y="568264"/>
                </a:lnTo>
                <a:lnTo>
                  <a:pt x="44286" y="568264"/>
                </a:lnTo>
                <a:close/>
                <a:moveTo>
                  <a:pt x="308004" y="493645"/>
                </a:moveTo>
                <a:cubicBezTo>
                  <a:pt x="312166" y="493645"/>
                  <a:pt x="316202" y="494223"/>
                  <a:pt x="320086" y="495386"/>
                </a:cubicBezTo>
                <a:cubicBezTo>
                  <a:pt x="323972" y="496557"/>
                  <a:pt x="327494" y="498512"/>
                  <a:pt x="330610" y="501249"/>
                </a:cubicBezTo>
                <a:lnTo>
                  <a:pt x="319462" y="513277"/>
                </a:lnTo>
                <a:cubicBezTo>
                  <a:pt x="318132" y="511631"/>
                  <a:pt x="316352" y="510412"/>
                  <a:pt x="314096" y="509629"/>
                </a:cubicBezTo>
                <a:cubicBezTo>
                  <a:pt x="311834" y="508838"/>
                  <a:pt x="309698" y="508442"/>
                  <a:pt x="307686" y="508442"/>
                </a:cubicBezTo>
                <a:cubicBezTo>
                  <a:pt x="306500" y="508442"/>
                  <a:pt x="305298" y="508585"/>
                  <a:pt x="304046" y="508854"/>
                </a:cubicBezTo>
                <a:cubicBezTo>
                  <a:pt x="302782" y="509131"/>
                  <a:pt x="301610" y="509558"/>
                  <a:pt x="300502" y="510136"/>
                </a:cubicBezTo>
                <a:cubicBezTo>
                  <a:pt x="299394" y="510721"/>
                  <a:pt x="298484" y="511489"/>
                  <a:pt x="297788" y="512454"/>
                </a:cubicBezTo>
                <a:cubicBezTo>
                  <a:pt x="297100" y="513411"/>
                  <a:pt x="296750" y="514575"/>
                  <a:pt x="296750" y="515944"/>
                </a:cubicBezTo>
                <a:cubicBezTo>
                  <a:pt x="296750" y="518143"/>
                  <a:pt x="297574" y="519821"/>
                  <a:pt x="299252" y="520984"/>
                </a:cubicBezTo>
                <a:cubicBezTo>
                  <a:pt x="300906" y="522147"/>
                  <a:pt x="303018" y="523144"/>
                  <a:pt x="305550" y="523967"/>
                </a:cubicBezTo>
                <a:cubicBezTo>
                  <a:pt x="308090" y="524782"/>
                  <a:pt x="310822" y="525605"/>
                  <a:pt x="313726" y="526428"/>
                </a:cubicBezTo>
                <a:cubicBezTo>
                  <a:pt x="316644" y="527251"/>
                  <a:pt x="319374" y="528414"/>
                  <a:pt x="321914" y="529926"/>
                </a:cubicBezTo>
                <a:cubicBezTo>
                  <a:pt x="324446" y="531429"/>
                  <a:pt x="326542" y="533455"/>
                  <a:pt x="328222" y="535987"/>
                </a:cubicBezTo>
                <a:cubicBezTo>
                  <a:pt x="329874" y="538527"/>
                  <a:pt x="330714" y="541914"/>
                  <a:pt x="330714" y="546163"/>
                </a:cubicBezTo>
                <a:cubicBezTo>
                  <a:pt x="330714" y="550206"/>
                  <a:pt x="329946" y="553735"/>
                  <a:pt x="328418" y="556750"/>
                </a:cubicBezTo>
                <a:cubicBezTo>
                  <a:pt x="326898" y="559765"/>
                  <a:pt x="324826" y="562265"/>
                  <a:pt x="322222" y="564252"/>
                </a:cubicBezTo>
                <a:cubicBezTo>
                  <a:pt x="319620" y="566238"/>
                  <a:pt x="316590" y="567717"/>
                  <a:pt x="313162" y="568675"/>
                </a:cubicBezTo>
                <a:cubicBezTo>
                  <a:pt x="309714" y="569632"/>
                  <a:pt x="306090" y="570115"/>
                  <a:pt x="302266" y="570115"/>
                </a:cubicBezTo>
                <a:cubicBezTo>
                  <a:pt x="297472" y="570115"/>
                  <a:pt x="293032" y="569395"/>
                  <a:pt x="288934" y="567955"/>
                </a:cubicBezTo>
                <a:cubicBezTo>
                  <a:pt x="284834" y="566515"/>
                  <a:pt x="281006" y="564188"/>
                  <a:pt x="277476" y="560968"/>
                </a:cubicBezTo>
                <a:lnTo>
                  <a:pt x="289036" y="548426"/>
                </a:lnTo>
                <a:cubicBezTo>
                  <a:pt x="290698" y="550618"/>
                  <a:pt x="292802" y="552311"/>
                  <a:pt x="295342" y="553514"/>
                </a:cubicBezTo>
                <a:cubicBezTo>
                  <a:pt x="297874" y="554709"/>
                  <a:pt x="300502" y="555310"/>
                  <a:pt x="303208" y="555310"/>
                </a:cubicBezTo>
                <a:cubicBezTo>
                  <a:pt x="304530" y="555310"/>
                  <a:pt x="305874" y="555160"/>
                  <a:pt x="307220" y="554851"/>
                </a:cubicBezTo>
                <a:cubicBezTo>
                  <a:pt x="308574" y="554542"/>
                  <a:pt x="309792" y="554076"/>
                  <a:pt x="310868" y="553458"/>
                </a:cubicBezTo>
                <a:cubicBezTo>
                  <a:pt x="311944" y="552841"/>
                  <a:pt x="312814" y="552058"/>
                  <a:pt x="313470" y="551100"/>
                </a:cubicBezTo>
                <a:cubicBezTo>
                  <a:pt x="314120" y="550135"/>
                  <a:pt x="314452" y="549011"/>
                  <a:pt x="314452" y="547706"/>
                </a:cubicBezTo>
                <a:cubicBezTo>
                  <a:pt x="314452" y="545514"/>
                  <a:pt x="313606" y="543781"/>
                  <a:pt x="311912" y="542515"/>
                </a:cubicBezTo>
                <a:cubicBezTo>
                  <a:pt x="310194" y="541249"/>
                  <a:pt x="308066" y="540165"/>
                  <a:pt x="305494" y="539279"/>
                </a:cubicBezTo>
                <a:cubicBezTo>
                  <a:pt x="302922" y="538392"/>
                  <a:pt x="300154" y="537498"/>
                  <a:pt x="297162" y="536604"/>
                </a:cubicBezTo>
                <a:cubicBezTo>
                  <a:pt x="294172" y="535718"/>
                  <a:pt x="291402" y="534515"/>
                  <a:pt x="288830" y="533004"/>
                </a:cubicBezTo>
                <a:cubicBezTo>
                  <a:pt x="286258" y="531500"/>
                  <a:pt x="284122" y="529514"/>
                  <a:pt x="282422" y="527045"/>
                </a:cubicBezTo>
                <a:cubicBezTo>
                  <a:pt x="280720" y="524584"/>
                  <a:pt x="279866" y="521324"/>
                  <a:pt x="279866" y="517281"/>
                </a:cubicBezTo>
                <a:cubicBezTo>
                  <a:pt x="279866" y="513380"/>
                  <a:pt x="280642" y="509954"/>
                  <a:pt x="282208" y="507002"/>
                </a:cubicBezTo>
                <a:cubicBezTo>
                  <a:pt x="283774" y="504058"/>
                  <a:pt x="285862" y="501590"/>
                  <a:pt x="288466" y="499604"/>
                </a:cubicBezTo>
                <a:cubicBezTo>
                  <a:pt x="291062" y="497617"/>
                  <a:pt x="294070" y="496130"/>
                  <a:pt x="297472" y="495133"/>
                </a:cubicBezTo>
                <a:cubicBezTo>
                  <a:pt x="300882" y="494144"/>
                  <a:pt x="304386" y="493645"/>
                  <a:pt x="308004" y="493645"/>
                </a:cubicBezTo>
                <a:close/>
                <a:moveTo>
                  <a:pt x="211470" y="475207"/>
                </a:moveTo>
                <a:lnTo>
                  <a:pt x="193438" y="490007"/>
                </a:lnTo>
                <a:lnTo>
                  <a:pt x="179678" y="490008"/>
                </a:lnTo>
                <a:lnTo>
                  <a:pt x="190204" y="475209"/>
                </a:lnTo>
                <a:close/>
                <a:moveTo>
                  <a:pt x="183374" y="177169"/>
                </a:moveTo>
                <a:cubicBezTo>
                  <a:pt x="134874" y="176046"/>
                  <a:pt x="91038" y="189252"/>
                  <a:pt x="79834" y="217192"/>
                </a:cubicBezTo>
                <a:cubicBezTo>
                  <a:pt x="66446" y="250292"/>
                  <a:pt x="104300" y="268943"/>
                  <a:pt x="137106" y="284270"/>
                </a:cubicBezTo>
                <a:cubicBezTo>
                  <a:pt x="163218" y="296456"/>
                  <a:pt x="183768" y="308024"/>
                  <a:pt x="176560" y="323241"/>
                </a:cubicBezTo>
                <a:cubicBezTo>
                  <a:pt x="170902" y="335007"/>
                  <a:pt x="152482" y="340570"/>
                  <a:pt x="125656" y="339968"/>
                </a:cubicBezTo>
                <a:cubicBezTo>
                  <a:pt x="102456" y="339446"/>
                  <a:pt x="73478" y="332839"/>
                  <a:pt x="50658" y="321516"/>
                </a:cubicBezTo>
                <a:lnTo>
                  <a:pt x="37088" y="350508"/>
                </a:lnTo>
                <a:cubicBezTo>
                  <a:pt x="53878" y="358168"/>
                  <a:pt x="88474" y="368621"/>
                  <a:pt x="118014" y="369333"/>
                </a:cubicBezTo>
                <a:cubicBezTo>
                  <a:pt x="173466" y="370528"/>
                  <a:pt x="209390" y="356823"/>
                  <a:pt x="223752" y="326967"/>
                </a:cubicBezTo>
                <a:cubicBezTo>
                  <a:pt x="240774" y="291755"/>
                  <a:pt x="198574" y="272464"/>
                  <a:pt x="164658" y="256329"/>
                </a:cubicBezTo>
                <a:cubicBezTo>
                  <a:pt x="138118" y="243677"/>
                  <a:pt x="120054" y="237062"/>
                  <a:pt x="124414" y="224346"/>
                </a:cubicBezTo>
                <a:cubicBezTo>
                  <a:pt x="129542" y="209295"/>
                  <a:pt x="156254" y="203606"/>
                  <a:pt x="180446" y="204136"/>
                </a:cubicBezTo>
                <a:cubicBezTo>
                  <a:pt x="192678" y="204437"/>
                  <a:pt x="201350" y="205980"/>
                  <a:pt x="211282" y="208227"/>
                </a:cubicBezTo>
                <a:lnTo>
                  <a:pt x="220050" y="180991"/>
                </a:lnTo>
                <a:cubicBezTo>
                  <a:pt x="207444" y="178696"/>
                  <a:pt x="198446" y="177533"/>
                  <a:pt x="183374" y="177169"/>
                </a:cubicBezTo>
                <a:close/>
                <a:moveTo>
                  <a:pt x="547008" y="176671"/>
                </a:moveTo>
                <a:cubicBezTo>
                  <a:pt x="500282" y="176671"/>
                  <a:pt x="459682" y="192536"/>
                  <a:pt x="433378" y="220468"/>
                </a:cubicBezTo>
                <a:cubicBezTo>
                  <a:pt x="432580" y="221331"/>
                  <a:pt x="431710" y="221299"/>
                  <a:pt x="431194" y="221299"/>
                </a:cubicBezTo>
                <a:cubicBezTo>
                  <a:pt x="430372" y="221299"/>
                  <a:pt x="429858" y="221149"/>
                  <a:pt x="430064" y="220468"/>
                </a:cubicBezTo>
                <a:lnTo>
                  <a:pt x="443262" y="179686"/>
                </a:lnTo>
                <a:lnTo>
                  <a:pt x="404670" y="179686"/>
                </a:lnTo>
                <a:lnTo>
                  <a:pt x="362488" y="310200"/>
                </a:lnTo>
                <a:cubicBezTo>
                  <a:pt x="349076" y="271712"/>
                  <a:pt x="321452" y="221006"/>
                  <a:pt x="287680" y="179686"/>
                </a:cubicBezTo>
                <a:lnTo>
                  <a:pt x="246312" y="179686"/>
                </a:lnTo>
                <a:lnTo>
                  <a:pt x="215358" y="274719"/>
                </a:lnTo>
                <a:cubicBezTo>
                  <a:pt x="230914" y="286026"/>
                  <a:pt x="235826" y="294327"/>
                  <a:pt x="239894" y="306054"/>
                </a:cubicBezTo>
                <a:cubicBezTo>
                  <a:pt x="240162" y="306718"/>
                  <a:pt x="240638" y="306916"/>
                  <a:pt x="241374" y="306916"/>
                </a:cubicBezTo>
                <a:cubicBezTo>
                  <a:pt x="242142" y="306916"/>
                  <a:pt x="242474" y="306687"/>
                  <a:pt x="242688" y="306054"/>
                </a:cubicBezTo>
                <a:cubicBezTo>
                  <a:pt x="243004" y="305112"/>
                  <a:pt x="269710" y="223475"/>
                  <a:pt x="269710" y="223475"/>
                </a:cubicBezTo>
                <a:cubicBezTo>
                  <a:pt x="296954" y="261892"/>
                  <a:pt x="323968" y="312447"/>
                  <a:pt x="338434" y="365899"/>
                </a:cubicBezTo>
                <a:lnTo>
                  <a:pt x="382870" y="365899"/>
                </a:lnTo>
                <a:lnTo>
                  <a:pt x="404806" y="298204"/>
                </a:lnTo>
                <a:cubicBezTo>
                  <a:pt x="405034" y="297540"/>
                  <a:pt x="405542" y="297381"/>
                  <a:pt x="406246" y="297381"/>
                </a:cubicBezTo>
                <a:cubicBezTo>
                  <a:pt x="406966" y="297381"/>
                  <a:pt x="407528" y="297603"/>
                  <a:pt x="407582" y="298204"/>
                </a:cubicBezTo>
                <a:cubicBezTo>
                  <a:pt x="414302" y="340680"/>
                  <a:pt x="457118" y="369254"/>
                  <a:pt x="517802" y="369254"/>
                </a:cubicBezTo>
                <a:cubicBezTo>
                  <a:pt x="557112" y="369254"/>
                  <a:pt x="592538" y="359094"/>
                  <a:pt x="601362" y="354425"/>
                </a:cubicBezTo>
                <a:lnTo>
                  <a:pt x="624332" y="282972"/>
                </a:lnTo>
                <a:lnTo>
                  <a:pt x="712702" y="282972"/>
                </a:lnTo>
                <a:lnTo>
                  <a:pt x="721652" y="255269"/>
                </a:lnTo>
                <a:lnTo>
                  <a:pt x="633322" y="255269"/>
                </a:lnTo>
                <a:lnTo>
                  <a:pt x="648554" y="208378"/>
                </a:lnTo>
                <a:lnTo>
                  <a:pt x="753874" y="208378"/>
                </a:lnTo>
                <a:lnTo>
                  <a:pt x="763006" y="179654"/>
                </a:lnTo>
                <a:lnTo>
                  <a:pt x="615130" y="179654"/>
                </a:lnTo>
                <a:lnTo>
                  <a:pt x="564962" y="334437"/>
                </a:lnTo>
                <a:cubicBezTo>
                  <a:pt x="554302" y="337096"/>
                  <a:pt x="541136" y="338362"/>
                  <a:pt x="527400" y="338362"/>
                </a:cubicBezTo>
                <a:cubicBezTo>
                  <a:pt x="497742" y="338362"/>
                  <a:pt x="474020" y="331446"/>
                  <a:pt x="460568" y="315984"/>
                </a:cubicBezTo>
                <a:cubicBezTo>
                  <a:pt x="450494" y="304337"/>
                  <a:pt x="446490" y="289350"/>
                  <a:pt x="448952" y="272590"/>
                </a:cubicBezTo>
                <a:cubicBezTo>
                  <a:pt x="454910" y="232717"/>
                  <a:pt x="494300" y="207555"/>
                  <a:pt x="546992" y="207555"/>
                </a:cubicBezTo>
                <a:cubicBezTo>
                  <a:pt x="558054" y="207555"/>
                  <a:pt x="569472" y="208203"/>
                  <a:pt x="579704" y="209501"/>
                </a:cubicBezTo>
                <a:lnTo>
                  <a:pt x="590126" y="179409"/>
                </a:lnTo>
                <a:cubicBezTo>
                  <a:pt x="577434" y="177517"/>
                  <a:pt x="562058" y="176671"/>
                  <a:pt x="547008" y="176671"/>
                </a:cubicBezTo>
                <a:close/>
                <a:moveTo>
                  <a:pt x="71184" y="0"/>
                </a:moveTo>
                <a:cubicBezTo>
                  <a:pt x="231062" y="0"/>
                  <a:pt x="583138" y="21634"/>
                  <a:pt x="818632" y="170427"/>
                </a:cubicBezTo>
                <a:cubicBezTo>
                  <a:pt x="826030" y="175072"/>
                  <a:pt x="827764" y="179385"/>
                  <a:pt x="825050" y="187970"/>
                </a:cubicBezTo>
                <a:cubicBezTo>
                  <a:pt x="823776" y="192038"/>
                  <a:pt x="750518" y="418195"/>
                  <a:pt x="750518" y="418195"/>
                </a:cubicBezTo>
                <a:cubicBezTo>
                  <a:pt x="747464" y="426669"/>
                  <a:pt x="742258" y="427239"/>
                  <a:pt x="735778" y="427239"/>
                </a:cubicBezTo>
                <a:lnTo>
                  <a:pt x="12810" y="427239"/>
                </a:lnTo>
                <a:cubicBezTo>
                  <a:pt x="5042" y="427239"/>
                  <a:pt x="0" y="420956"/>
                  <a:pt x="0" y="414009"/>
                </a:cubicBezTo>
                <a:lnTo>
                  <a:pt x="0" y="14521"/>
                </a:lnTo>
                <a:cubicBezTo>
                  <a:pt x="0" y="5595"/>
                  <a:pt x="5958" y="1409"/>
                  <a:pt x="15154" y="1005"/>
                </a:cubicBezTo>
                <a:cubicBezTo>
                  <a:pt x="29278" y="420"/>
                  <a:pt x="48222" y="0"/>
                  <a:pt x="7118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020902DB-06BB-2A41-C3DB-225CE36D6EE8}"/>
              </a:ext>
            </a:extLst>
          </p:cNvPr>
          <p:cNvSpPr/>
          <p:nvPr/>
        </p:nvSpPr>
        <p:spPr>
          <a:xfrm>
            <a:off x="12192001" y="4724296"/>
            <a:ext cx="1524" cy="432176"/>
          </a:xfrm>
          <a:custGeom>
            <a:avLst/>
            <a:gdLst>
              <a:gd name="connsiteX0" fmla="*/ 0 w 3046"/>
              <a:gd name="connsiteY0" fmla="*/ 0 h 864351"/>
              <a:gd name="connsiteX1" fmla="*/ 3046 w 3046"/>
              <a:gd name="connsiteY1" fmla="*/ 560 h 864351"/>
              <a:gd name="connsiteX2" fmla="*/ 3046 w 3046"/>
              <a:gd name="connsiteY2" fmla="*/ 863635 h 864351"/>
              <a:gd name="connsiteX3" fmla="*/ 0 w 3046"/>
              <a:gd name="connsiteY3" fmla="*/ 864351 h 864351"/>
              <a:gd name="connsiteX4" fmla="*/ 0 w 3046"/>
              <a:gd name="connsiteY4" fmla="*/ 0 h 8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6" h="864351">
                <a:moveTo>
                  <a:pt x="0" y="0"/>
                </a:moveTo>
                <a:lnTo>
                  <a:pt x="3046" y="560"/>
                </a:lnTo>
                <a:lnTo>
                  <a:pt x="3046" y="863635"/>
                </a:lnTo>
                <a:lnTo>
                  <a:pt x="0" y="8643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692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10F1EEB5-C27E-2519-B4F7-6ABD612D109D}"/>
              </a:ext>
            </a:extLst>
          </p:cNvPr>
          <p:cNvSpPr/>
          <p:nvPr/>
        </p:nvSpPr>
        <p:spPr>
          <a:xfrm>
            <a:off x="12192001" y="4423"/>
            <a:ext cx="1524" cy="1315676"/>
          </a:xfrm>
          <a:custGeom>
            <a:avLst/>
            <a:gdLst>
              <a:gd name="connsiteX0" fmla="*/ 0 w 3046"/>
              <a:gd name="connsiteY0" fmla="*/ 0 h 2631352"/>
              <a:gd name="connsiteX1" fmla="*/ 3046 w 3046"/>
              <a:gd name="connsiteY1" fmla="*/ 0 h 2631352"/>
              <a:gd name="connsiteX2" fmla="*/ 3046 w 3046"/>
              <a:gd name="connsiteY2" fmla="*/ 2627647 h 2631352"/>
              <a:gd name="connsiteX3" fmla="*/ 0 w 3046"/>
              <a:gd name="connsiteY3" fmla="*/ 2631352 h 2631352"/>
              <a:gd name="connsiteX4" fmla="*/ 0 w 3046"/>
              <a:gd name="connsiteY4" fmla="*/ 0 h 2631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6" h="2631352">
                <a:moveTo>
                  <a:pt x="0" y="0"/>
                </a:moveTo>
                <a:lnTo>
                  <a:pt x="3046" y="0"/>
                </a:lnTo>
                <a:lnTo>
                  <a:pt x="3046" y="2627647"/>
                </a:lnTo>
                <a:lnTo>
                  <a:pt x="0" y="26313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692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D2ED6A20-56BB-4DBF-B200-CB23F6D1F8CD}"/>
              </a:ext>
            </a:extLst>
          </p:cNvPr>
          <p:cNvSpPr/>
          <p:nvPr/>
        </p:nvSpPr>
        <p:spPr>
          <a:xfrm>
            <a:off x="1521" y="6858000"/>
            <a:ext cx="7634800" cy="856"/>
          </a:xfrm>
          <a:custGeom>
            <a:avLst/>
            <a:gdLst>
              <a:gd name="connsiteX0" fmla="*/ 0 w 15261648"/>
              <a:gd name="connsiteY0" fmla="*/ 0 h 1711"/>
              <a:gd name="connsiteX1" fmla="*/ 15261648 w 15261648"/>
              <a:gd name="connsiteY1" fmla="*/ 0 h 1711"/>
              <a:gd name="connsiteX2" fmla="*/ 15260241 w 15261648"/>
              <a:gd name="connsiteY2" fmla="*/ 1711 h 1711"/>
              <a:gd name="connsiteX3" fmla="*/ 0 w 15261648"/>
              <a:gd name="connsiteY3" fmla="*/ 1711 h 1711"/>
              <a:gd name="connsiteX4" fmla="*/ 0 w 15261648"/>
              <a:gd name="connsiteY4" fmla="*/ 0 h 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1648" h="1711">
                <a:moveTo>
                  <a:pt x="0" y="0"/>
                </a:moveTo>
                <a:lnTo>
                  <a:pt x="15261648" y="0"/>
                </a:lnTo>
                <a:lnTo>
                  <a:pt x="15260241" y="1711"/>
                </a:lnTo>
                <a:lnTo>
                  <a:pt x="0" y="17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692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6" name="Titre 7">
            <a:extLst>
              <a:ext uri="{FF2B5EF4-FFF2-40B4-BE49-F238E27FC236}">
                <a16:creationId xmlns:a16="http://schemas.microsoft.com/office/drawing/2014/main" id="{8E4DAC98-E7C5-FB1F-013F-ED61475216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2524" y="3524816"/>
            <a:ext cx="6481233" cy="1977293"/>
          </a:xfrm>
        </p:spPr>
        <p:txBody>
          <a:bodyPr anchor="ctr"/>
          <a:lstStyle>
            <a:lvl1pPr>
              <a:lnSpc>
                <a:spcPct val="101000"/>
              </a:lnSpc>
              <a:defRPr sz="4267" b="0">
                <a:solidFill>
                  <a:srgbClr val="DE511D"/>
                </a:solidFill>
                <a:latin typeface="Avenir LT Std 65 Medium" panose="020B0803020203020204" pitchFamily="34" charset="0"/>
              </a:defRPr>
            </a:lvl1pPr>
          </a:lstStyle>
          <a:p>
            <a:r>
              <a:rPr lang="fr-FR" err="1"/>
              <a:t>Natiorenem</a:t>
            </a:r>
            <a:r>
              <a:rPr lang="fr-FR"/>
              <a:t> </a:t>
            </a:r>
            <a:r>
              <a:rPr lang="fr-FR" err="1"/>
              <a:t>fugiantiur</a:t>
            </a:r>
            <a:br>
              <a:rPr lang="fr-FR"/>
            </a:b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doluptas</a:t>
            </a:r>
            <a:r>
              <a:rPr lang="fr-FR"/>
              <a:t> arum</a:t>
            </a:r>
            <a:br>
              <a:rPr lang="fr-FR"/>
            </a:br>
            <a:r>
              <a:rPr lang="fr-FR"/>
              <a:t>ipsum </a:t>
            </a:r>
            <a:r>
              <a:rPr lang="fr-FR" err="1"/>
              <a:t>idebit</a:t>
            </a:r>
            <a:r>
              <a:rPr lang="fr-FR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130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.Transitions 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36">
            <a:extLst>
              <a:ext uri="{FF2B5EF4-FFF2-40B4-BE49-F238E27FC236}">
                <a16:creationId xmlns:a16="http://schemas.microsoft.com/office/drawing/2014/main" id="{AC72CA6A-0C8A-E2C1-6617-7830F226729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1576" cy="6858000"/>
          </a:xfrm>
          <a:prstGeom prst="rect">
            <a:avLst/>
          </a:prstGeom>
          <a:gradFill>
            <a:gsLst>
              <a:gs pos="0">
                <a:srgbClr val="91C0BF"/>
              </a:gs>
              <a:gs pos="100000">
                <a:srgbClr val="00AFB5"/>
              </a:gs>
            </a:gsLst>
            <a:lin ang="0" scaled="0"/>
          </a:gradFill>
        </p:spPr>
        <p:txBody>
          <a:bodyPr vert="horz" lIns="0" tIns="0" rIns="0" bIns="0" rtlCol="0">
            <a:noAutofit/>
          </a:bodyPr>
          <a:lstStyle>
            <a:lvl1pPr>
              <a:defRPr lang="fr-FR" sz="133">
                <a:noFill/>
              </a:defRPr>
            </a:lvl1pPr>
          </a:lstStyle>
          <a:p>
            <a:pPr lvl="0"/>
            <a:r>
              <a:rPr lang="fr-FR"/>
              <a:t>Cliquez sur l'icône pour ajouter une image4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0427C7C0-A41D-0248-9017-817F7E71F2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4" y="1206757"/>
            <a:ext cx="12191576" cy="5651244"/>
          </a:xfrm>
          <a:custGeom>
            <a:avLst/>
            <a:gdLst>
              <a:gd name="connsiteX0" fmla="*/ 0 w 24371315"/>
              <a:gd name="connsiteY0" fmla="*/ 0 h 11302489"/>
              <a:gd name="connsiteX1" fmla="*/ 24371315 w 24371315"/>
              <a:gd name="connsiteY1" fmla="*/ 3844134 h 11302489"/>
              <a:gd name="connsiteX2" fmla="*/ 24371315 w 24371315"/>
              <a:gd name="connsiteY2" fmla="*/ 8357785 h 11302489"/>
              <a:gd name="connsiteX3" fmla="*/ 9744374 w 24371315"/>
              <a:gd name="connsiteY3" fmla="*/ 11302489 h 11302489"/>
              <a:gd name="connsiteX4" fmla="*/ 0 w 24371315"/>
              <a:gd name="connsiteY4" fmla="*/ 11302489 h 1130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71315" h="11302489">
                <a:moveTo>
                  <a:pt x="0" y="0"/>
                </a:moveTo>
                <a:lnTo>
                  <a:pt x="24371315" y="3844134"/>
                </a:lnTo>
                <a:lnTo>
                  <a:pt x="24371315" y="8357785"/>
                </a:lnTo>
                <a:lnTo>
                  <a:pt x="9744374" y="11302489"/>
                </a:lnTo>
                <a:lnTo>
                  <a:pt x="0" y="11302489"/>
                </a:lnTo>
                <a:close/>
              </a:path>
            </a:pathLst>
          </a:custGeom>
        </p:spPr>
        <p:txBody>
          <a:bodyPr vert="horz" wrap="square" lIns="0" tIns="0" rIns="0" bIns="0" rtlCol="0">
            <a:noAutofit/>
          </a:bodyPr>
          <a:lstStyle>
            <a:lvl1pPr>
              <a:defRPr lang="fr-FR" sz="133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F0E94B3D-B435-5A2F-8FAD-51AD1FFB7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1301" y="676121"/>
            <a:ext cx="5362193" cy="1230785"/>
          </a:xfrm>
          <a:prstGeom prst="rect">
            <a:avLst/>
          </a:prstGeom>
        </p:spPr>
        <p:txBody>
          <a:bodyPr/>
          <a:lstStyle>
            <a:lvl1pPr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+mj-lt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3000">
                <a:solidFill>
                  <a:srgbClr val="AF80F2"/>
                </a:solidFill>
                <a:latin typeface="+mj-lt"/>
              </a:defRPr>
            </a:lvl2pPr>
            <a:lvl3pPr>
              <a:defRPr sz="2000"/>
            </a:lvl3pPr>
          </a:lstStyle>
          <a:p>
            <a:pPr lvl="0"/>
            <a:r>
              <a:rPr lang="fr-FR"/>
              <a:t>Natiorenem fugiantiur atissi doluptas arum</a:t>
            </a:r>
          </a:p>
          <a:p>
            <a:pPr lvl="0"/>
            <a:r>
              <a:rPr lang="fr-FR"/>
              <a:t>ipliciumquia porecati iditat amus ipsanis</a:t>
            </a:r>
          </a:p>
          <a:p>
            <a:pPr lvl="0"/>
            <a:r>
              <a:rPr lang="fr-FR"/>
              <a:t>imagnih illita quia nobis aut abore, sim</a:t>
            </a:r>
          </a:p>
          <a:p>
            <a:pPr lvl="0"/>
            <a:r>
              <a:rPr lang="fr-FR"/>
              <a:t>voluptati quod qui sit quae</a:t>
            </a:r>
          </a:p>
        </p:txBody>
      </p:sp>
      <p:sp>
        <p:nvSpPr>
          <p:cNvPr id="6" name="Espace réservé du graphique SmartArt 38">
            <a:extLst>
              <a:ext uri="{FF2B5EF4-FFF2-40B4-BE49-F238E27FC236}">
                <a16:creationId xmlns:a16="http://schemas.microsoft.com/office/drawing/2014/main" id="{FC3C6106-16F2-7F4C-C661-DDEA23B29826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11139076" y="6383771"/>
            <a:ext cx="413345" cy="285059"/>
          </a:xfrm>
          <a:custGeom>
            <a:avLst/>
            <a:gdLst>
              <a:gd name="connsiteX0" fmla="*/ 544512 w 826259"/>
              <a:gd name="connsiteY0" fmla="*/ 516664 h 570116"/>
              <a:gd name="connsiteX1" fmla="*/ 535554 w 826259"/>
              <a:gd name="connsiteY1" fmla="*/ 539287 h 570116"/>
              <a:gd name="connsiteX2" fmla="*/ 553588 w 826259"/>
              <a:gd name="connsiteY2" fmla="*/ 539287 h 570116"/>
              <a:gd name="connsiteX3" fmla="*/ 60548 w 826259"/>
              <a:gd name="connsiteY3" fmla="*/ 509068 h 570116"/>
              <a:gd name="connsiteX4" fmla="*/ 60548 w 826259"/>
              <a:gd name="connsiteY4" fmla="*/ 525613 h 570116"/>
              <a:gd name="connsiteX5" fmla="*/ 70130 w 826259"/>
              <a:gd name="connsiteY5" fmla="*/ 525613 h 570116"/>
              <a:gd name="connsiteX6" fmla="*/ 74766 w 826259"/>
              <a:gd name="connsiteY6" fmla="*/ 525463 h 570116"/>
              <a:gd name="connsiteX7" fmla="*/ 79190 w 826259"/>
              <a:gd name="connsiteY7" fmla="*/ 524537 h 570116"/>
              <a:gd name="connsiteX8" fmla="*/ 82474 w 826259"/>
              <a:gd name="connsiteY8" fmla="*/ 522116 h 570116"/>
              <a:gd name="connsiteX9" fmla="*/ 83780 w 826259"/>
              <a:gd name="connsiteY9" fmla="*/ 517495 h 570116"/>
              <a:gd name="connsiteX10" fmla="*/ 82632 w 826259"/>
              <a:gd name="connsiteY10" fmla="*/ 513072 h 570116"/>
              <a:gd name="connsiteX11" fmla="*/ 79720 w 826259"/>
              <a:gd name="connsiteY11" fmla="*/ 510555 h 570116"/>
              <a:gd name="connsiteX12" fmla="*/ 75654 w 826259"/>
              <a:gd name="connsiteY12" fmla="*/ 509376 h 570116"/>
              <a:gd name="connsiteX13" fmla="*/ 71174 w 826259"/>
              <a:gd name="connsiteY13" fmla="*/ 509068 h 570116"/>
              <a:gd name="connsiteX14" fmla="*/ 643982 w 826259"/>
              <a:gd name="connsiteY14" fmla="*/ 495498 h 570116"/>
              <a:gd name="connsiteX15" fmla="*/ 660234 w 826259"/>
              <a:gd name="connsiteY15" fmla="*/ 495498 h 570116"/>
              <a:gd name="connsiteX16" fmla="*/ 660234 w 826259"/>
              <a:gd name="connsiteY16" fmla="*/ 539588 h 570116"/>
              <a:gd name="connsiteX17" fmla="*/ 661318 w 826259"/>
              <a:gd name="connsiteY17" fmla="*/ 545855 h 570116"/>
              <a:gd name="connsiteX18" fmla="*/ 664404 w 826259"/>
              <a:gd name="connsiteY18" fmla="*/ 550840 h 570116"/>
              <a:gd name="connsiteX19" fmla="*/ 669144 w 826259"/>
              <a:gd name="connsiteY19" fmla="*/ 554132 h 570116"/>
              <a:gd name="connsiteX20" fmla="*/ 675134 w 826259"/>
              <a:gd name="connsiteY20" fmla="*/ 555311 h 570116"/>
              <a:gd name="connsiteX21" fmla="*/ 681070 w 826259"/>
              <a:gd name="connsiteY21" fmla="*/ 554132 h 570116"/>
              <a:gd name="connsiteX22" fmla="*/ 685762 w 826259"/>
              <a:gd name="connsiteY22" fmla="*/ 550840 h 570116"/>
              <a:gd name="connsiteX23" fmla="*/ 688822 w 826259"/>
              <a:gd name="connsiteY23" fmla="*/ 545855 h 570116"/>
              <a:gd name="connsiteX24" fmla="*/ 689922 w 826259"/>
              <a:gd name="connsiteY24" fmla="*/ 539588 h 570116"/>
              <a:gd name="connsiteX25" fmla="*/ 689922 w 826259"/>
              <a:gd name="connsiteY25" fmla="*/ 495498 h 570116"/>
              <a:gd name="connsiteX26" fmla="*/ 706176 w 826259"/>
              <a:gd name="connsiteY26" fmla="*/ 495498 h 570116"/>
              <a:gd name="connsiteX27" fmla="*/ 706176 w 826259"/>
              <a:gd name="connsiteY27" fmla="*/ 540205 h 570116"/>
              <a:gd name="connsiteX28" fmla="*/ 704206 w 826259"/>
              <a:gd name="connsiteY28" fmla="*/ 552130 h 570116"/>
              <a:gd name="connsiteX29" fmla="*/ 698310 w 826259"/>
              <a:gd name="connsiteY29" fmla="*/ 561586 h 570116"/>
              <a:gd name="connsiteX30" fmla="*/ 688578 w 826259"/>
              <a:gd name="connsiteY30" fmla="*/ 567853 h 570116"/>
              <a:gd name="connsiteX31" fmla="*/ 675134 w 826259"/>
              <a:gd name="connsiteY31" fmla="*/ 570116 h 570116"/>
              <a:gd name="connsiteX32" fmla="*/ 661586 w 826259"/>
              <a:gd name="connsiteY32" fmla="*/ 567853 h 570116"/>
              <a:gd name="connsiteX33" fmla="*/ 651854 w 826259"/>
              <a:gd name="connsiteY33" fmla="*/ 561586 h 570116"/>
              <a:gd name="connsiteX34" fmla="*/ 645958 w 826259"/>
              <a:gd name="connsiteY34" fmla="*/ 552130 h 570116"/>
              <a:gd name="connsiteX35" fmla="*/ 643982 w 826259"/>
              <a:gd name="connsiteY35" fmla="*/ 540205 h 570116"/>
              <a:gd name="connsiteX36" fmla="*/ 538270 w 826259"/>
              <a:gd name="connsiteY36" fmla="*/ 495497 h 570116"/>
              <a:gd name="connsiteX37" fmla="*/ 551714 w 826259"/>
              <a:gd name="connsiteY37" fmla="*/ 495497 h 570116"/>
              <a:gd name="connsiteX38" fmla="*/ 583798 w 826259"/>
              <a:gd name="connsiteY38" fmla="*/ 568264 h 570116"/>
              <a:gd name="connsiteX39" fmla="*/ 565466 w 826259"/>
              <a:gd name="connsiteY39" fmla="*/ 568264 h 570116"/>
              <a:gd name="connsiteX40" fmla="*/ 559110 w 826259"/>
              <a:gd name="connsiteY40" fmla="*/ 552849 h 570116"/>
              <a:gd name="connsiteX41" fmla="*/ 530450 w 826259"/>
              <a:gd name="connsiteY41" fmla="*/ 552849 h 570116"/>
              <a:gd name="connsiteX42" fmla="*/ 524302 w 826259"/>
              <a:gd name="connsiteY42" fmla="*/ 568264 h 570116"/>
              <a:gd name="connsiteX43" fmla="*/ 506388 w 826259"/>
              <a:gd name="connsiteY43" fmla="*/ 568264 h 570116"/>
              <a:gd name="connsiteX44" fmla="*/ 396200 w 826259"/>
              <a:gd name="connsiteY44" fmla="*/ 495497 h 570116"/>
              <a:gd name="connsiteX45" fmla="*/ 446320 w 826259"/>
              <a:gd name="connsiteY45" fmla="*/ 495497 h 570116"/>
              <a:gd name="connsiteX46" fmla="*/ 446320 w 826259"/>
              <a:gd name="connsiteY46" fmla="*/ 510294 h 570116"/>
              <a:gd name="connsiteX47" fmla="*/ 412454 w 826259"/>
              <a:gd name="connsiteY47" fmla="*/ 510294 h 570116"/>
              <a:gd name="connsiteX48" fmla="*/ 412454 w 826259"/>
              <a:gd name="connsiteY48" fmla="*/ 523865 h 570116"/>
              <a:gd name="connsiteX49" fmla="*/ 444446 w 826259"/>
              <a:gd name="connsiteY49" fmla="*/ 523865 h 570116"/>
              <a:gd name="connsiteX50" fmla="*/ 444446 w 826259"/>
              <a:gd name="connsiteY50" fmla="*/ 538662 h 570116"/>
              <a:gd name="connsiteX51" fmla="*/ 412454 w 826259"/>
              <a:gd name="connsiteY51" fmla="*/ 538662 h 570116"/>
              <a:gd name="connsiteX52" fmla="*/ 412454 w 826259"/>
              <a:gd name="connsiteY52" fmla="*/ 553459 h 570116"/>
              <a:gd name="connsiteX53" fmla="*/ 448194 w 826259"/>
              <a:gd name="connsiteY53" fmla="*/ 553459 h 570116"/>
              <a:gd name="connsiteX54" fmla="*/ 448194 w 826259"/>
              <a:gd name="connsiteY54" fmla="*/ 568264 h 570116"/>
              <a:gd name="connsiteX55" fmla="*/ 396200 w 826259"/>
              <a:gd name="connsiteY55" fmla="*/ 568264 h 570116"/>
              <a:gd name="connsiteX56" fmla="*/ 165202 w 826259"/>
              <a:gd name="connsiteY56" fmla="*/ 495497 h 570116"/>
              <a:gd name="connsiteX57" fmla="*/ 215322 w 826259"/>
              <a:gd name="connsiteY57" fmla="*/ 495497 h 570116"/>
              <a:gd name="connsiteX58" fmla="*/ 215322 w 826259"/>
              <a:gd name="connsiteY58" fmla="*/ 510294 h 570116"/>
              <a:gd name="connsiteX59" fmla="*/ 181462 w 826259"/>
              <a:gd name="connsiteY59" fmla="*/ 510294 h 570116"/>
              <a:gd name="connsiteX60" fmla="*/ 181462 w 826259"/>
              <a:gd name="connsiteY60" fmla="*/ 523865 h 570116"/>
              <a:gd name="connsiteX61" fmla="*/ 213446 w 826259"/>
              <a:gd name="connsiteY61" fmla="*/ 523865 h 570116"/>
              <a:gd name="connsiteX62" fmla="*/ 213446 w 826259"/>
              <a:gd name="connsiteY62" fmla="*/ 538662 h 570116"/>
              <a:gd name="connsiteX63" fmla="*/ 181462 w 826259"/>
              <a:gd name="connsiteY63" fmla="*/ 538662 h 570116"/>
              <a:gd name="connsiteX64" fmla="*/ 181462 w 826259"/>
              <a:gd name="connsiteY64" fmla="*/ 553459 h 570116"/>
              <a:gd name="connsiteX65" fmla="*/ 217198 w 826259"/>
              <a:gd name="connsiteY65" fmla="*/ 553459 h 570116"/>
              <a:gd name="connsiteX66" fmla="*/ 217198 w 826259"/>
              <a:gd name="connsiteY66" fmla="*/ 568264 h 570116"/>
              <a:gd name="connsiteX67" fmla="*/ 165202 w 826259"/>
              <a:gd name="connsiteY67" fmla="*/ 568264 h 570116"/>
              <a:gd name="connsiteX68" fmla="*/ 44286 w 826259"/>
              <a:gd name="connsiteY68" fmla="*/ 495497 h 570116"/>
              <a:gd name="connsiteX69" fmla="*/ 72836 w 826259"/>
              <a:gd name="connsiteY69" fmla="*/ 495497 h 570116"/>
              <a:gd name="connsiteX70" fmla="*/ 83518 w 826259"/>
              <a:gd name="connsiteY70" fmla="*/ 496581 h 570116"/>
              <a:gd name="connsiteX71" fmla="*/ 92382 w 826259"/>
              <a:gd name="connsiteY71" fmla="*/ 500174 h 570116"/>
              <a:gd name="connsiteX72" fmla="*/ 98418 w 826259"/>
              <a:gd name="connsiteY72" fmla="*/ 506963 h 570116"/>
              <a:gd name="connsiteX73" fmla="*/ 100658 w 826259"/>
              <a:gd name="connsiteY73" fmla="*/ 517598 h 570116"/>
              <a:gd name="connsiteX74" fmla="*/ 96598 w 826259"/>
              <a:gd name="connsiteY74" fmla="*/ 530701 h 570116"/>
              <a:gd name="connsiteX75" fmla="*/ 84722 w 826259"/>
              <a:gd name="connsiteY75" fmla="*/ 537538 h 570116"/>
              <a:gd name="connsiteX76" fmla="*/ 103474 w 826259"/>
              <a:gd name="connsiteY76" fmla="*/ 568264 h 570116"/>
              <a:gd name="connsiteX77" fmla="*/ 83986 w 826259"/>
              <a:gd name="connsiteY77" fmla="*/ 568264 h 570116"/>
              <a:gd name="connsiteX78" fmla="*/ 68562 w 826259"/>
              <a:gd name="connsiteY78" fmla="*/ 539184 h 570116"/>
              <a:gd name="connsiteX79" fmla="*/ 60548 w 826259"/>
              <a:gd name="connsiteY79" fmla="*/ 539184 h 570116"/>
              <a:gd name="connsiteX80" fmla="*/ 60548 w 826259"/>
              <a:gd name="connsiteY80" fmla="*/ 568264 h 570116"/>
              <a:gd name="connsiteX81" fmla="*/ 44286 w 826259"/>
              <a:gd name="connsiteY81" fmla="*/ 568264 h 570116"/>
              <a:gd name="connsiteX82" fmla="*/ 308004 w 826259"/>
              <a:gd name="connsiteY82" fmla="*/ 493645 h 570116"/>
              <a:gd name="connsiteX83" fmla="*/ 320086 w 826259"/>
              <a:gd name="connsiteY83" fmla="*/ 495386 h 570116"/>
              <a:gd name="connsiteX84" fmla="*/ 330610 w 826259"/>
              <a:gd name="connsiteY84" fmla="*/ 501249 h 570116"/>
              <a:gd name="connsiteX85" fmla="*/ 319462 w 826259"/>
              <a:gd name="connsiteY85" fmla="*/ 513277 h 570116"/>
              <a:gd name="connsiteX86" fmla="*/ 314096 w 826259"/>
              <a:gd name="connsiteY86" fmla="*/ 509629 h 570116"/>
              <a:gd name="connsiteX87" fmla="*/ 307686 w 826259"/>
              <a:gd name="connsiteY87" fmla="*/ 508442 h 570116"/>
              <a:gd name="connsiteX88" fmla="*/ 304046 w 826259"/>
              <a:gd name="connsiteY88" fmla="*/ 508854 h 570116"/>
              <a:gd name="connsiteX89" fmla="*/ 300502 w 826259"/>
              <a:gd name="connsiteY89" fmla="*/ 510136 h 570116"/>
              <a:gd name="connsiteX90" fmla="*/ 297788 w 826259"/>
              <a:gd name="connsiteY90" fmla="*/ 512454 h 570116"/>
              <a:gd name="connsiteX91" fmla="*/ 296750 w 826259"/>
              <a:gd name="connsiteY91" fmla="*/ 515944 h 570116"/>
              <a:gd name="connsiteX92" fmla="*/ 299252 w 826259"/>
              <a:gd name="connsiteY92" fmla="*/ 520984 h 570116"/>
              <a:gd name="connsiteX93" fmla="*/ 305550 w 826259"/>
              <a:gd name="connsiteY93" fmla="*/ 523967 h 570116"/>
              <a:gd name="connsiteX94" fmla="*/ 313726 w 826259"/>
              <a:gd name="connsiteY94" fmla="*/ 526428 h 570116"/>
              <a:gd name="connsiteX95" fmla="*/ 321914 w 826259"/>
              <a:gd name="connsiteY95" fmla="*/ 529926 h 570116"/>
              <a:gd name="connsiteX96" fmla="*/ 328222 w 826259"/>
              <a:gd name="connsiteY96" fmla="*/ 535987 h 570116"/>
              <a:gd name="connsiteX97" fmla="*/ 330714 w 826259"/>
              <a:gd name="connsiteY97" fmla="*/ 546163 h 570116"/>
              <a:gd name="connsiteX98" fmla="*/ 328418 w 826259"/>
              <a:gd name="connsiteY98" fmla="*/ 556750 h 570116"/>
              <a:gd name="connsiteX99" fmla="*/ 322222 w 826259"/>
              <a:gd name="connsiteY99" fmla="*/ 564252 h 570116"/>
              <a:gd name="connsiteX100" fmla="*/ 313162 w 826259"/>
              <a:gd name="connsiteY100" fmla="*/ 568675 h 570116"/>
              <a:gd name="connsiteX101" fmla="*/ 302266 w 826259"/>
              <a:gd name="connsiteY101" fmla="*/ 570115 h 570116"/>
              <a:gd name="connsiteX102" fmla="*/ 288934 w 826259"/>
              <a:gd name="connsiteY102" fmla="*/ 567955 h 570116"/>
              <a:gd name="connsiteX103" fmla="*/ 277476 w 826259"/>
              <a:gd name="connsiteY103" fmla="*/ 560968 h 570116"/>
              <a:gd name="connsiteX104" fmla="*/ 289036 w 826259"/>
              <a:gd name="connsiteY104" fmla="*/ 548426 h 570116"/>
              <a:gd name="connsiteX105" fmla="*/ 295342 w 826259"/>
              <a:gd name="connsiteY105" fmla="*/ 553514 h 570116"/>
              <a:gd name="connsiteX106" fmla="*/ 303208 w 826259"/>
              <a:gd name="connsiteY106" fmla="*/ 555310 h 570116"/>
              <a:gd name="connsiteX107" fmla="*/ 307220 w 826259"/>
              <a:gd name="connsiteY107" fmla="*/ 554851 h 570116"/>
              <a:gd name="connsiteX108" fmla="*/ 310868 w 826259"/>
              <a:gd name="connsiteY108" fmla="*/ 553458 h 570116"/>
              <a:gd name="connsiteX109" fmla="*/ 313470 w 826259"/>
              <a:gd name="connsiteY109" fmla="*/ 551100 h 570116"/>
              <a:gd name="connsiteX110" fmla="*/ 314452 w 826259"/>
              <a:gd name="connsiteY110" fmla="*/ 547706 h 570116"/>
              <a:gd name="connsiteX111" fmla="*/ 311912 w 826259"/>
              <a:gd name="connsiteY111" fmla="*/ 542515 h 570116"/>
              <a:gd name="connsiteX112" fmla="*/ 305494 w 826259"/>
              <a:gd name="connsiteY112" fmla="*/ 539279 h 570116"/>
              <a:gd name="connsiteX113" fmla="*/ 297162 w 826259"/>
              <a:gd name="connsiteY113" fmla="*/ 536604 h 570116"/>
              <a:gd name="connsiteX114" fmla="*/ 288830 w 826259"/>
              <a:gd name="connsiteY114" fmla="*/ 533004 h 570116"/>
              <a:gd name="connsiteX115" fmla="*/ 282422 w 826259"/>
              <a:gd name="connsiteY115" fmla="*/ 527045 h 570116"/>
              <a:gd name="connsiteX116" fmla="*/ 279866 w 826259"/>
              <a:gd name="connsiteY116" fmla="*/ 517281 h 570116"/>
              <a:gd name="connsiteX117" fmla="*/ 282208 w 826259"/>
              <a:gd name="connsiteY117" fmla="*/ 507002 h 570116"/>
              <a:gd name="connsiteX118" fmla="*/ 288466 w 826259"/>
              <a:gd name="connsiteY118" fmla="*/ 499604 h 570116"/>
              <a:gd name="connsiteX119" fmla="*/ 297472 w 826259"/>
              <a:gd name="connsiteY119" fmla="*/ 495133 h 570116"/>
              <a:gd name="connsiteX120" fmla="*/ 308004 w 826259"/>
              <a:gd name="connsiteY120" fmla="*/ 493645 h 570116"/>
              <a:gd name="connsiteX121" fmla="*/ 211470 w 826259"/>
              <a:gd name="connsiteY121" fmla="*/ 475207 h 570116"/>
              <a:gd name="connsiteX122" fmla="*/ 193438 w 826259"/>
              <a:gd name="connsiteY122" fmla="*/ 490007 h 570116"/>
              <a:gd name="connsiteX123" fmla="*/ 179678 w 826259"/>
              <a:gd name="connsiteY123" fmla="*/ 490008 h 570116"/>
              <a:gd name="connsiteX124" fmla="*/ 190204 w 826259"/>
              <a:gd name="connsiteY124" fmla="*/ 475209 h 570116"/>
              <a:gd name="connsiteX125" fmla="*/ 183374 w 826259"/>
              <a:gd name="connsiteY125" fmla="*/ 177169 h 570116"/>
              <a:gd name="connsiteX126" fmla="*/ 79834 w 826259"/>
              <a:gd name="connsiteY126" fmla="*/ 217192 h 570116"/>
              <a:gd name="connsiteX127" fmla="*/ 137106 w 826259"/>
              <a:gd name="connsiteY127" fmla="*/ 284270 h 570116"/>
              <a:gd name="connsiteX128" fmla="*/ 176560 w 826259"/>
              <a:gd name="connsiteY128" fmla="*/ 323241 h 570116"/>
              <a:gd name="connsiteX129" fmla="*/ 125656 w 826259"/>
              <a:gd name="connsiteY129" fmla="*/ 339968 h 570116"/>
              <a:gd name="connsiteX130" fmla="*/ 50658 w 826259"/>
              <a:gd name="connsiteY130" fmla="*/ 321516 h 570116"/>
              <a:gd name="connsiteX131" fmla="*/ 37088 w 826259"/>
              <a:gd name="connsiteY131" fmla="*/ 350508 h 570116"/>
              <a:gd name="connsiteX132" fmla="*/ 118014 w 826259"/>
              <a:gd name="connsiteY132" fmla="*/ 369333 h 570116"/>
              <a:gd name="connsiteX133" fmla="*/ 223752 w 826259"/>
              <a:gd name="connsiteY133" fmla="*/ 326967 h 570116"/>
              <a:gd name="connsiteX134" fmla="*/ 164658 w 826259"/>
              <a:gd name="connsiteY134" fmla="*/ 256329 h 570116"/>
              <a:gd name="connsiteX135" fmla="*/ 124414 w 826259"/>
              <a:gd name="connsiteY135" fmla="*/ 224346 h 570116"/>
              <a:gd name="connsiteX136" fmla="*/ 180446 w 826259"/>
              <a:gd name="connsiteY136" fmla="*/ 204136 h 570116"/>
              <a:gd name="connsiteX137" fmla="*/ 211282 w 826259"/>
              <a:gd name="connsiteY137" fmla="*/ 208227 h 570116"/>
              <a:gd name="connsiteX138" fmla="*/ 220050 w 826259"/>
              <a:gd name="connsiteY138" fmla="*/ 180991 h 570116"/>
              <a:gd name="connsiteX139" fmla="*/ 183374 w 826259"/>
              <a:gd name="connsiteY139" fmla="*/ 177169 h 570116"/>
              <a:gd name="connsiteX140" fmla="*/ 547008 w 826259"/>
              <a:gd name="connsiteY140" fmla="*/ 176671 h 570116"/>
              <a:gd name="connsiteX141" fmla="*/ 433378 w 826259"/>
              <a:gd name="connsiteY141" fmla="*/ 220468 h 570116"/>
              <a:gd name="connsiteX142" fmla="*/ 431194 w 826259"/>
              <a:gd name="connsiteY142" fmla="*/ 221299 h 570116"/>
              <a:gd name="connsiteX143" fmla="*/ 430064 w 826259"/>
              <a:gd name="connsiteY143" fmla="*/ 220468 h 570116"/>
              <a:gd name="connsiteX144" fmla="*/ 443262 w 826259"/>
              <a:gd name="connsiteY144" fmla="*/ 179686 h 570116"/>
              <a:gd name="connsiteX145" fmla="*/ 404670 w 826259"/>
              <a:gd name="connsiteY145" fmla="*/ 179686 h 570116"/>
              <a:gd name="connsiteX146" fmla="*/ 362488 w 826259"/>
              <a:gd name="connsiteY146" fmla="*/ 310200 h 570116"/>
              <a:gd name="connsiteX147" fmla="*/ 287680 w 826259"/>
              <a:gd name="connsiteY147" fmla="*/ 179686 h 570116"/>
              <a:gd name="connsiteX148" fmla="*/ 246312 w 826259"/>
              <a:gd name="connsiteY148" fmla="*/ 179686 h 570116"/>
              <a:gd name="connsiteX149" fmla="*/ 215358 w 826259"/>
              <a:gd name="connsiteY149" fmla="*/ 274719 h 570116"/>
              <a:gd name="connsiteX150" fmla="*/ 239894 w 826259"/>
              <a:gd name="connsiteY150" fmla="*/ 306054 h 570116"/>
              <a:gd name="connsiteX151" fmla="*/ 241374 w 826259"/>
              <a:gd name="connsiteY151" fmla="*/ 306916 h 570116"/>
              <a:gd name="connsiteX152" fmla="*/ 242688 w 826259"/>
              <a:gd name="connsiteY152" fmla="*/ 306054 h 570116"/>
              <a:gd name="connsiteX153" fmla="*/ 269710 w 826259"/>
              <a:gd name="connsiteY153" fmla="*/ 223475 h 570116"/>
              <a:gd name="connsiteX154" fmla="*/ 338434 w 826259"/>
              <a:gd name="connsiteY154" fmla="*/ 365899 h 570116"/>
              <a:gd name="connsiteX155" fmla="*/ 382870 w 826259"/>
              <a:gd name="connsiteY155" fmla="*/ 365899 h 570116"/>
              <a:gd name="connsiteX156" fmla="*/ 404806 w 826259"/>
              <a:gd name="connsiteY156" fmla="*/ 298204 h 570116"/>
              <a:gd name="connsiteX157" fmla="*/ 406246 w 826259"/>
              <a:gd name="connsiteY157" fmla="*/ 297381 h 570116"/>
              <a:gd name="connsiteX158" fmla="*/ 407582 w 826259"/>
              <a:gd name="connsiteY158" fmla="*/ 298204 h 570116"/>
              <a:gd name="connsiteX159" fmla="*/ 517802 w 826259"/>
              <a:gd name="connsiteY159" fmla="*/ 369254 h 570116"/>
              <a:gd name="connsiteX160" fmla="*/ 601362 w 826259"/>
              <a:gd name="connsiteY160" fmla="*/ 354425 h 570116"/>
              <a:gd name="connsiteX161" fmla="*/ 624332 w 826259"/>
              <a:gd name="connsiteY161" fmla="*/ 282972 h 570116"/>
              <a:gd name="connsiteX162" fmla="*/ 712702 w 826259"/>
              <a:gd name="connsiteY162" fmla="*/ 282972 h 570116"/>
              <a:gd name="connsiteX163" fmla="*/ 721652 w 826259"/>
              <a:gd name="connsiteY163" fmla="*/ 255269 h 570116"/>
              <a:gd name="connsiteX164" fmla="*/ 633322 w 826259"/>
              <a:gd name="connsiteY164" fmla="*/ 255269 h 570116"/>
              <a:gd name="connsiteX165" fmla="*/ 648554 w 826259"/>
              <a:gd name="connsiteY165" fmla="*/ 208378 h 570116"/>
              <a:gd name="connsiteX166" fmla="*/ 753874 w 826259"/>
              <a:gd name="connsiteY166" fmla="*/ 208378 h 570116"/>
              <a:gd name="connsiteX167" fmla="*/ 763006 w 826259"/>
              <a:gd name="connsiteY167" fmla="*/ 179654 h 570116"/>
              <a:gd name="connsiteX168" fmla="*/ 615130 w 826259"/>
              <a:gd name="connsiteY168" fmla="*/ 179654 h 570116"/>
              <a:gd name="connsiteX169" fmla="*/ 564962 w 826259"/>
              <a:gd name="connsiteY169" fmla="*/ 334437 h 570116"/>
              <a:gd name="connsiteX170" fmla="*/ 527400 w 826259"/>
              <a:gd name="connsiteY170" fmla="*/ 338362 h 570116"/>
              <a:gd name="connsiteX171" fmla="*/ 460568 w 826259"/>
              <a:gd name="connsiteY171" fmla="*/ 315984 h 570116"/>
              <a:gd name="connsiteX172" fmla="*/ 448952 w 826259"/>
              <a:gd name="connsiteY172" fmla="*/ 272590 h 570116"/>
              <a:gd name="connsiteX173" fmla="*/ 546992 w 826259"/>
              <a:gd name="connsiteY173" fmla="*/ 207555 h 570116"/>
              <a:gd name="connsiteX174" fmla="*/ 579704 w 826259"/>
              <a:gd name="connsiteY174" fmla="*/ 209501 h 570116"/>
              <a:gd name="connsiteX175" fmla="*/ 590126 w 826259"/>
              <a:gd name="connsiteY175" fmla="*/ 179409 h 570116"/>
              <a:gd name="connsiteX176" fmla="*/ 547008 w 826259"/>
              <a:gd name="connsiteY176" fmla="*/ 176671 h 570116"/>
              <a:gd name="connsiteX177" fmla="*/ 71184 w 826259"/>
              <a:gd name="connsiteY177" fmla="*/ 0 h 570116"/>
              <a:gd name="connsiteX178" fmla="*/ 818632 w 826259"/>
              <a:gd name="connsiteY178" fmla="*/ 170427 h 570116"/>
              <a:gd name="connsiteX179" fmla="*/ 825050 w 826259"/>
              <a:gd name="connsiteY179" fmla="*/ 187970 h 570116"/>
              <a:gd name="connsiteX180" fmla="*/ 750518 w 826259"/>
              <a:gd name="connsiteY180" fmla="*/ 418195 h 570116"/>
              <a:gd name="connsiteX181" fmla="*/ 735778 w 826259"/>
              <a:gd name="connsiteY181" fmla="*/ 427239 h 570116"/>
              <a:gd name="connsiteX182" fmla="*/ 12810 w 826259"/>
              <a:gd name="connsiteY182" fmla="*/ 427239 h 570116"/>
              <a:gd name="connsiteX183" fmla="*/ 0 w 826259"/>
              <a:gd name="connsiteY183" fmla="*/ 414009 h 570116"/>
              <a:gd name="connsiteX184" fmla="*/ 0 w 826259"/>
              <a:gd name="connsiteY184" fmla="*/ 14521 h 570116"/>
              <a:gd name="connsiteX185" fmla="*/ 15154 w 826259"/>
              <a:gd name="connsiteY185" fmla="*/ 1005 h 570116"/>
              <a:gd name="connsiteX186" fmla="*/ 71184 w 826259"/>
              <a:gd name="connsiteY186" fmla="*/ 0 h 57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826259" h="570116">
                <a:moveTo>
                  <a:pt x="544512" y="516664"/>
                </a:moveTo>
                <a:lnTo>
                  <a:pt x="535554" y="539287"/>
                </a:lnTo>
                <a:lnTo>
                  <a:pt x="553588" y="539287"/>
                </a:lnTo>
                <a:close/>
                <a:moveTo>
                  <a:pt x="60548" y="509068"/>
                </a:moveTo>
                <a:lnTo>
                  <a:pt x="60548" y="525613"/>
                </a:lnTo>
                <a:lnTo>
                  <a:pt x="70130" y="525613"/>
                </a:lnTo>
                <a:cubicBezTo>
                  <a:pt x="71586" y="525613"/>
                  <a:pt x="73138" y="525566"/>
                  <a:pt x="74766" y="525463"/>
                </a:cubicBezTo>
                <a:cubicBezTo>
                  <a:pt x="76398" y="525360"/>
                  <a:pt x="77870" y="525052"/>
                  <a:pt x="79190" y="524537"/>
                </a:cubicBezTo>
                <a:cubicBezTo>
                  <a:pt x="80512" y="524023"/>
                  <a:pt x="81612" y="523216"/>
                  <a:pt x="82474" y="522116"/>
                </a:cubicBezTo>
                <a:cubicBezTo>
                  <a:pt x="83344" y="521024"/>
                  <a:pt x="83780" y="519481"/>
                  <a:pt x="83780" y="517495"/>
                </a:cubicBezTo>
                <a:cubicBezTo>
                  <a:pt x="83780" y="515643"/>
                  <a:pt x="83400" y="514171"/>
                  <a:pt x="82632" y="513072"/>
                </a:cubicBezTo>
                <a:cubicBezTo>
                  <a:pt x="81866" y="511980"/>
                  <a:pt x="80890" y="511141"/>
                  <a:pt x="79720" y="510555"/>
                </a:cubicBezTo>
                <a:cubicBezTo>
                  <a:pt x="78534" y="509978"/>
                  <a:pt x="77180" y="509582"/>
                  <a:pt x="75654" y="509376"/>
                </a:cubicBezTo>
                <a:cubicBezTo>
                  <a:pt x="74118" y="509171"/>
                  <a:pt x="72630" y="509068"/>
                  <a:pt x="71174" y="509068"/>
                </a:cubicBezTo>
                <a:close/>
                <a:moveTo>
                  <a:pt x="643982" y="495498"/>
                </a:moveTo>
                <a:lnTo>
                  <a:pt x="660234" y="495498"/>
                </a:lnTo>
                <a:lnTo>
                  <a:pt x="660234" y="539588"/>
                </a:lnTo>
                <a:cubicBezTo>
                  <a:pt x="660234" y="541851"/>
                  <a:pt x="660598" y="543940"/>
                  <a:pt x="661318" y="545855"/>
                </a:cubicBezTo>
                <a:cubicBezTo>
                  <a:pt x="662054" y="547778"/>
                  <a:pt x="663074" y="549440"/>
                  <a:pt x="664404" y="550840"/>
                </a:cubicBezTo>
                <a:cubicBezTo>
                  <a:pt x="665718" y="552249"/>
                  <a:pt x="667300" y="553341"/>
                  <a:pt x="669144" y="554132"/>
                </a:cubicBezTo>
                <a:cubicBezTo>
                  <a:pt x="670972" y="554923"/>
                  <a:pt x="672982" y="555311"/>
                  <a:pt x="675134" y="555311"/>
                </a:cubicBezTo>
                <a:cubicBezTo>
                  <a:pt x="677286" y="555311"/>
                  <a:pt x="679272" y="554923"/>
                  <a:pt x="681070" y="554132"/>
                </a:cubicBezTo>
                <a:cubicBezTo>
                  <a:pt x="682882" y="553341"/>
                  <a:pt x="684440" y="552249"/>
                  <a:pt x="685762" y="550840"/>
                </a:cubicBezTo>
                <a:cubicBezTo>
                  <a:pt x="687082" y="549440"/>
                  <a:pt x="688102" y="547778"/>
                  <a:pt x="688822" y="545855"/>
                </a:cubicBezTo>
                <a:cubicBezTo>
                  <a:pt x="689566" y="543940"/>
                  <a:pt x="689922" y="541851"/>
                  <a:pt x="689922" y="539588"/>
                </a:cubicBezTo>
                <a:lnTo>
                  <a:pt x="689922" y="495498"/>
                </a:lnTo>
                <a:lnTo>
                  <a:pt x="706176" y="495498"/>
                </a:lnTo>
                <a:lnTo>
                  <a:pt x="706176" y="540205"/>
                </a:lnTo>
                <a:cubicBezTo>
                  <a:pt x="706176" y="544526"/>
                  <a:pt x="705518" y="548498"/>
                  <a:pt x="704206" y="552130"/>
                </a:cubicBezTo>
                <a:cubicBezTo>
                  <a:pt x="702878" y="555762"/>
                  <a:pt x="700922" y="558911"/>
                  <a:pt x="698310" y="561586"/>
                </a:cubicBezTo>
                <a:cubicBezTo>
                  <a:pt x="695706" y="564253"/>
                  <a:pt x="692462" y="566349"/>
                  <a:pt x="688578" y="567853"/>
                </a:cubicBezTo>
                <a:cubicBezTo>
                  <a:pt x="684678" y="569356"/>
                  <a:pt x="680198" y="570116"/>
                  <a:pt x="675134" y="570116"/>
                </a:cubicBezTo>
                <a:cubicBezTo>
                  <a:pt x="669990" y="570116"/>
                  <a:pt x="665480" y="569356"/>
                  <a:pt x="661586" y="567853"/>
                </a:cubicBezTo>
                <a:cubicBezTo>
                  <a:pt x="657686" y="566349"/>
                  <a:pt x="654450" y="564253"/>
                  <a:pt x="651854" y="561586"/>
                </a:cubicBezTo>
                <a:cubicBezTo>
                  <a:pt x="649242" y="558911"/>
                  <a:pt x="647282" y="555762"/>
                  <a:pt x="645958" y="552130"/>
                </a:cubicBezTo>
                <a:cubicBezTo>
                  <a:pt x="644638" y="548498"/>
                  <a:pt x="643982" y="544526"/>
                  <a:pt x="643982" y="540205"/>
                </a:cubicBezTo>
                <a:close/>
                <a:moveTo>
                  <a:pt x="538270" y="495497"/>
                </a:moveTo>
                <a:lnTo>
                  <a:pt x="551714" y="495497"/>
                </a:lnTo>
                <a:lnTo>
                  <a:pt x="583798" y="568264"/>
                </a:lnTo>
                <a:lnTo>
                  <a:pt x="565466" y="568264"/>
                </a:lnTo>
                <a:lnTo>
                  <a:pt x="559110" y="552849"/>
                </a:lnTo>
                <a:lnTo>
                  <a:pt x="530450" y="552849"/>
                </a:lnTo>
                <a:lnTo>
                  <a:pt x="524302" y="568264"/>
                </a:lnTo>
                <a:lnTo>
                  <a:pt x="506388" y="568264"/>
                </a:lnTo>
                <a:close/>
                <a:moveTo>
                  <a:pt x="396200" y="495497"/>
                </a:moveTo>
                <a:lnTo>
                  <a:pt x="446320" y="495497"/>
                </a:lnTo>
                <a:lnTo>
                  <a:pt x="446320" y="510294"/>
                </a:lnTo>
                <a:lnTo>
                  <a:pt x="412454" y="510294"/>
                </a:lnTo>
                <a:lnTo>
                  <a:pt x="412454" y="523865"/>
                </a:lnTo>
                <a:lnTo>
                  <a:pt x="444446" y="523865"/>
                </a:lnTo>
                <a:lnTo>
                  <a:pt x="444446" y="538662"/>
                </a:lnTo>
                <a:lnTo>
                  <a:pt x="412454" y="538662"/>
                </a:lnTo>
                <a:lnTo>
                  <a:pt x="412454" y="553459"/>
                </a:lnTo>
                <a:lnTo>
                  <a:pt x="448194" y="553459"/>
                </a:lnTo>
                <a:lnTo>
                  <a:pt x="448194" y="568264"/>
                </a:lnTo>
                <a:lnTo>
                  <a:pt x="396200" y="568264"/>
                </a:lnTo>
                <a:close/>
                <a:moveTo>
                  <a:pt x="165202" y="495497"/>
                </a:moveTo>
                <a:lnTo>
                  <a:pt x="215322" y="495497"/>
                </a:lnTo>
                <a:lnTo>
                  <a:pt x="215322" y="510294"/>
                </a:lnTo>
                <a:lnTo>
                  <a:pt x="181462" y="510294"/>
                </a:lnTo>
                <a:lnTo>
                  <a:pt x="181462" y="523865"/>
                </a:lnTo>
                <a:lnTo>
                  <a:pt x="213446" y="523865"/>
                </a:lnTo>
                <a:lnTo>
                  <a:pt x="213446" y="538662"/>
                </a:lnTo>
                <a:lnTo>
                  <a:pt x="181462" y="538662"/>
                </a:lnTo>
                <a:lnTo>
                  <a:pt x="181462" y="553459"/>
                </a:lnTo>
                <a:lnTo>
                  <a:pt x="217198" y="553459"/>
                </a:lnTo>
                <a:lnTo>
                  <a:pt x="217198" y="568264"/>
                </a:lnTo>
                <a:lnTo>
                  <a:pt x="165202" y="568264"/>
                </a:lnTo>
                <a:close/>
                <a:moveTo>
                  <a:pt x="44286" y="495497"/>
                </a:moveTo>
                <a:lnTo>
                  <a:pt x="72836" y="495497"/>
                </a:lnTo>
                <a:cubicBezTo>
                  <a:pt x="76586" y="495497"/>
                  <a:pt x="80156" y="495861"/>
                  <a:pt x="83518" y="496581"/>
                </a:cubicBezTo>
                <a:cubicBezTo>
                  <a:pt x="86890" y="497293"/>
                  <a:pt x="89842" y="498496"/>
                  <a:pt x="92382" y="500174"/>
                </a:cubicBezTo>
                <a:cubicBezTo>
                  <a:pt x="94914" y="501851"/>
                  <a:pt x="96922" y="504114"/>
                  <a:pt x="98418" y="506963"/>
                </a:cubicBezTo>
                <a:cubicBezTo>
                  <a:pt x="99906" y="509804"/>
                  <a:pt x="100658" y="513349"/>
                  <a:pt x="100658" y="517598"/>
                </a:cubicBezTo>
                <a:cubicBezTo>
                  <a:pt x="100658" y="522733"/>
                  <a:pt x="99306" y="527101"/>
                  <a:pt x="96598" y="530701"/>
                </a:cubicBezTo>
                <a:cubicBezTo>
                  <a:pt x="93884" y="534302"/>
                  <a:pt x="89928" y="536581"/>
                  <a:pt x="84722" y="537538"/>
                </a:cubicBezTo>
                <a:lnTo>
                  <a:pt x="103474" y="568264"/>
                </a:lnTo>
                <a:lnTo>
                  <a:pt x="83986" y="568264"/>
                </a:lnTo>
                <a:lnTo>
                  <a:pt x="68562" y="539184"/>
                </a:lnTo>
                <a:lnTo>
                  <a:pt x="60548" y="539184"/>
                </a:lnTo>
                <a:lnTo>
                  <a:pt x="60548" y="568264"/>
                </a:lnTo>
                <a:lnTo>
                  <a:pt x="44286" y="568264"/>
                </a:lnTo>
                <a:close/>
                <a:moveTo>
                  <a:pt x="308004" y="493645"/>
                </a:moveTo>
                <a:cubicBezTo>
                  <a:pt x="312166" y="493645"/>
                  <a:pt x="316202" y="494223"/>
                  <a:pt x="320086" y="495386"/>
                </a:cubicBezTo>
                <a:cubicBezTo>
                  <a:pt x="323972" y="496557"/>
                  <a:pt x="327494" y="498512"/>
                  <a:pt x="330610" y="501249"/>
                </a:cubicBezTo>
                <a:lnTo>
                  <a:pt x="319462" y="513277"/>
                </a:lnTo>
                <a:cubicBezTo>
                  <a:pt x="318132" y="511631"/>
                  <a:pt x="316352" y="510412"/>
                  <a:pt x="314096" y="509629"/>
                </a:cubicBezTo>
                <a:cubicBezTo>
                  <a:pt x="311834" y="508838"/>
                  <a:pt x="309698" y="508442"/>
                  <a:pt x="307686" y="508442"/>
                </a:cubicBezTo>
                <a:cubicBezTo>
                  <a:pt x="306500" y="508442"/>
                  <a:pt x="305298" y="508585"/>
                  <a:pt x="304046" y="508854"/>
                </a:cubicBezTo>
                <a:cubicBezTo>
                  <a:pt x="302782" y="509131"/>
                  <a:pt x="301610" y="509558"/>
                  <a:pt x="300502" y="510136"/>
                </a:cubicBezTo>
                <a:cubicBezTo>
                  <a:pt x="299394" y="510721"/>
                  <a:pt x="298484" y="511489"/>
                  <a:pt x="297788" y="512454"/>
                </a:cubicBezTo>
                <a:cubicBezTo>
                  <a:pt x="297100" y="513411"/>
                  <a:pt x="296750" y="514575"/>
                  <a:pt x="296750" y="515944"/>
                </a:cubicBezTo>
                <a:cubicBezTo>
                  <a:pt x="296750" y="518143"/>
                  <a:pt x="297574" y="519821"/>
                  <a:pt x="299252" y="520984"/>
                </a:cubicBezTo>
                <a:cubicBezTo>
                  <a:pt x="300906" y="522147"/>
                  <a:pt x="303018" y="523144"/>
                  <a:pt x="305550" y="523967"/>
                </a:cubicBezTo>
                <a:cubicBezTo>
                  <a:pt x="308090" y="524782"/>
                  <a:pt x="310822" y="525605"/>
                  <a:pt x="313726" y="526428"/>
                </a:cubicBezTo>
                <a:cubicBezTo>
                  <a:pt x="316644" y="527251"/>
                  <a:pt x="319374" y="528414"/>
                  <a:pt x="321914" y="529926"/>
                </a:cubicBezTo>
                <a:cubicBezTo>
                  <a:pt x="324446" y="531429"/>
                  <a:pt x="326542" y="533455"/>
                  <a:pt x="328222" y="535987"/>
                </a:cubicBezTo>
                <a:cubicBezTo>
                  <a:pt x="329874" y="538527"/>
                  <a:pt x="330714" y="541914"/>
                  <a:pt x="330714" y="546163"/>
                </a:cubicBezTo>
                <a:cubicBezTo>
                  <a:pt x="330714" y="550206"/>
                  <a:pt x="329946" y="553735"/>
                  <a:pt x="328418" y="556750"/>
                </a:cubicBezTo>
                <a:cubicBezTo>
                  <a:pt x="326898" y="559765"/>
                  <a:pt x="324826" y="562265"/>
                  <a:pt x="322222" y="564252"/>
                </a:cubicBezTo>
                <a:cubicBezTo>
                  <a:pt x="319620" y="566238"/>
                  <a:pt x="316590" y="567717"/>
                  <a:pt x="313162" y="568675"/>
                </a:cubicBezTo>
                <a:cubicBezTo>
                  <a:pt x="309714" y="569632"/>
                  <a:pt x="306090" y="570115"/>
                  <a:pt x="302266" y="570115"/>
                </a:cubicBezTo>
                <a:cubicBezTo>
                  <a:pt x="297472" y="570115"/>
                  <a:pt x="293032" y="569395"/>
                  <a:pt x="288934" y="567955"/>
                </a:cubicBezTo>
                <a:cubicBezTo>
                  <a:pt x="284834" y="566515"/>
                  <a:pt x="281006" y="564188"/>
                  <a:pt x="277476" y="560968"/>
                </a:cubicBezTo>
                <a:lnTo>
                  <a:pt x="289036" y="548426"/>
                </a:lnTo>
                <a:cubicBezTo>
                  <a:pt x="290698" y="550618"/>
                  <a:pt x="292802" y="552311"/>
                  <a:pt x="295342" y="553514"/>
                </a:cubicBezTo>
                <a:cubicBezTo>
                  <a:pt x="297874" y="554709"/>
                  <a:pt x="300502" y="555310"/>
                  <a:pt x="303208" y="555310"/>
                </a:cubicBezTo>
                <a:cubicBezTo>
                  <a:pt x="304530" y="555310"/>
                  <a:pt x="305874" y="555160"/>
                  <a:pt x="307220" y="554851"/>
                </a:cubicBezTo>
                <a:cubicBezTo>
                  <a:pt x="308574" y="554542"/>
                  <a:pt x="309792" y="554076"/>
                  <a:pt x="310868" y="553458"/>
                </a:cubicBezTo>
                <a:cubicBezTo>
                  <a:pt x="311944" y="552841"/>
                  <a:pt x="312814" y="552058"/>
                  <a:pt x="313470" y="551100"/>
                </a:cubicBezTo>
                <a:cubicBezTo>
                  <a:pt x="314120" y="550135"/>
                  <a:pt x="314452" y="549011"/>
                  <a:pt x="314452" y="547706"/>
                </a:cubicBezTo>
                <a:cubicBezTo>
                  <a:pt x="314452" y="545514"/>
                  <a:pt x="313606" y="543781"/>
                  <a:pt x="311912" y="542515"/>
                </a:cubicBezTo>
                <a:cubicBezTo>
                  <a:pt x="310194" y="541249"/>
                  <a:pt x="308066" y="540165"/>
                  <a:pt x="305494" y="539279"/>
                </a:cubicBezTo>
                <a:cubicBezTo>
                  <a:pt x="302922" y="538392"/>
                  <a:pt x="300154" y="537498"/>
                  <a:pt x="297162" y="536604"/>
                </a:cubicBezTo>
                <a:cubicBezTo>
                  <a:pt x="294172" y="535718"/>
                  <a:pt x="291402" y="534515"/>
                  <a:pt x="288830" y="533004"/>
                </a:cubicBezTo>
                <a:cubicBezTo>
                  <a:pt x="286258" y="531500"/>
                  <a:pt x="284122" y="529514"/>
                  <a:pt x="282422" y="527045"/>
                </a:cubicBezTo>
                <a:cubicBezTo>
                  <a:pt x="280720" y="524584"/>
                  <a:pt x="279866" y="521324"/>
                  <a:pt x="279866" y="517281"/>
                </a:cubicBezTo>
                <a:cubicBezTo>
                  <a:pt x="279866" y="513380"/>
                  <a:pt x="280642" y="509954"/>
                  <a:pt x="282208" y="507002"/>
                </a:cubicBezTo>
                <a:cubicBezTo>
                  <a:pt x="283774" y="504058"/>
                  <a:pt x="285862" y="501590"/>
                  <a:pt x="288466" y="499604"/>
                </a:cubicBezTo>
                <a:cubicBezTo>
                  <a:pt x="291062" y="497617"/>
                  <a:pt x="294070" y="496130"/>
                  <a:pt x="297472" y="495133"/>
                </a:cubicBezTo>
                <a:cubicBezTo>
                  <a:pt x="300882" y="494144"/>
                  <a:pt x="304386" y="493645"/>
                  <a:pt x="308004" y="493645"/>
                </a:cubicBezTo>
                <a:close/>
                <a:moveTo>
                  <a:pt x="211470" y="475207"/>
                </a:moveTo>
                <a:lnTo>
                  <a:pt x="193438" y="490007"/>
                </a:lnTo>
                <a:lnTo>
                  <a:pt x="179678" y="490008"/>
                </a:lnTo>
                <a:lnTo>
                  <a:pt x="190204" y="475209"/>
                </a:lnTo>
                <a:close/>
                <a:moveTo>
                  <a:pt x="183374" y="177169"/>
                </a:moveTo>
                <a:cubicBezTo>
                  <a:pt x="134874" y="176046"/>
                  <a:pt x="91038" y="189252"/>
                  <a:pt x="79834" y="217192"/>
                </a:cubicBezTo>
                <a:cubicBezTo>
                  <a:pt x="66446" y="250292"/>
                  <a:pt x="104300" y="268943"/>
                  <a:pt x="137106" y="284270"/>
                </a:cubicBezTo>
                <a:cubicBezTo>
                  <a:pt x="163218" y="296456"/>
                  <a:pt x="183768" y="308024"/>
                  <a:pt x="176560" y="323241"/>
                </a:cubicBezTo>
                <a:cubicBezTo>
                  <a:pt x="170902" y="335007"/>
                  <a:pt x="152482" y="340570"/>
                  <a:pt x="125656" y="339968"/>
                </a:cubicBezTo>
                <a:cubicBezTo>
                  <a:pt x="102456" y="339446"/>
                  <a:pt x="73478" y="332839"/>
                  <a:pt x="50658" y="321516"/>
                </a:cubicBezTo>
                <a:lnTo>
                  <a:pt x="37088" y="350508"/>
                </a:lnTo>
                <a:cubicBezTo>
                  <a:pt x="53878" y="358168"/>
                  <a:pt x="88474" y="368621"/>
                  <a:pt x="118014" y="369333"/>
                </a:cubicBezTo>
                <a:cubicBezTo>
                  <a:pt x="173466" y="370528"/>
                  <a:pt x="209390" y="356823"/>
                  <a:pt x="223752" y="326967"/>
                </a:cubicBezTo>
                <a:cubicBezTo>
                  <a:pt x="240774" y="291755"/>
                  <a:pt x="198574" y="272464"/>
                  <a:pt x="164658" y="256329"/>
                </a:cubicBezTo>
                <a:cubicBezTo>
                  <a:pt x="138118" y="243677"/>
                  <a:pt x="120054" y="237062"/>
                  <a:pt x="124414" y="224346"/>
                </a:cubicBezTo>
                <a:cubicBezTo>
                  <a:pt x="129542" y="209295"/>
                  <a:pt x="156254" y="203606"/>
                  <a:pt x="180446" y="204136"/>
                </a:cubicBezTo>
                <a:cubicBezTo>
                  <a:pt x="192678" y="204437"/>
                  <a:pt x="201350" y="205980"/>
                  <a:pt x="211282" y="208227"/>
                </a:cubicBezTo>
                <a:lnTo>
                  <a:pt x="220050" y="180991"/>
                </a:lnTo>
                <a:cubicBezTo>
                  <a:pt x="207444" y="178696"/>
                  <a:pt x="198446" y="177533"/>
                  <a:pt x="183374" y="177169"/>
                </a:cubicBezTo>
                <a:close/>
                <a:moveTo>
                  <a:pt x="547008" y="176671"/>
                </a:moveTo>
                <a:cubicBezTo>
                  <a:pt x="500282" y="176671"/>
                  <a:pt x="459682" y="192536"/>
                  <a:pt x="433378" y="220468"/>
                </a:cubicBezTo>
                <a:cubicBezTo>
                  <a:pt x="432580" y="221331"/>
                  <a:pt x="431710" y="221299"/>
                  <a:pt x="431194" y="221299"/>
                </a:cubicBezTo>
                <a:cubicBezTo>
                  <a:pt x="430372" y="221299"/>
                  <a:pt x="429858" y="221149"/>
                  <a:pt x="430064" y="220468"/>
                </a:cubicBezTo>
                <a:lnTo>
                  <a:pt x="443262" y="179686"/>
                </a:lnTo>
                <a:lnTo>
                  <a:pt x="404670" y="179686"/>
                </a:lnTo>
                <a:lnTo>
                  <a:pt x="362488" y="310200"/>
                </a:lnTo>
                <a:cubicBezTo>
                  <a:pt x="349076" y="271712"/>
                  <a:pt x="321452" y="221006"/>
                  <a:pt x="287680" y="179686"/>
                </a:cubicBezTo>
                <a:lnTo>
                  <a:pt x="246312" y="179686"/>
                </a:lnTo>
                <a:lnTo>
                  <a:pt x="215358" y="274719"/>
                </a:lnTo>
                <a:cubicBezTo>
                  <a:pt x="230914" y="286026"/>
                  <a:pt x="235826" y="294327"/>
                  <a:pt x="239894" y="306054"/>
                </a:cubicBezTo>
                <a:cubicBezTo>
                  <a:pt x="240162" y="306718"/>
                  <a:pt x="240638" y="306916"/>
                  <a:pt x="241374" y="306916"/>
                </a:cubicBezTo>
                <a:cubicBezTo>
                  <a:pt x="242142" y="306916"/>
                  <a:pt x="242474" y="306687"/>
                  <a:pt x="242688" y="306054"/>
                </a:cubicBezTo>
                <a:cubicBezTo>
                  <a:pt x="243004" y="305112"/>
                  <a:pt x="269710" y="223475"/>
                  <a:pt x="269710" y="223475"/>
                </a:cubicBezTo>
                <a:cubicBezTo>
                  <a:pt x="296954" y="261892"/>
                  <a:pt x="323968" y="312447"/>
                  <a:pt x="338434" y="365899"/>
                </a:cubicBezTo>
                <a:lnTo>
                  <a:pt x="382870" y="365899"/>
                </a:lnTo>
                <a:lnTo>
                  <a:pt x="404806" y="298204"/>
                </a:lnTo>
                <a:cubicBezTo>
                  <a:pt x="405034" y="297540"/>
                  <a:pt x="405542" y="297381"/>
                  <a:pt x="406246" y="297381"/>
                </a:cubicBezTo>
                <a:cubicBezTo>
                  <a:pt x="406966" y="297381"/>
                  <a:pt x="407528" y="297603"/>
                  <a:pt x="407582" y="298204"/>
                </a:cubicBezTo>
                <a:cubicBezTo>
                  <a:pt x="414302" y="340680"/>
                  <a:pt x="457118" y="369254"/>
                  <a:pt x="517802" y="369254"/>
                </a:cubicBezTo>
                <a:cubicBezTo>
                  <a:pt x="557112" y="369254"/>
                  <a:pt x="592538" y="359094"/>
                  <a:pt x="601362" y="354425"/>
                </a:cubicBezTo>
                <a:lnTo>
                  <a:pt x="624332" y="282972"/>
                </a:lnTo>
                <a:lnTo>
                  <a:pt x="712702" y="282972"/>
                </a:lnTo>
                <a:lnTo>
                  <a:pt x="721652" y="255269"/>
                </a:lnTo>
                <a:lnTo>
                  <a:pt x="633322" y="255269"/>
                </a:lnTo>
                <a:lnTo>
                  <a:pt x="648554" y="208378"/>
                </a:lnTo>
                <a:lnTo>
                  <a:pt x="753874" y="208378"/>
                </a:lnTo>
                <a:lnTo>
                  <a:pt x="763006" y="179654"/>
                </a:lnTo>
                <a:lnTo>
                  <a:pt x="615130" y="179654"/>
                </a:lnTo>
                <a:lnTo>
                  <a:pt x="564962" y="334437"/>
                </a:lnTo>
                <a:cubicBezTo>
                  <a:pt x="554302" y="337096"/>
                  <a:pt x="541136" y="338362"/>
                  <a:pt x="527400" y="338362"/>
                </a:cubicBezTo>
                <a:cubicBezTo>
                  <a:pt x="497742" y="338362"/>
                  <a:pt x="474020" y="331446"/>
                  <a:pt x="460568" y="315984"/>
                </a:cubicBezTo>
                <a:cubicBezTo>
                  <a:pt x="450494" y="304337"/>
                  <a:pt x="446490" y="289350"/>
                  <a:pt x="448952" y="272590"/>
                </a:cubicBezTo>
                <a:cubicBezTo>
                  <a:pt x="454910" y="232717"/>
                  <a:pt x="494300" y="207555"/>
                  <a:pt x="546992" y="207555"/>
                </a:cubicBezTo>
                <a:cubicBezTo>
                  <a:pt x="558054" y="207555"/>
                  <a:pt x="569472" y="208203"/>
                  <a:pt x="579704" y="209501"/>
                </a:cubicBezTo>
                <a:lnTo>
                  <a:pt x="590126" y="179409"/>
                </a:lnTo>
                <a:cubicBezTo>
                  <a:pt x="577434" y="177517"/>
                  <a:pt x="562058" y="176671"/>
                  <a:pt x="547008" y="176671"/>
                </a:cubicBezTo>
                <a:close/>
                <a:moveTo>
                  <a:pt x="71184" y="0"/>
                </a:moveTo>
                <a:cubicBezTo>
                  <a:pt x="231062" y="0"/>
                  <a:pt x="583138" y="21634"/>
                  <a:pt x="818632" y="170427"/>
                </a:cubicBezTo>
                <a:cubicBezTo>
                  <a:pt x="826030" y="175072"/>
                  <a:pt x="827764" y="179385"/>
                  <a:pt x="825050" y="187970"/>
                </a:cubicBezTo>
                <a:cubicBezTo>
                  <a:pt x="823776" y="192038"/>
                  <a:pt x="750518" y="418195"/>
                  <a:pt x="750518" y="418195"/>
                </a:cubicBezTo>
                <a:cubicBezTo>
                  <a:pt x="747464" y="426669"/>
                  <a:pt x="742258" y="427239"/>
                  <a:pt x="735778" y="427239"/>
                </a:cubicBezTo>
                <a:lnTo>
                  <a:pt x="12810" y="427239"/>
                </a:lnTo>
                <a:cubicBezTo>
                  <a:pt x="5042" y="427239"/>
                  <a:pt x="0" y="420956"/>
                  <a:pt x="0" y="414009"/>
                </a:cubicBezTo>
                <a:lnTo>
                  <a:pt x="0" y="14521"/>
                </a:lnTo>
                <a:cubicBezTo>
                  <a:pt x="0" y="5595"/>
                  <a:pt x="5958" y="1409"/>
                  <a:pt x="15154" y="1005"/>
                </a:cubicBezTo>
                <a:cubicBezTo>
                  <a:pt x="29278" y="420"/>
                  <a:pt x="48222" y="0"/>
                  <a:pt x="7118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</p:spTree>
    <p:extLst>
      <p:ext uri="{BB962C8B-B14F-4D97-AF65-F5344CB8AC3E}">
        <p14:creationId xmlns:p14="http://schemas.microsoft.com/office/powerpoint/2010/main" val="154461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.Text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36">
            <a:extLst>
              <a:ext uri="{FF2B5EF4-FFF2-40B4-BE49-F238E27FC236}">
                <a16:creationId xmlns:a16="http://schemas.microsoft.com/office/drawing/2014/main" id="{19BC0CB4-927C-64B9-1E3A-4F44B20DBE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fr-FR" sz="133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9C626CF2-0122-CBCD-9F0A-D0BC7D0236A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84799" y="780704"/>
            <a:ext cx="4538893" cy="1018313"/>
          </a:xfrm>
          <a:prstGeom prst="rect">
            <a:avLst/>
          </a:prstGeom>
        </p:spPr>
        <p:txBody>
          <a:bodyPr/>
          <a:lstStyle>
            <a:lvl1pPr>
              <a:defRPr lang="fr-FR" sz="3067" kern="1200" dirty="0" smtClean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8466" indent="0">
              <a:lnSpc>
                <a:spcPct val="88000"/>
              </a:lnSpc>
              <a:tabLst/>
              <a:defRPr lang="fr-FR" sz="2000" kern="1200" dirty="0" smtClean="0">
                <a:solidFill>
                  <a:schemeClr val="accent6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Sous-titre sur une</a:t>
            </a:r>
            <a:br>
              <a:rPr lang="fr-FR"/>
            </a:br>
            <a:r>
              <a:rPr lang="fr-FR"/>
              <a:t>ou deux lignes</a:t>
            </a:r>
          </a:p>
        </p:txBody>
      </p:sp>
      <p:sp>
        <p:nvSpPr>
          <p:cNvPr id="27" name="Espace réservé du texte 15">
            <a:extLst>
              <a:ext uri="{FF2B5EF4-FFF2-40B4-BE49-F238E27FC236}">
                <a16:creationId xmlns:a16="http://schemas.microsoft.com/office/drawing/2014/main" id="{0960A99F-1713-A488-0EC4-B24901AFBCB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884801" y="2262554"/>
            <a:ext cx="4538892" cy="247856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161996" indent="-161996"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>
              <a:defRPr>
                <a:solidFill>
                  <a:srgbClr val="DE511D"/>
                </a:solidFill>
              </a:defRPr>
            </a:lvl3pPr>
          </a:lstStyle>
          <a:p>
            <a:pPr lvl="0"/>
            <a:r>
              <a:rPr lang="fr-FR" sz="1600" err="1"/>
              <a:t>Pereis</a:t>
            </a:r>
            <a:r>
              <a:rPr lang="fr-FR" sz="1600"/>
              <a:t> </a:t>
            </a:r>
            <a:r>
              <a:rPr lang="fr-FR" sz="1600" err="1"/>
              <a:t>hacta</a:t>
            </a:r>
            <a:r>
              <a:rPr lang="fr-FR" sz="1600"/>
              <a:t>, quem deo, </a:t>
            </a:r>
            <a:r>
              <a:rPr lang="fr-FR" sz="1600" err="1"/>
              <a:t>quidem</a:t>
            </a:r>
            <a:r>
              <a:rPr lang="fr-FR" sz="1600"/>
              <a:t> </a:t>
            </a:r>
            <a:r>
              <a:rPr lang="fr-FR" sz="1600" err="1"/>
              <a:t>aut</a:t>
            </a:r>
            <a:r>
              <a:rPr lang="fr-FR" sz="1600"/>
              <a:t> </a:t>
            </a:r>
            <a:r>
              <a:rPr lang="fr-FR" sz="1600" err="1"/>
              <a:t>publii</a:t>
            </a:r>
            <a:r>
              <a:rPr lang="fr-FR" sz="1600"/>
              <a:t> </a:t>
            </a:r>
            <a:r>
              <a:rPr lang="fr-FR" sz="1600" err="1"/>
              <a:t>posteris</a:t>
            </a:r>
            <a:r>
              <a:rPr lang="fr-FR" sz="1600"/>
              <a:t> </a:t>
            </a:r>
            <a:r>
              <a:rPr lang="fr-FR" sz="1600" err="1"/>
              <a:t>adnesid</a:t>
            </a:r>
            <a:r>
              <a:rPr lang="fr-FR" sz="1600"/>
              <a:t> </a:t>
            </a:r>
            <a:r>
              <a:rPr lang="fr-FR" sz="1600" err="1"/>
              <a:t>potem</a:t>
            </a:r>
            <a:r>
              <a:rPr lang="fr-FR" sz="1600"/>
              <a:t> </a:t>
            </a:r>
            <a:r>
              <a:rPr lang="fr-FR" sz="1600" err="1"/>
              <a:t>casdam</a:t>
            </a:r>
            <a:r>
              <a:rPr lang="fr-FR" sz="1600"/>
              <a:t> sus </a:t>
            </a:r>
            <a:r>
              <a:rPr lang="fr-FR" sz="1600" err="1"/>
              <a:t>ia</a:t>
            </a:r>
            <a:r>
              <a:rPr lang="fr-FR" sz="1600"/>
              <a:t> </a:t>
            </a:r>
            <a:r>
              <a:rPr lang="fr-FR" sz="1600" err="1"/>
              <a:t>cios</a:t>
            </a:r>
            <a:r>
              <a:rPr lang="fr-FR" sz="1600"/>
              <a:t> </a:t>
            </a:r>
            <a:r>
              <a:rPr lang="fr-FR" sz="1600" err="1"/>
              <a:t>bonsulo</a:t>
            </a:r>
            <a:r>
              <a:rPr lang="fr-FR" sz="1600"/>
              <a:t> </a:t>
            </a:r>
            <a:r>
              <a:rPr lang="fr-FR" sz="1600" err="1"/>
              <a:t>stracchicae</a:t>
            </a:r>
            <a:r>
              <a:rPr lang="fr-FR" sz="1600"/>
              <a:t> </a:t>
            </a:r>
            <a:r>
              <a:rPr lang="fr-FR" sz="1600" err="1"/>
              <a:t>culvit</a:t>
            </a:r>
            <a:r>
              <a:rPr lang="fr-FR" sz="1600"/>
              <a:t>. </a:t>
            </a:r>
          </a:p>
          <a:p>
            <a:pPr lvl="0"/>
            <a:endParaRPr lang="fr-FR"/>
          </a:p>
          <a:p>
            <a:pPr lvl="2"/>
            <a:r>
              <a:rPr lang="fr-FR" err="1"/>
              <a:t>Sendachuitil</a:t>
            </a:r>
            <a:r>
              <a:rPr lang="fr-FR"/>
              <a:t> hoc, </a:t>
            </a:r>
            <a:r>
              <a:rPr lang="fr-FR" err="1"/>
              <a:t>cionsus</a:t>
            </a:r>
            <a:r>
              <a:rPr lang="fr-FR"/>
              <a:t> </a:t>
            </a:r>
            <a:r>
              <a:rPr lang="fr-FR" err="1"/>
              <a:t>acie</a:t>
            </a:r>
            <a:r>
              <a:rPr lang="fr-FR"/>
              <a:t> </a:t>
            </a:r>
            <a:r>
              <a:rPr lang="fr-FR" err="1"/>
              <a:t>maci</a:t>
            </a:r>
            <a:r>
              <a:rPr lang="fr-FR"/>
              <a:t> </a:t>
            </a:r>
            <a:r>
              <a:rPr lang="fr-FR" err="1"/>
              <a:t>cupil</a:t>
            </a:r>
            <a:r>
              <a:rPr lang="fr-FR"/>
              <a:t> </a:t>
            </a:r>
            <a:r>
              <a:rPr lang="fr-FR" err="1"/>
              <a:t>ocum</a:t>
            </a:r>
            <a:r>
              <a:rPr lang="fr-FR"/>
              <a:t> nos, </a:t>
            </a:r>
            <a:r>
              <a:rPr lang="fr-FR" err="1"/>
              <a:t>iam</a:t>
            </a:r>
            <a:r>
              <a:rPr lang="fr-FR"/>
              <a:t> </a:t>
            </a:r>
            <a:r>
              <a:rPr lang="fr-FR" err="1"/>
              <a:t>perum</a:t>
            </a:r>
            <a:r>
              <a:rPr lang="fr-FR"/>
              <a:t> </a:t>
            </a:r>
            <a:r>
              <a:rPr lang="fr-FR" err="1"/>
              <a:t>intilicaet</a:t>
            </a:r>
            <a:r>
              <a:rPr lang="fr-FR"/>
              <a:t> ad </a:t>
            </a:r>
            <a:r>
              <a:rPr lang="fr-FR" err="1"/>
              <a:t>iaedeores</a:t>
            </a:r>
            <a:r>
              <a:rPr lang="fr-FR"/>
              <a:t> </a:t>
            </a:r>
            <a:r>
              <a:rPr lang="fr-FR" err="1"/>
              <a:t>vivas</a:t>
            </a:r>
            <a:r>
              <a:rPr lang="fr-FR"/>
              <a:t> </a:t>
            </a:r>
            <a:r>
              <a:rPr lang="fr-FR" err="1"/>
              <a:t>fue</a:t>
            </a:r>
            <a:r>
              <a:rPr lang="fr-FR"/>
              <a:t> </a:t>
            </a:r>
            <a:r>
              <a:rPr lang="fr-FR" err="1"/>
              <a:t>inatiquo</a:t>
            </a:r>
            <a:r>
              <a:rPr lang="fr-FR"/>
              <a:t>.</a:t>
            </a:r>
          </a:p>
          <a:p>
            <a:pPr lvl="2"/>
            <a:endParaRPr lang="fr-FR"/>
          </a:p>
          <a:p>
            <a:pPr marL="161996" marR="0" lvl="1" indent="-161996" algn="l" defTabSz="457189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fr-FR" err="1"/>
              <a:t>Etrae</a:t>
            </a:r>
            <a:r>
              <a:rPr lang="fr-FR"/>
              <a:t> </a:t>
            </a:r>
            <a:r>
              <a:rPr lang="fr-FR" err="1"/>
              <a:t>mordius</a:t>
            </a:r>
            <a:r>
              <a:rPr lang="fr-FR"/>
              <a:t> </a:t>
            </a:r>
            <a:r>
              <a:rPr lang="fr-FR" err="1"/>
              <a:t>omnimis</a:t>
            </a:r>
            <a:r>
              <a:rPr lang="fr-FR"/>
              <a:t> non sent.</a:t>
            </a:r>
          </a:p>
          <a:p>
            <a:pPr lvl="1"/>
            <a:r>
              <a:rPr lang="fr-FR" err="1"/>
              <a:t>Clere</a:t>
            </a:r>
            <a:r>
              <a:rPr lang="fr-FR"/>
              <a:t> </a:t>
            </a:r>
            <a:r>
              <a:rPr lang="fr-FR" err="1"/>
              <a:t>cios</a:t>
            </a:r>
            <a:r>
              <a:rPr lang="fr-FR"/>
              <a:t> </a:t>
            </a:r>
            <a:r>
              <a:rPr lang="fr-FR" err="1"/>
              <a:t>bonsulo</a:t>
            </a:r>
            <a:r>
              <a:rPr lang="fr-FR"/>
              <a:t> </a:t>
            </a:r>
            <a:r>
              <a:rPr lang="fr-FR" err="1"/>
              <a:t>stracchicae</a:t>
            </a:r>
            <a:r>
              <a:rPr lang="fr-FR"/>
              <a:t> </a:t>
            </a:r>
            <a:r>
              <a:rPr lang="fr-FR" err="1"/>
              <a:t>culvit</a:t>
            </a:r>
            <a:r>
              <a:rPr lang="fr-FR"/>
              <a:t>.</a:t>
            </a:r>
          </a:p>
          <a:p>
            <a:pPr lvl="1"/>
            <a:r>
              <a:rPr lang="fr-FR" err="1"/>
              <a:t>Escessignos</a:t>
            </a:r>
            <a:r>
              <a:rPr lang="fr-FR"/>
              <a:t>, </a:t>
            </a:r>
            <a:r>
              <a:rPr lang="fr-FR" err="1"/>
              <a:t>ora</a:t>
            </a:r>
            <a:r>
              <a:rPr lang="fr-FR"/>
              <a:t>, </a:t>
            </a:r>
            <a:r>
              <a:rPr lang="fr-FR" err="1"/>
              <a:t>musq</a:t>
            </a:r>
            <a:r>
              <a:rPr lang="fr-FR"/>
              <a:t> </a:t>
            </a:r>
            <a:r>
              <a:rPr lang="fr-FR" err="1"/>
              <a:t>uidiend</a:t>
            </a:r>
            <a:r>
              <a:rPr lang="fr-FR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334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.Text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36">
            <a:extLst>
              <a:ext uri="{FF2B5EF4-FFF2-40B4-BE49-F238E27FC236}">
                <a16:creationId xmlns:a16="http://schemas.microsoft.com/office/drawing/2014/main" id="{19BC0CB4-927C-64B9-1E3A-4F44B20DBE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fr-FR" sz="133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graphique SmartArt 6">
            <a:extLst>
              <a:ext uri="{FF2B5EF4-FFF2-40B4-BE49-F238E27FC236}">
                <a16:creationId xmlns:a16="http://schemas.microsoft.com/office/drawing/2014/main" id="{60D08F3B-DEDD-5394-6B7D-0F335EEE74C0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11139076" y="6383771"/>
            <a:ext cx="413345" cy="285059"/>
          </a:xfrm>
          <a:custGeom>
            <a:avLst/>
            <a:gdLst>
              <a:gd name="connsiteX0" fmla="*/ 544512 w 826259"/>
              <a:gd name="connsiteY0" fmla="*/ 516664 h 570116"/>
              <a:gd name="connsiteX1" fmla="*/ 535554 w 826259"/>
              <a:gd name="connsiteY1" fmla="*/ 539287 h 570116"/>
              <a:gd name="connsiteX2" fmla="*/ 553588 w 826259"/>
              <a:gd name="connsiteY2" fmla="*/ 539287 h 570116"/>
              <a:gd name="connsiteX3" fmla="*/ 60548 w 826259"/>
              <a:gd name="connsiteY3" fmla="*/ 509068 h 570116"/>
              <a:gd name="connsiteX4" fmla="*/ 60548 w 826259"/>
              <a:gd name="connsiteY4" fmla="*/ 525613 h 570116"/>
              <a:gd name="connsiteX5" fmla="*/ 70130 w 826259"/>
              <a:gd name="connsiteY5" fmla="*/ 525613 h 570116"/>
              <a:gd name="connsiteX6" fmla="*/ 74766 w 826259"/>
              <a:gd name="connsiteY6" fmla="*/ 525463 h 570116"/>
              <a:gd name="connsiteX7" fmla="*/ 79190 w 826259"/>
              <a:gd name="connsiteY7" fmla="*/ 524537 h 570116"/>
              <a:gd name="connsiteX8" fmla="*/ 82474 w 826259"/>
              <a:gd name="connsiteY8" fmla="*/ 522116 h 570116"/>
              <a:gd name="connsiteX9" fmla="*/ 83780 w 826259"/>
              <a:gd name="connsiteY9" fmla="*/ 517495 h 570116"/>
              <a:gd name="connsiteX10" fmla="*/ 82632 w 826259"/>
              <a:gd name="connsiteY10" fmla="*/ 513072 h 570116"/>
              <a:gd name="connsiteX11" fmla="*/ 79720 w 826259"/>
              <a:gd name="connsiteY11" fmla="*/ 510555 h 570116"/>
              <a:gd name="connsiteX12" fmla="*/ 75654 w 826259"/>
              <a:gd name="connsiteY12" fmla="*/ 509376 h 570116"/>
              <a:gd name="connsiteX13" fmla="*/ 71174 w 826259"/>
              <a:gd name="connsiteY13" fmla="*/ 509068 h 570116"/>
              <a:gd name="connsiteX14" fmla="*/ 643982 w 826259"/>
              <a:gd name="connsiteY14" fmla="*/ 495498 h 570116"/>
              <a:gd name="connsiteX15" fmla="*/ 660234 w 826259"/>
              <a:gd name="connsiteY15" fmla="*/ 495498 h 570116"/>
              <a:gd name="connsiteX16" fmla="*/ 660234 w 826259"/>
              <a:gd name="connsiteY16" fmla="*/ 539588 h 570116"/>
              <a:gd name="connsiteX17" fmla="*/ 661318 w 826259"/>
              <a:gd name="connsiteY17" fmla="*/ 545855 h 570116"/>
              <a:gd name="connsiteX18" fmla="*/ 664404 w 826259"/>
              <a:gd name="connsiteY18" fmla="*/ 550840 h 570116"/>
              <a:gd name="connsiteX19" fmla="*/ 669144 w 826259"/>
              <a:gd name="connsiteY19" fmla="*/ 554132 h 570116"/>
              <a:gd name="connsiteX20" fmla="*/ 675134 w 826259"/>
              <a:gd name="connsiteY20" fmla="*/ 555311 h 570116"/>
              <a:gd name="connsiteX21" fmla="*/ 681070 w 826259"/>
              <a:gd name="connsiteY21" fmla="*/ 554132 h 570116"/>
              <a:gd name="connsiteX22" fmla="*/ 685762 w 826259"/>
              <a:gd name="connsiteY22" fmla="*/ 550840 h 570116"/>
              <a:gd name="connsiteX23" fmla="*/ 688822 w 826259"/>
              <a:gd name="connsiteY23" fmla="*/ 545855 h 570116"/>
              <a:gd name="connsiteX24" fmla="*/ 689922 w 826259"/>
              <a:gd name="connsiteY24" fmla="*/ 539588 h 570116"/>
              <a:gd name="connsiteX25" fmla="*/ 689922 w 826259"/>
              <a:gd name="connsiteY25" fmla="*/ 495498 h 570116"/>
              <a:gd name="connsiteX26" fmla="*/ 706176 w 826259"/>
              <a:gd name="connsiteY26" fmla="*/ 495498 h 570116"/>
              <a:gd name="connsiteX27" fmla="*/ 706176 w 826259"/>
              <a:gd name="connsiteY27" fmla="*/ 540205 h 570116"/>
              <a:gd name="connsiteX28" fmla="*/ 704206 w 826259"/>
              <a:gd name="connsiteY28" fmla="*/ 552130 h 570116"/>
              <a:gd name="connsiteX29" fmla="*/ 698310 w 826259"/>
              <a:gd name="connsiteY29" fmla="*/ 561586 h 570116"/>
              <a:gd name="connsiteX30" fmla="*/ 688578 w 826259"/>
              <a:gd name="connsiteY30" fmla="*/ 567853 h 570116"/>
              <a:gd name="connsiteX31" fmla="*/ 675134 w 826259"/>
              <a:gd name="connsiteY31" fmla="*/ 570116 h 570116"/>
              <a:gd name="connsiteX32" fmla="*/ 661586 w 826259"/>
              <a:gd name="connsiteY32" fmla="*/ 567853 h 570116"/>
              <a:gd name="connsiteX33" fmla="*/ 651854 w 826259"/>
              <a:gd name="connsiteY33" fmla="*/ 561586 h 570116"/>
              <a:gd name="connsiteX34" fmla="*/ 645958 w 826259"/>
              <a:gd name="connsiteY34" fmla="*/ 552130 h 570116"/>
              <a:gd name="connsiteX35" fmla="*/ 643982 w 826259"/>
              <a:gd name="connsiteY35" fmla="*/ 540205 h 570116"/>
              <a:gd name="connsiteX36" fmla="*/ 538270 w 826259"/>
              <a:gd name="connsiteY36" fmla="*/ 495497 h 570116"/>
              <a:gd name="connsiteX37" fmla="*/ 551714 w 826259"/>
              <a:gd name="connsiteY37" fmla="*/ 495497 h 570116"/>
              <a:gd name="connsiteX38" fmla="*/ 583798 w 826259"/>
              <a:gd name="connsiteY38" fmla="*/ 568264 h 570116"/>
              <a:gd name="connsiteX39" fmla="*/ 565466 w 826259"/>
              <a:gd name="connsiteY39" fmla="*/ 568264 h 570116"/>
              <a:gd name="connsiteX40" fmla="*/ 559110 w 826259"/>
              <a:gd name="connsiteY40" fmla="*/ 552849 h 570116"/>
              <a:gd name="connsiteX41" fmla="*/ 530450 w 826259"/>
              <a:gd name="connsiteY41" fmla="*/ 552849 h 570116"/>
              <a:gd name="connsiteX42" fmla="*/ 524302 w 826259"/>
              <a:gd name="connsiteY42" fmla="*/ 568264 h 570116"/>
              <a:gd name="connsiteX43" fmla="*/ 506388 w 826259"/>
              <a:gd name="connsiteY43" fmla="*/ 568264 h 570116"/>
              <a:gd name="connsiteX44" fmla="*/ 396200 w 826259"/>
              <a:gd name="connsiteY44" fmla="*/ 495497 h 570116"/>
              <a:gd name="connsiteX45" fmla="*/ 446320 w 826259"/>
              <a:gd name="connsiteY45" fmla="*/ 495497 h 570116"/>
              <a:gd name="connsiteX46" fmla="*/ 446320 w 826259"/>
              <a:gd name="connsiteY46" fmla="*/ 510294 h 570116"/>
              <a:gd name="connsiteX47" fmla="*/ 412454 w 826259"/>
              <a:gd name="connsiteY47" fmla="*/ 510294 h 570116"/>
              <a:gd name="connsiteX48" fmla="*/ 412454 w 826259"/>
              <a:gd name="connsiteY48" fmla="*/ 523865 h 570116"/>
              <a:gd name="connsiteX49" fmla="*/ 444446 w 826259"/>
              <a:gd name="connsiteY49" fmla="*/ 523865 h 570116"/>
              <a:gd name="connsiteX50" fmla="*/ 444446 w 826259"/>
              <a:gd name="connsiteY50" fmla="*/ 538662 h 570116"/>
              <a:gd name="connsiteX51" fmla="*/ 412454 w 826259"/>
              <a:gd name="connsiteY51" fmla="*/ 538662 h 570116"/>
              <a:gd name="connsiteX52" fmla="*/ 412454 w 826259"/>
              <a:gd name="connsiteY52" fmla="*/ 553459 h 570116"/>
              <a:gd name="connsiteX53" fmla="*/ 448194 w 826259"/>
              <a:gd name="connsiteY53" fmla="*/ 553459 h 570116"/>
              <a:gd name="connsiteX54" fmla="*/ 448194 w 826259"/>
              <a:gd name="connsiteY54" fmla="*/ 568264 h 570116"/>
              <a:gd name="connsiteX55" fmla="*/ 396200 w 826259"/>
              <a:gd name="connsiteY55" fmla="*/ 568264 h 570116"/>
              <a:gd name="connsiteX56" fmla="*/ 165202 w 826259"/>
              <a:gd name="connsiteY56" fmla="*/ 495497 h 570116"/>
              <a:gd name="connsiteX57" fmla="*/ 215322 w 826259"/>
              <a:gd name="connsiteY57" fmla="*/ 495497 h 570116"/>
              <a:gd name="connsiteX58" fmla="*/ 215322 w 826259"/>
              <a:gd name="connsiteY58" fmla="*/ 510294 h 570116"/>
              <a:gd name="connsiteX59" fmla="*/ 181462 w 826259"/>
              <a:gd name="connsiteY59" fmla="*/ 510294 h 570116"/>
              <a:gd name="connsiteX60" fmla="*/ 181462 w 826259"/>
              <a:gd name="connsiteY60" fmla="*/ 523865 h 570116"/>
              <a:gd name="connsiteX61" fmla="*/ 213446 w 826259"/>
              <a:gd name="connsiteY61" fmla="*/ 523865 h 570116"/>
              <a:gd name="connsiteX62" fmla="*/ 213446 w 826259"/>
              <a:gd name="connsiteY62" fmla="*/ 538662 h 570116"/>
              <a:gd name="connsiteX63" fmla="*/ 181462 w 826259"/>
              <a:gd name="connsiteY63" fmla="*/ 538662 h 570116"/>
              <a:gd name="connsiteX64" fmla="*/ 181462 w 826259"/>
              <a:gd name="connsiteY64" fmla="*/ 553459 h 570116"/>
              <a:gd name="connsiteX65" fmla="*/ 217198 w 826259"/>
              <a:gd name="connsiteY65" fmla="*/ 553459 h 570116"/>
              <a:gd name="connsiteX66" fmla="*/ 217198 w 826259"/>
              <a:gd name="connsiteY66" fmla="*/ 568264 h 570116"/>
              <a:gd name="connsiteX67" fmla="*/ 165202 w 826259"/>
              <a:gd name="connsiteY67" fmla="*/ 568264 h 570116"/>
              <a:gd name="connsiteX68" fmla="*/ 44286 w 826259"/>
              <a:gd name="connsiteY68" fmla="*/ 495497 h 570116"/>
              <a:gd name="connsiteX69" fmla="*/ 72836 w 826259"/>
              <a:gd name="connsiteY69" fmla="*/ 495497 h 570116"/>
              <a:gd name="connsiteX70" fmla="*/ 83518 w 826259"/>
              <a:gd name="connsiteY70" fmla="*/ 496581 h 570116"/>
              <a:gd name="connsiteX71" fmla="*/ 92382 w 826259"/>
              <a:gd name="connsiteY71" fmla="*/ 500174 h 570116"/>
              <a:gd name="connsiteX72" fmla="*/ 98418 w 826259"/>
              <a:gd name="connsiteY72" fmla="*/ 506963 h 570116"/>
              <a:gd name="connsiteX73" fmla="*/ 100658 w 826259"/>
              <a:gd name="connsiteY73" fmla="*/ 517598 h 570116"/>
              <a:gd name="connsiteX74" fmla="*/ 96598 w 826259"/>
              <a:gd name="connsiteY74" fmla="*/ 530701 h 570116"/>
              <a:gd name="connsiteX75" fmla="*/ 84722 w 826259"/>
              <a:gd name="connsiteY75" fmla="*/ 537538 h 570116"/>
              <a:gd name="connsiteX76" fmla="*/ 103474 w 826259"/>
              <a:gd name="connsiteY76" fmla="*/ 568264 h 570116"/>
              <a:gd name="connsiteX77" fmla="*/ 83986 w 826259"/>
              <a:gd name="connsiteY77" fmla="*/ 568264 h 570116"/>
              <a:gd name="connsiteX78" fmla="*/ 68562 w 826259"/>
              <a:gd name="connsiteY78" fmla="*/ 539184 h 570116"/>
              <a:gd name="connsiteX79" fmla="*/ 60548 w 826259"/>
              <a:gd name="connsiteY79" fmla="*/ 539184 h 570116"/>
              <a:gd name="connsiteX80" fmla="*/ 60548 w 826259"/>
              <a:gd name="connsiteY80" fmla="*/ 568264 h 570116"/>
              <a:gd name="connsiteX81" fmla="*/ 44286 w 826259"/>
              <a:gd name="connsiteY81" fmla="*/ 568264 h 570116"/>
              <a:gd name="connsiteX82" fmla="*/ 308004 w 826259"/>
              <a:gd name="connsiteY82" fmla="*/ 493645 h 570116"/>
              <a:gd name="connsiteX83" fmla="*/ 320086 w 826259"/>
              <a:gd name="connsiteY83" fmla="*/ 495386 h 570116"/>
              <a:gd name="connsiteX84" fmla="*/ 330610 w 826259"/>
              <a:gd name="connsiteY84" fmla="*/ 501249 h 570116"/>
              <a:gd name="connsiteX85" fmla="*/ 319462 w 826259"/>
              <a:gd name="connsiteY85" fmla="*/ 513277 h 570116"/>
              <a:gd name="connsiteX86" fmla="*/ 314096 w 826259"/>
              <a:gd name="connsiteY86" fmla="*/ 509629 h 570116"/>
              <a:gd name="connsiteX87" fmla="*/ 307686 w 826259"/>
              <a:gd name="connsiteY87" fmla="*/ 508442 h 570116"/>
              <a:gd name="connsiteX88" fmla="*/ 304046 w 826259"/>
              <a:gd name="connsiteY88" fmla="*/ 508854 h 570116"/>
              <a:gd name="connsiteX89" fmla="*/ 300502 w 826259"/>
              <a:gd name="connsiteY89" fmla="*/ 510136 h 570116"/>
              <a:gd name="connsiteX90" fmla="*/ 297788 w 826259"/>
              <a:gd name="connsiteY90" fmla="*/ 512454 h 570116"/>
              <a:gd name="connsiteX91" fmla="*/ 296750 w 826259"/>
              <a:gd name="connsiteY91" fmla="*/ 515944 h 570116"/>
              <a:gd name="connsiteX92" fmla="*/ 299252 w 826259"/>
              <a:gd name="connsiteY92" fmla="*/ 520984 h 570116"/>
              <a:gd name="connsiteX93" fmla="*/ 305550 w 826259"/>
              <a:gd name="connsiteY93" fmla="*/ 523967 h 570116"/>
              <a:gd name="connsiteX94" fmla="*/ 313726 w 826259"/>
              <a:gd name="connsiteY94" fmla="*/ 526428 h 570116"/>
              <a:gd name="connsiteX95" fmla="*/ 321914 w 826259"/>
              <a:gd name="connsiteY95" fmla="*/ 529926 h 570116"/>
              <a:gd name="connsiteX96" fmla="*/ 328222 w 826259"/>
              <a:gd name="connsiteY96" fmla="*/ 535987 h 570116"/>
              <a:gd name="connsiteX97" fmla="*/ 330714 w 826259"/>
              <a:gd name="connsiteY97" fmla="*/ 546163 h 570116"/>
              <a:gd name="connsiteX98" fmla="*/ 328418 w 826259"/>
              <a:gd name="connsiteY98" fmla="*/ 556750 h 570116"/>
              <a:gd name="connsiteX99" fmla="*/ 322222 w 826259"/>
              <a:gd name="connsiteY99" fmla="*/ 564252 h 570116"/>
              <a:gd name="connsiteX100" fmla="*/ 313162 w 826259"/>
              <a:gd name="connsiteY100" fmla="*/ 568675 h 570116"/>
              <a:gd name="connsiteX101" fmla="*/ 302266 w 826259"/>
              <a:gd name="connsiteY101" fmla="*/ 570115 h 570116"/>
              <a:gd name="connsiteX102" fmla="*/ 288934 w 826259"/>
              <a:gd name="connsiteY102" fmla="*/ 567955 h 570116"/>
              <a:gd name="connsiteX103" fmla="*/ 277476 w 826259"/>
              <a:gd name="connsiteY103" fmla="*/ 560968 h 570116"/>
              <a:gd name="connsiteX104" fmla="*/ 289036 w 826259"/>
              <a:gd name="connsiteY104" fmla="*/ 548426 h 570116"/>
              <a:gd name="connsiteX105" fmla="*/ 295342 w 826259"/>
              <a:gd name="connsiteY105" fmla="*/ 553514 h 570116"/>
              <a:gd name="connsiteX106" fmla="*/ 303208 w 826259"/>
              <a:gd name="connsiteY106" fmla="*/ 555310 h 570116"/>
              <a:gd name="connsiteX107" fmla="*/ 307220 w 826259"/>
              <a:gd name="connsiteY107" fmla="*/ 554851 h 570116"/>
              <a:gd name="connsiteX108" fmla="*/ 310868 w 826259"/>
              <a:gd name="connsiteY108" fmla="*/ 553458 h 570116"/>
              <a:gd name="connsiteX109" fmla="*/ 313470 w 826259"/>
              <a:gd name="connsiteY109" fmla="*/ 551100 h 570116"/>
              <a:gd name="connsiteX110" fmla="*/ 314452 w 826259"/>
              <a:gd name="connsiteY110" fmla="*/ 547706 h 570116"/>
              <a:gd name="connsiteX111" fmla="*/ 311912 w 826259"/>
              <a:gd name="connsiteY111" fmla="*/ 542515 h 570116"/>
              <a:gd name="connsiteX112" fmla="*/ 305494 w 826259"/>
              <a:gd name="connsiteY112" fmla="*/ 539279 h 570116"/>
              <a:gd name="connsiteX113" fmla="*/ 297162 w 826259"/>
              <a:gd name="connsiteY113" fmla="*/ 536604 h 570116"/>
              <a:gd name="connsiteX114" fmla="*/ 288830 w 826259"/>
              <a:gd name="connsiteY114" fmla="*/ 533004 h 570116"/>
              <a:gd name="connsiteX115" fmla="*/ 282422 w 826259"/>
              <a:gd name="connsiteY115" fmla="*/ 527045 h 570116"/>
              <a:gd name="connsiteX116" fmla="*/ 279866 w 826259"/>
              <a:gd name="connsiteY116" fmla="*/ 517281 h 570116"/>
              <a:gd name="connsiteX117" fmla="*/ 282208 w 826259"/>
              <a:gd name="connsiteY117" fmla="*/ 507002 h 570116"/>
              <a:gd name="connsiteX118" fmla="*/ 288466 w 826259"/>
              <a:gd name="connsiteY118" fmla="*/ 499604 h 570116"/>
              <a:gd name="connsiteX119" fmla="*/ 297472 w 826259"/>
              <a:gd name="connsiteY119" fmla="*/ 495133 h 570116"/>
              <a:gd name="connsiteX120" fmla="*/ 308004 w 826259"/>
              <a:gd name="connsiteY120" fmla="*/ 493645 h 570116"/>
              <a:gd name="connsiteX121" fmla="*/ 211470 w 826259"/>
              <a:gd name="connsiteY121" fmla="*/ 475207 h 570116"/>
              <a:gd name="connsiteX122" fmla="*/ 193438 w 826259"/>
              <a:gd name="connsiteY122" fmla="*/ 490007 h 570116"/>
              <a:gd name="connsiteX123" fmla="*/ 179678 w 826259"/>
              <a:gd name="connsiteY123" fmla="*/ 490008 h 570116"/>
              <a:gd name="connsiteX124" fmla="*/ 190204 w 826259"/>
              <a:gd name="connsiteY124" fmla="*/ 475209 h 570116"/>
              <a:gd name="connsiteX125" fmla="*/ 183374 w 826259"/>
              <a:gd name="connsiteY125" fmla="*/ 177169 h 570116"/>
              <a:gd name="connsiteX126" fmla="*/ 79834 w 826259"/>
              <a:gd name="connsiteY126" fmla="*/ 217192 h 570116"/>
              <a:gd name="connsiteX127" fmla="*/ 137106 w 826259"/>
              <a:gd name="connsiteY127" fmla="*/ 284270 h 570116"/>
              <a:gd name="connsiteX128" fmla="*/ 176560 w 826259"/>
              <a:gd name="connsiteY128" fmla="*/ 323241 h 570116"/>
              <a:gd name="connsiteX129" fmla="*/ 125656 w 826259"/>
              <a:gd name="connsiteY129" fmla="*/ 339968 h 570116"/>
              <a:gd name="connsiteX130" fmla="*/ 50658 w 826259"/>
              <a:gd name="connsiteY130" fmla="*/ 321516 h 570116"/>
              <a:gd name="connsiteX131" fmla="*/ 37088 w 826259"/>
              <a:gd name="connsiteY131" fmla="*/ 350508 h 570116"/>
              <a:gd name="connsiteX132" fmla="*/ 118014 w 826259"/>
              <a:gd name="connsiteY132" fmla="*/ 369333 h 570116"/>
              <a:gd name="connsiteX133" fmla="*/ 223752 w 826259"/>
              <a:gd name="connsiteY133" fmla="*/ 326967 h 570116"/>
              <a:gd name="connsiteX134" fmla="*/ 164658 w 826259"/>
              <a:gd name="connsiteY134" fmla="*/ 256329 h 570116"/>
              <a:gd name="connsiteX135" fmla="*/ 124414 w 826259"/>
              <a:gd name="connsiteY135" fmla="*/ 224346 h 570116"/>
              <a:gd name="connsiteX136" fmla="*/ 180446 w 826259"/>
              <a:gd name="connsiteY136" fmla="*/ 204136 h 570116"/>
              <a:gd name="connsiteX137" fmla="*/ 211282 w 826259"/>
              <a:gd name="connsiteY137" fmla="*/ 208227 h 570116"/>
              <a:gd name="connsiteX138" fmla="*/ 220050 w 826259"/>
              <a:gd name="connsiteY138" fmla="*/ 180991 h 570116"/>
              <a:gd name="connsiteX139" fmla="*/ 183374 w 826259"/>
              <a:gd name="connsiteY139" fmla="*/ 177169 h 570116"/>
              <a:gd name="connsiteX140" fmla="*/ 547008 w 826259"/>
              <a:gd name="connsiteY140" fmla="*/ 176671 h 570116"/>
              <a:gd name="connsiteX141" fmla="*/ 433378 w 826259"/>
              <a:gd name="connsiteY141" fmla="*/ 220468 h 570116"/>
              <a:gd name="connsiteX142" fmla="*/ 431194 w 826259"/>
              <a:gd name="connsiteY142" fmla="*/ 221299 h 570116"/>
              <a:gd name="connsiteX143" fmla="*/ 430064 w 826259"/>
              <a:gd name="connsiteY143" fmla="*/ 220468 h 570116"/>
              <a:gd name="connsiteX144" fmla="*/ 443262 w 826259"/>
              <a:gd name="connsiteY144" fmla="*/ 179686 h 570116"/>
              <a:gd name="connsiteX145" fmla="*/ 404670 w 826259"/>
              <a:gd name="connsiteY145" fmla="*/ 179686 h 570116"/>
              <a:gd name="connsiteX146" fmla="*/ 362488 w 826259"/>
              <a:gd name="connsiteY146" fmla="*/ 310200 h 570116"/>
              <a:gd name="connsiteX147" fmla="*/ 287680 w 826259"/>
              <a:gd name="connsiteY147" fmla="*/ 179686 h 570116"/>
              <a:gd name="connsiteX148" fmla="*/ 246312 w 826259"/>
              <a:gd name="connsiteY148" fmla="*/ 179686 h 570116"/>
              <a:gd name="connsiteX149" fmla="*/ 215358 w 826259"/>
              <a:gd name="connsiteY149" fmla="*/ 274719 h 570116"/>
              <a:gd name="connsiteX150" fmla="*/ 239894 w 826259"/>
              <a:gd name="connsiteY150" fmla="*/ 306054 h 570116"/>
              <a:gd name="connsiteX151" fmla="*/ 241374 w 826259"/>
              <a:gd name="connsiteY151" fmla="*/ 306916 h 570116"/>
              <a:gd name="connsiteX152" fmla="*/ 242688 w 826259"/>
              <a:gd name="connsiteY152" fmla="*/ 306054 h 570116"/>
              <a:gd name="connsiteX153" fmla="*/ 269710 w 826259"/>
              <a:gd name="connsiteY153" fmla="*/ 223475 h 570116"/>
              <a:gd name="connsiteX154" fmla="*/ 338434 w 826259"/>
              <a:gd name="connsiteY154" fmla="*/ 365899 h 570116"/>
              <a:gd name="connsiteX155" fmla="*/ 382870 w 826259"/>
              <a:gd name="connsiteY155" fmla="*/ 365899 h 570116"/>
              <a:gd name="connsiteX156" fmla="*/ 404806 w 826259"/>
              <a:gd name="connsiteY156" fmla="*/ 298204 h 570116"/>
              <a:gd name="connsiteX157" fmla="*/ 406246 w 826259"/>
              <a:gd name="connsiteY157" fmla="*/ 297381 h 570116"/>
              <a:gd name="connsiteX158" fmla="*/ 407582 w 826259"/>
              <a:gd name="connsiteY158" fmla="*/ 298204 h 570116"/>
              <a:gd name="connsiteX159" fmla="*/ 517802 w 826259"/>
              <a:gd name="connsiteY159" fmla="*/ 369254 h 570116"/>
              <a:gd name="connsiteX160" fmla="*/ 601362 w 826259"/>
              <a:gd name="connsiteY160" fmla="*/ 354425 h 570116"/>
              <a:gd name="connsiteX161" fmla="*/ 624332 w 826259"/>
              <a:gd name="connsiteY161" fmla="*/ 282972 h 570116"/>
              <a:gd name="connsiteX162" fmla="*/ 712702 w 826259"/>
              <a:gd name="connsiteY162" fmla="*/ 282972 h 570116"/>
              <a:gd name="connsiteX163" fmla="*/ 721652 w 826259"/>
              <a:gd name="connsiteY163" fmla="*/ 255269 h 570116"/>
              <a:gd name="connsiteX164" fmla="*/ 633322 w 826259"/>
              <a:gd name="connsiteY164" fmla="*/ 255269 h 570116"/>
              <a:gd name="connsiteX165" fmla="*/ 648554 w 826259"/>
              <a:gd name="connsiteY165" fmla="*/ 208378 h 570116"/>
              <a:gd name="connsiteX166" fmla="*/ 753874 w 826259"/>
              <a:gd name="connsiteY166" fmla="*/ 208378 h 570116"/>
              <a:gd name="connsiteX167" fmla="*/ 763006 w 826259"/>
              <a:gd name="connsiteY167" fmla="*/ 179654 h 570116"/>
              <a:gd name="connsiteX168" fmla="*/ 615130 w 826259"/>
              <a:gd name="connsiteY168" fmla="*/ 179654 h 570116"/>
              <a:gd name="connsiteX169" fmla="*/ 564962 w 826259"/>
              <a:gd name="connsiteY169" fmla="*/ 334437 h 570116"/>
              <a:gd name="connsiteX170" fmla="*/ 527400 w 826259"/>
              <a:gd name="connsiteY170" fmla="*/ 338362 h 570116"/>
              <a:gd name="connsiteX171" fmla="*/ 460568 w 826259"/>
              <a:gd name="connsiteY171" fmla="*/ 315984 h 570116"/>
              <a:gd name="connsiteX172" fmla="*/ 448952 w 826259"/>
              <a:gd name="connsiteY172" fmla="*/ 272590 h 570116"/>
              <a:gd name="connsiteX173" fmla="*/ 546992 w 826259"/>
              <a:gd name="connsiteY173" fmla="*/ 207555 h 570116"/>
              <a:gd name="connsiteX174" fmla="*/ 579704 w 826259"/>
              <a:gd name="connsiteY174" fmla="*/ 209501 h 570116"/>
              <a:gd name="connsiteX175" fmla="*/ 590126 w 826259"/>
              <a:gd name="connsiteY175" fmla="*/ 179409 h 570116"/>
              <a:gd name="connsiteX176" fmla="*/ 547008 w 826259"/>
              <a:gd name="connsiteY176" fmla="*/ 176671 h 570116"/>
              <a:gd name="connsiteX177" fmla="*/ 71184 w 826259"/>
              <a:gd name="connsiteY177" fmla="*/ 0 h 570116"/>
              <a:gd name="connsiteX178" fmla="*/ 818632 w 826259"/>
              <a:gd name="connsiteY178" fmla="*/ 170427 h 570116"/>
              <a:gd name="connsiteX179" fmla="*/ 825050 w 826259"/>
              <a:gd name="connsiteY179" fmla="*/ 187970 h 570116"/>
              <a:gd name="connsiteX180" fmla="*/ 750518 w 826259"/>
              <a:gd name="connsiteY180" fmla="*/ 418195 h 570116"/>
              <a:gd name="connsiteX181" fmla="*/ 735778 w 826259"/>
              <a:gd name="connsiteY181" fmla="*/ 427239 h 570116"/>
              <a:gd name="connsiteX182" fmla="*/ 12810 w 826259"/>
              <a:gd name="connsiteY182" fmla="*/ 427239 h 570116"/>
              <a:gd name="connsiteX183" fmla="*/ 0 w 826259"/>
              <a:gd name="connsiteY183" fmla="*/ 414009 h 570116"/>
              <a:gd name="connsiteX184" fmla="*/ 0 w 826259"/>
              <a:gd name="connsiteY184" fmla="*/ 14521 h 570116"/>
              <a:gd name="connsiteX185" fmla="*/ 15154 w 826259"/>
              <a:gd name="connsiteY185" fmla="*/ 1005 h 570116"/>
              <a:gd name="connsiteX186" fmla="*/ 71184 w 826259"/>
              <a:gd name="connsiteY186" fmla="*/ 0 h 57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826259" h="570116">
                <a:moveTo>
                  <a:pt x="544512" y="516664"/>
                </a:moveTo>
                <a:lnTo>
                  <a:pt x="535554" y="539287"/>
                </a:lnTo>
                <a:lnTo>
                  <a:pt x="553588" y="539287"/>
                </a:lnTo>
                <a:close/>
                <a:moveTo>
                  <a:pt x="60548" y="509068"/>
                </a:moveTo>
                <a:lnTo>
                  <a:pt x="60548" y="525613"/>
                </a:lnTo>
                <a:lnTo>
                  <a:pt x="70130" y="525613"/>
                </a:lnTo>
                <a:cubicBezTo>
                  <a:pt x="71586" y="525613"/>
                  <a:pt x="73138" y="525566"/>
                  <a:pt x="74766" y="525463"/>
                </a:cubicBezTo>
                <a:cubicBezTo>
                  <a:pt x="76398" y="525360"/>
                  <a:pt x="77870" y="525052"/>
                  <a:pt x="79190" y="524537"/>
                </a:cubicBezTo>
                <a:cubicBezTo>
                  <a:pt x="80512" y="524023"/>
                  <a:pt x="81612" y="523216"/>
                  <a:pt x="82474" y="522116"/>
                </a:cubicBezTo>
                <a:cubicBezTo>
                  <a:pt x="83344" y="521024"/>
                  <a:pt x="83780" y="519481"/>
                  <a:pt x="83780" y="517495"/>
                </a:cubicBezTo>
                <a:cubicBezTo>
                  <a:pt x="83780" y="515643"/>
                  <a:pt x="83400" y="514171"/>
                  <a:pt x="82632" y="513072"/>
                </a:cubicBezTo>
                <a:cubicBezTo>
                  <a:pt x="81866" y="511980"/>
                  <a:pt x="80890" y="511141"/>
                  <a:pt x="79720" y="510555"/>
                </a:cubicBezTo>
                <a:cubicBezTo>
                  <a:pt x="78534" y="509978"/>
                  <a:pt x="77180" y="509582"/>
                  <a:pt x="75654" y="509376"/>
                </a:cubicBezTo>
                <a:cubicBezTo>
                  <a:pt x="74118" y="509171"/>
                  <a:pt x="72630" y="509068"/>
                  <a:pt x="71174" y="509068"/>
                </a:cubicBezTo>
                <a:close/>
                <a:moveTo>
                  <a:pt x="643982" y="495498"/>
                </a:moveTo>
                <a:lnTo>
                  <a:pt x="660234" y="495498"/>
                </a:lnTo>
                <a:lnTo>
                  <a:pt x="660234" y="539588"/>
                </a:lnTo>
                <a:cubicBezTo>
                  <a:pt x="660234" y="541851"/>
                  <a:pt x="660598" y="543940"/>
                  <a:pt x="661318" y="545855"/>
                </a:cubicBezTo>
                <a:cubicBezTo>
                  <a:pt x="662054" y="547778"/>
                  <a:pt x="663074" y="549440"/>
                  <a:pt x="664404" y="550840"/>
                </a:cubicBezTo>
                <a:cubicBezTo>
                  <a:pt x="665718" y="552249"/>
                  <a:pt x="667300" y="553341"/>
                  <a:pt x="669144" y="554132"/>
                </a:cubicBezTo>
                <a:cubicBezTo>
                  <a:pt x="670972" y="554923"/>
                  <a:pt x="672982" y="555311"/>
                  <a:pt x="675134" y="555311"/>
                </a:cubicBezTo>
                <a:cubicBezTo>
                  <a:pt x="677286" y="555311"/>
                  <a:pt x="679272" y="554923"/>
                  <a:pt x="681070" y="554132"/>
                </a:cubicBezTo>
                <a:cubicBezTo>
                  <a:pt x="682882" y="553341"/>
                  <a:pt x="684440" y="552249"/>
                  <a:pt x="685762" y="550840"/>
                </a:cubicBezTo>
                <a:cubicBezTo>
                  <a:pt x="687082" y="549440"/>
                  <a:pt x="688102" y="547778"/>
                  <a:pt x="688822" y="545855"/>
                </a:cubicBezTo>
                <a:cubicBezTo>
                  <a:pt x="689566" y="543940"/>
                  <a:pt x="689922" y="541851"/>
                  <a:pt x="689922" y="539588"/>
                </a:cubicBezTo>
                <a:lnTo>
                  <a:pt x="689922" y="495498"/>
                </a:lnTo>
                <a:lnTo>
                  <a:pt x="706176" y="495498"/>
                </a:lnTo>
                <a:lnTo>
                  <a:pt x="706176" y="540205"/>
                </a:lnTo>
                <a:cubicBezTo>
                  <a:pt x="706176" y="544526"/>
                  <a:pt x="705518" y="548498"/>
                  <a:pt x="704206" y="552130"/>
                </a:cubicBezTo>
                <a:cubicBezTo>
                  <a:pt x="702878" y="555762"/>
                  <a:pt x="700922" y="558911"/>
                  <a:pt x="698310" y="561586"/>
                </a:cubicBezTo>
                <a:cubicBezTo>
                  <a:pt x="695706" y="564253"/>
                  <a:pt x="692462" y="566349"/>
                  <a:pt x="688578" y="567853"/>
                </a:cubicBezTo>
                <a:cubicBezTo>
                  <a:pt x="684678" y="569356"/>
                  <a:pt x="680198" y="570116"/>
                  <a:pt x="675134" y="570116"/>
                </a:cubicBezTo>
                <a:cubicBezTo>
                  <a:pt x="669990" y="570116"/>
                  <a:pt x="665480" y="569356"/>
                  <a:pt x="661586" y="567853"/>
                </a:cubicBezTo>
                <a:cubicBezTo>
                  <a:pt x="657686" y="566349"/>
                  <a:pt x="654450" y="564253"/>
                  <a:pt x="651854" y="561586"/>
                </a:cubicBezTo>
                <a:cubicBezTo>
                  <a:pt x="649242" y="558911"/>
                  <a:pt x="647282" y="555762"/>
                  <a:pt x="645958" y="552130"/>
                </a:cubicBezTo>
                <a:cubicBezTo>
                  <a:pt x="644638" y="548498"/>
                  <a:pt x="643982" y="544526"/>
                  <a:pt x="643982" y="540205"/>
                </a:cubicBezTo>
                <a:close/>
                <a:moveTo>
                  <a:pt x="538270" y="495497"/>
                </a:moveTo>
                <a:lnTo>
                  <a:pt x="551714" y="495497"/>
                </a:lnTo>
                <a:lnTo>
                  <a:pt x="583798" y="568264"/>
                </a:lnTo>
                <a:lnTo>
                  <a:pt x="565466" y="568264"/>
                </a:lnTo>
                <a:lnTo>
                  <a:pt x="559110" y="552849"/>
                </a:lnTo>
                <a:lnTo>
                  <a:pt x="530450" y="552849"/>
                </a:lnTo>
                <a:lnTo>
                  <a:pt x="524302" y="568264"/>
                </a:lnTo>
                <a:lnTo>
                  <a:pt x="506388" y="568264"/>
                </a:lnTo>
                <a:close/>
                <a:moveTo>
                  <a:pt x="396200" y="495497"/>
                </a:moveTo>
                <a:lnTo>
                  <a:pt x="446320" y="495497"/>
                </a:lnTo>
                <a:lnTo>
                  <a:pt x="446320" y="510294"/>
                </a:lnTo>
                <a:lnTo>
                  <a:pt x="412454" y="510294"/>
                </a:lnTo>
                <a:lnTo>
                  <a:pt x="412454" y="523865"/>
                </a:lnTo>
                <a:lnTo>
                  <a:pt x="444446" y="523865"/>
                </a:lnTo>
                <a:lnTo>
                  <a:pt x="444446" y="538662"/>
                </a:lnTo>
                <a:lnTo>
                  <a:pt x="412454" y="538662"/>
                </a:lnTo>
                <a:lnTo>
                  <a:pt x="412454" y="553459"/>
                </a:lnTo>
                <a:lnTo>
                  <a:pt x="448194" y="553459"/>
                </a:lnTo>
                <a:lnTo>
                  <a:pt x="448194" y="568264"/>
                </a:lnTo>
                <a:lnTo>
                  <a:pt x="396200" y="568264"/>
                </a:lnTo>
                <a:close/>
                <a:moveTo>
                  <a:pt x="165202" y="495497"/>
                </a:moveTo>
                <a:lnTo>
                  <a:pt x="215322" y="495497"/>
                </a:lnTo>
                <a:lnTo>
                  <a:pt x="215322" y="510294"/>
                </a:lnTo>
                <a:lnTo>
                  <a:pt x="181462" y="510294"/>
                </a:lnTo>
                <a:lnTo>
                  <a:pt x="181462" y="523865"/>
                </a:lnTo>
                <a:lnTo>
                  <a:pt x="213446" y="523865"/>
                </a:lnTo>
                <a:lnTo>
                  <a:pt x="213446" y="538662"/>
                </a:lnTo>
                <a:lnTo>
                  <a:pt x="181462" y="538662"/>
                </a:lnTo>
                <a:lnTo>
                  <a:pt x="181462" y="553459"/>
                </a:lnTo>
                <a:lnTo>
                  <a:pt x="217198" y="553459"/>
                </a:lnTo>
                <a:lnTo>
                  <a:pt x="217198" y="568264"/>
                </a:lnTo>
                <a:lnTo>
                  <a:pt x="165202" y="568264"/>
                </a:lnTo>
                <a:close/>
                <a:moveTo>
                  <a:pt x="44286" y="495497"/>
                </a:moveTo>
                <a:lnTo>
                  <a:pt x="72836" y="495497"/>
                </a:lnTo>
                <a:cubicBezTo>
                  <a:pt x="76586" y="495497"/>
                  <a:pt x="80156" y="495861"/>
                  <a:pt x="83518" y="496581"/>
                </a:cubicBezTo>
                <a:cubicBezTo>
                  <a:pt x="86890" y="497293"/>
                  <a:pt x="89842" y="498496"/>
                  <a:pt x="92382" y="500174"/>
                </a:cubicBezTo>
                <a:cubicBezTo>
                  <a:pt x="94914" y="501851"/>
                  <a:pt x="96922" y="504114"/>
                  <a:pt x="98418" y="506963"/>
                </a:cubicBezTo>
                <a:cubicBezTo>
                  <a:pt x="99906" y="509804"/>
                  <a:pt x="100658" y="513349"/>
                  <a:pt x="100658" y="517598"/>
                </a:cubicBezTo>
                <a:cubicBezTo>
                  <a:pt x="100658" y="522733"/>
                  <a:pt x="99306" y="527101"/>
                  <a:pt x="96598" y="530701"/>
                </a:cubicBezTo>
                <a:cubicBezTo>
                  <a:pt x="93884" y="534302"/>
                  <a:pt x="89928" y="536581"/>
                  <a:pt x="84722" y="537538"/>
                </a:cubicBezTo>
                <a:lnTo>
                  <a:pt x="103474" y="568264"/>
                </a:lnTo>
                <a:lnTo>
                  <a:pt x="83986" y="568264"/>
                </a:lnTo>
                <a:lnTo>
                  <a:pt x="68562" y="539184"/>
                </a:lnTo>
                <a:lnTo>
                  <a:pt x="60548" y="539184"/>
                </a:lnTo>
                <a:lnTo>
                  <a:pt x="60548" y="568264"/>
                </a:lnTo>
                <a:lnTo>
                  <a:pt x="44286" y="568264"/>
                </a:lnTo>
                <a:close/>
                <a:moveTo>
                  <a:pt x="308004" y="493645"/>
                </a:moveTo>
                <a:cubicBezTo>
                  <a:pt x="312166" y="493645"/>
                  <a:pt x="316202" y="494223"/>
                  <a:pt x="320086" y="495386"/>
                </a:cubicBezTo>
                <a:cubicBezTo>
                  <a:pt x="323972" y="496557"/>
                  <a:pt x="327494" y="498512"/>
                  <a:pt x="330610" y="501249"/>
                </a:cubicBezTo>
                <a:lnTo>
                  <a:pt x="319462" y="513277"/>
                </a:lnTo>
                <a:cubicBezTo>
                  <a:pt x="318132" y="511631"/>
                  <a:pt x="316352" y="510412"/>
                  <a:pt x="314096" y="509629"/>
                </a:cubicBezTo>
                <a:cubicBezTo>
                  <a:pt x="311834" y="508838"/>
                  <a:pt x="309698" y="508442"/>
                  <a:pt x="307686" y="508442"/>
                </a:cubicBezTo>
                <a:cubicBezTo>
                  <a:pt x="306500" y="508442"/>
                  <a:pt x="305298" y="508585"/>
                  <a:pt x="304046" y="508854"/>
                </a:cubicBezTo>
                <a:cubicBezTo>
                  <a:pt x="302782" y="509131"/>
                  <a:pt x="301610" y="509558"/>
                  <a:pt x="300502" y="510136"/>
                </a:cubicBezTo>
                <a:cubicBezTo>
                  <a:pt x="299394" y="510721"/>
                  <a:pt x="298484" y="511489"/>
                  <a:pt x="297788" y="512454"/>
                </a:cubicBezTo>
                <a:cubicBezTo>
                  <a:pt x="297100" y="513411"/>
                  <a:pt x="296750" y="514575"/>
                  <a:pt x="296750" y="515944"/>
                </a:cubicBezTo>
                <a:cubicBezTo>
                  <a:pt x="296750" y="518143"/>
                  <a:pt x="297574" y="519821"/>
                  <a:pt x="299252" y="520984"/>
                </a:cubicBezTo>
                <a:cubicBezTo>
                  <a:pt x="300906" y="522147"/>
                  <a:pt x="303018" y="523144"/>
                  <a:pt x="305550" y="523967"/>
                </a:cubicBezTo>
                <a:cubicBezTo>
                  <a:pt x="308090" y="524782"/>
                  <a:pt x="310822" y="525605"/>
                  <a:pt x="313726" y="526428"/>
                </a:cubicBezTo>
                <a:cubicBezTo>
                  <a:pt x="316644" y="527251"/>
                  <a:pt x="319374" y="528414"/>
                  <a:pt x="321914" y="529926"/>
                </a:cubicBezTo>
                <a:cubicBezTo>
                  <a:pt x="324446" y="531429"/>
                  <a:pt x="326542" y="533455"/>
                  <a:pt x="328222" y="535987"/>
                </a:cubicBezTo>
                <a:cubicBezTo>
                  <a:pt x="329874" y="538527"/>
                  <a:pt x="330714" y="541914"/>
                  <a:pt x="330714" y="546163"/>
                </a:cubicBezTo>
                <a:cubicBezTo>
                  <a:pt x="330714" y="550206"/>
                  <a:pt x="329946" y="553735"/>
                  <a:pt x="328418" y="556750"/>
                </a:cubicBezTo>
                <a:cubicBezTo>
                  <a:pt x="326898" y="559765"/>
                  <a:pt x="324826" y="562265"/>
                  <a:pt x="322222" y="564252"/>
                </a:cubicBezTo>
                <a:cubicBezTo>
                  <a:pt x="319620" y="566238"/>
                  <a:pt x="316590" y="567717"/>
                  <a:pt x="313162" y="568675"/>
                </a:cubicBezTo>
                <a:cubicBezTo>
                  <a:pt x="309714" y="569632"/>
                  <a:pt x="306090" y="570115"/>
                  <a:pt x="302266" y="570115"/>
                </a:cubicBezTo>
                <a:cubicBezTo>
                  <a:pt x="297472" y="570115"/>
                  <a:pt x="293032" y="569395"/>
                  <a:pt x="288934" y="567955"/>
                </a:cubicBezTo>
                <a:cubicBezTo>
                  <a:pt x="284834" y="566515"/>
                  <a:pt x="281006" y="564188"/>
                  <a:pt x="277476" y="560968"/>
                </a:cubicBezTo>
                <a:lnTo>
                  <a:pt x="289036" y="548426"/>
                </a:lnTo>
                <a:cubicBezTo>
                  <a:pt x="290698" y="550618"/>
                  <a:pt x="292802" y="552311"/>
                  <a:pt x="295342" y="553514"/>
                </a:cubicBezTo>
                <a:cubicBezTo>
                  <a:pt x="297874" y="554709"/>
                  <a:pt x="300502" y="555310"/>
                  <a:pt x="303208" y="555310"/>
                </a:cubicBezTo>
                <a:cubicBezTo>
                  <a:pt x="304530" y="555310"/>
                  <a:pt x="305874" y="555160"/>
                  <a:pt x="307220" y="554851"/>
                </a:cubicBezTo>
                <a:cubicBezTo>
                  <a:pt x="308574" y="554542"/>
                  <a:pt x="309792" y="554076"/>
                  <a:pt x="310868" y="553458"/>
                </a:cubicBezTo>
                <a:cubicBezTo>
                  <a:pt x="311944" y="552841"/>
                  <a:pt x="312814" y="552058"/>
                  <a:pt x="313470" y="551100"/>
                </a:cubicBezTo>
                <a:cubicBezTo>
                  <a:pt x="314120" y="550135"/>
                  <a:pt x="314452" y="549011"/>
                  <a:pt x="314452" y="547706"/>
                </a:cubicBezTo>
                <a:cubicBezTo>
                  <a:pt x="314452" y="545514"/>
                  <a:pt x="313606" y="543781"/>
                  <a:pt x="311912" y="542515"/>
                </a:cubicBezTo>
                <a:cubicBezTo>
                  <a:pt x="310194" y="541249"/>
                  <a:pt x="308066" y="540165"/>
                  <a:pt x="305494" y="539279"/>
                </a:cubicBezTo>
                <a:cubicBezTo>
                  <a:pt x="302922" y="538392"/>
                  <a:pt x="300154" y="537498"/>
                  <a:pt x="297162" y="536604"/>
                </a:cubicBezTo>
                <a:cubicBezTo>
                  <a:pt x="294172" y="535718"/>
                  <a:pt x="291402" y="534515"/>
                  <a:pt x="288830" y="533004"/>
                </a:cubicBezTo>
                <a:cubicBezTo>
                  <a:pt x="286258" y="531500"/>
                  <a:pt x="284122" y="529514"/>
                  <a:pt x="282422" y="527045"/>
                </a:cubicBezTo>
                <a:cubicBezTo>
                  <a:pt x="280720" y="524584"/>
                  <a:pt x="279866" y="521324"/>
                  <a:pt x="279866" y="517281"/>
                </a:cubicBezTo>
                <a:cubicBezTo>
                  <a:pt x="279866" y="513380"/>
                  <a:pt x="280642" y="509954"/>
                  <a:pt x="282208" y="507002"/>
                </a:cubicBezTo>
                <a:cubicBezTo>
                  <a:pt x="283774" y="504058"/>
                  <a:pt x="285862" y="501590"/>
                  <a:pt x="288466" y="499604"/>
                </a:cubicBezTo>
                <a:cubicBezTo>
                  <a:pt x="291062" y="497617"/>
                  <a:pt x="294070" y="496130"/>
                  <a:pt x="297472" y="495133"/>
                </a:cubicBezTo>
                <a:cubicBezTo>
                  <a:pt x="300882" y="494144"/>
                  <a:pt x="304386" y="493645"/>
                  <a:pt x="308004" y="493645"/>
                </a:cubicBezTo>
                <a:close/>
                <a:moveTo>
                  <a:pt x="211470" y="475207"/>
                </a:moveTo>
                <a:lnTo>
                  <a:pt x="193438" y="490007"/>
                </a:lnTo>
                <a:lnTo>
                  <a:pt x="179678" y="490008"/>
                </a:lnTo>
                <a:lnTo>
                  <a:pt x="190204" y="475209"/>
                </a:lnTo>
                <a:close/>
                <a:moveTo>
                  <a:pt x="183374" y="177169"/>
                </a:moveTo>
                <a:cubicBezTo>
                  <a:pt x="134874" y="176046"/>
                  <a:pt x="91038" y="189252"/>
                  <a:pt x="79834" y="217192"/>
                </a:cubicBezTo>
                <a:cubicBezTo>
                  <a:pt x="66446" y="250292"/>
                  <a:pt x="104300" y="268943"/>
                  <a:pt x="137106" y="284270"/>
                </a:cubicBezTo>
                <a:cubicBezTo>
                  <a:pt x="163218" y="296456"/>
                  <a:pt x="183768" y="308024"/>
                  <a:pt x="176560" y="323241"/>
                </a:cubicBezTo>
                <a:cubicBezTo>
                  <a:pt x="170902" y="335007"/>
                  <a:pt x="152482" y="340570"/>
                  <a:pt x="125656" y="339968"/>
                </a:cubicBezTo>
                <a:cubicBezTo>
                  <a:pt x="102456" y="339446"/>
                  <a:pt x="73478" y="332839"/>
                  <a:pt x="50658" y="321516"/>
                </a:cubicBezTo>
                <a:lnTo>
                  <a:pt x="37088" y="350508"/>
                </a:lnTo>
                <a:cubicBezTo>
                  <a:pt x="53878" y="358168"/>
                  <a:pt x="88474" y="368621"/>
                  <a:pt x="118014" y="369333"/>
                </a:cubicBezTo>
                <a:cubicBezTo>
                  <a:pt x="173466" y="370528"/>
                  <a:pt x="209390" y="356823"/>
                  <a:pt x="223752" y="326967"/>
                </a:cubicBezTo>
                <a:cubicBezTo>
                  <a:pt x="240774" y="291755"/>
                  <a:pt x="198574" y="272464"/>
                  <a:pt x="164658" y="256329"/>
                </a:cubicBezTo>
                <a:cubicBezTo>
                  <a:pt x="138118" y="243677"/>
                  <a:pt x="120054" y="237062"/>
                  <a:pt x="124414" y="224346"/>
                </a:cubicBezTo>
                <a:cubicBezTo>
                  <a:pt x="129542" y="209295"/>
                  <a:pt x="156254" y="203606"/>
                  <a:pt x="180446" y="204136"/>
                </a:cubicBezTo>
                <a:cubicBezTo>
                  <a:pt x="192678" y="204437"/>
                  <a:pt x="201350" y="205980"/>
                  <a:pt x="211282" y="208227"/>
                </a:cubicBezTo>
                <a:lnTo>
                  <a:pt x="220050" y="180991"/>
                </a:lnTo>
                <a:cubicBezTo>
                  <a:pt x="207444" y="178696"/>
                  <a:pt x="198446" y="177533"/>
                  <a:pt x="183374" y="177169"/>
                </a:cubicBezTo>
                <a:close/>
                <a:moveTo>
                  <a:pt x="547008" y="176671"/>
                </a:moveTo>
                <a:cubicBezTo>
                  <a:pt x="500282" y="176671"/>
                  <a:pt x="459682" y="192536"/>
                  <a:pt x="433378" y="220468"/>
                </a:cubicBezTo>
                <a:cubicBezTo>
                  <a:pt x="432580" y="221331"/>
                  <a:pt x="431710" y="221299"/>
                  <a:pt x="431194" y="221299"/>
                </a:cubicBezTo>
                <a:cubicBezTo>
                  <a:pt x="430372" y="221299"/>
                  <a:pt x="429858" y="221149"/>
                  <a:pt x="430064" y="220468"/>
                </a:cubicBezTo>
                <a:lnTo>
                  <a:pt x="443262" y="179686"/>
                </a:lnTo>
                <a:lnTo>
                  <a:pt x="404670" y="179686"/>
                </a:lnTo>
                <a:lnTo>
                  <a:pt x="362488" y="310200"/>
                </a:lnTo>
                <a:cubicBezTo>
                  <a:pt x="349076" y="271712"/>
                  <a:pt x="321452" y="221006"/>
                  <a:pt x="287680" y="179686"/>
                </a:cubicBezTo>
                <a:lnTo>
                  <a:pt x="246312" y="179686"/>
                </a:lnTo>
                <a:lnTo>
                  <a:pt x="215358" y="274719"/>
                </a:lnTo>
                <a:cubicBezTo>
                  <a:pt x="230914" y="286026"/>
                  <a:pt x="235826" y="294327"/>
                  <a:pt x="239894" y="306054"/>
                </a:cubicBezTo>
                <a:cubicBezTo>
                  <a:pt x="240162" y="306718"/>
                  <a:pt x="240638" y="306916"/>
                  <a:pt x="241374" y="306916"/>
                </a:cubicBezTo>
                <a:cubicBezTo>
                  <a:pt x="242142" y="306916"/>
                  <a:pt x="242474" y="306687"/>
                  <a:pt x="242688" y="306054"/>
                </a:cubicBezTo>
                <a:cubicBezTo>
                  <a:pt x="243004" y="305112"/>
                  <a:pt x="269710" y="223475"/>
                  <a:pt x="269710" y="223475"/>
                </a:cubicBezTo>
                <a:cubicBezTo>
                  <a:pt x="296954" y="261892"/>
                  <a:pt x="323968" y="312447"/>
                  <a:pt x="338434" y="365899"/>
                </a:cubicBezTo>
                <a:lnTo>
                  <a:pt x="382870" y="365899"/>
                </a:lnTo>
                <a:lnTo>
                  <a:pt x="404806" y="298204"/>
                </a:lnTo>
                <a:cubicBezTo>
                  <a:pt x="405034" y="297540"/>
                  <a:pt x="405542" y="297381"/>
                  <a:pt x="406246" y="297381"/>
                </a:cubicBezTo>
                <a:cubicBezTo>
                  <a:pt x="406966" y="297381"/>
                  <a:pt x="407528" y="297603"/>
                  <a:pt x="407582" y="298204"/>
                </a:cubicBezTo>
                <a:cubicBezTo>
                  <a:pt x="414302" y="340680"/>
                  <a:pt x="457118" y="369254"/>
                  <a:pt x="517802" y="369254"/>
                </a:cubicBezTo>
                <a:cubicBezTo>
                  <a:pt x="557112" y="369254"/>
                  <a:pt x="592538" y="359094"/>
                  <a:pt x="601362" y="354425"/>
                </a:cubicBezTo>
                <a:lnTo>
                  <a:pt x="624332" y="282972"/>
                </a:lnTo>
                <a:lnTo>
                  <a:pt x="712702" y="282972"/>
                </a:lnTo>
                <a:lnTo>
                  <a:pt x="721652" y="255269"/>
                </a:lnTo>
                <a:lnTo>
                  <a:pt x="633322" y="255269"/>
                </a:lnTo>
                <a:lnTo>
                  <a:pt x="648554" y="208378"/>
                </a:lnTo>
                <a:lnTo>
                  <a:pt x="753874" y="208378"/>
                </a:lnTo>
                <a:lnTo>
                  <a:pt x="763006" y="179654"/>
                </a:lnTo>
                <a:lnTo>
                  <a:pt x="615130" y="179654"/>
                </a:lnTo>
                <a:lnTo>
                  <a:pt x="564962" y="334437"/>
                </a:lnTo>
                <a:cubicBezTo>
                  <a:pt x="554302" y="337096"/>
                  <a:pt x="541136" y="338362"/>
                  <a:pt x="527400" y="338362"/>
                </a:cubicBezTo>
                <a:cubicBezTo>
                  <a:pt x="497742" y="338362"/>
                  <a:pt x="474020" y="331446"/>
                  <a:pt x="460568" y="315984"/>
                </a:cubicBezTo>
                <a:cubicBezTo>
                  <a:pt x="450494" y="304337"/>
                  <a:pt x="446490" y="289350"/>
                  <a:pt x="448952" y="272590"/>
                </a:cubicBezTo>
                <a:cubicBezTo>
                  <a:pt x="454910" y="232717"/>
                  <a:pt x="494300" y="207555"/>
                  <a:pt x="546992" y="207555"/>
                </a:cubicBezTo>
                <a:cubicBezTo>
                  <a:pt x="558054" y="207555"/>
                  <a:pt x="569472" y="208203"/>
                  <a:pt x="579704" y="209501"/>
                </a:cubicBezTo>
                <a:lnTo>
                  <a:pt x="590126" y="179409"/>
                </a:lnTo>
                <a:cubicBezTo>
                  <a:pt x="577434" y="177517"/>
                  <a:pt x="562058" y="176671"/>
                  <a:pt x="547008" y="176671"/>
                </a:cubicBezTo>
                <a:close/>
                <a:moveTo>
                  <a:pt x="71184" y="0"/>
                </a:moveTo>
                <a:cubicBezTo>
                  <a:pt x="231062" y="0"/>
                  <a:pt x="583138" y="21634"/>
                  <a:pt x="818632" y="170427"/>
                </a:cubicBezTo>
                <a:cubicBezTo>
                  <a:pt x="826030" y="175072"/>
                  <a:pt x="827764" y="179385"/>
                  <a:pt x="825050" y="187970"/>
                </a:cubicBezTo>
                <a:cubicBezTo>
                  <a:pt x="823776" y="192038"/>
                  <a:pt x="750518" y="418195"/>
                  <a:pt x="750518" y="418195"/>
                </a:cubicBezTo>
                <a:cubicBezTo>
                  <a:pt x="747464" y="426669"/>
                  <a:pt x="742258" y="427239"/>
                  <a:pt x="735778" y="427239"/>
                </a:cubicBezTo>
                <a:lnTo>
                  <a:pt x="12810" y="427239"/>
                </a:lnTo>
                <a:cubicBezTo>
                  <a:pt x="5042" y="427239"/>
                  <a:pt x="0" y="420956"/>
                  <a:pt x="0" y="414009"/>
                </a:cubicBezTo>
                <a:lnTo>
                  <a:pt x="0" y="14521"/>
                </a:lnTo>
                <a:cubicBezTo>
                  <a:pt x="0" y="5595"/>
                  <a:pt x="5958" y="1409"/>
                  <a:pt x="15154" y="1005"/>
                </a:cubicBezTo>
                <a:cubicBezTo>
                  <a:pt x="29278" y="420"/>
                  <a:pt x="48222" y="0"/>
                  <a:pt x="7118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23" name="Espace réservé du texte 11">
            <a:extLst>
              <a:ext uri="{FF2B5EF4-FFF2-40B4-BE49-F238E27FC236}">
                <a16:creationId xmlns:a16="http://schemas.microsoft.com/office/drawing/2014/main" id="{82A01E78-63A0-9BE5-FC4A-D304297AB96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8507" y="566040"/>
            <a:ext cx="4818987" cy="1018313"/>
          </a:xfrm>
          <a:prstGeom prst="rect">
            <a:avLst/>
          </a:prstGeom>
        </p:spPr>
        <p:txBody>
          <a:bodyPr/>
          <a:lstStyle>
            <a:lvl1pPr>
              <a:defRPr lang="fr-FR" sz="3067" kern="1200" dirty="0" smtClean="0">
                <a:solidFill>
                  <a:srgbClr val="28A092"/>
                </a:solidFill>
                <a:latin typeface="+mj-lt"/>
                <a:ea typeface="+mn-ea"/>
                <a:cs typeface="+mn-cs"/>
              </a:defRPr>
            </a:lvl1pPr>
            <a:lvl2pPr marL="8466" indent="0">
              <a:lnSpc>
                <a:spcPct val="88000"/>
              </a:lnSpc>
              <a:tabLst/>
              <a:defRPr lang="fr-FR" sz="2000" kern="1200" dirty="0" smtClean="0">
                <a:solidFill>
                  <a:srgbClr val="28A09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Sous-titre sur une</a:t>
            </a:r>
            <a:br>
              <a:rPr lang="fr-FR"/>
            </a:br>
            <a:r>
              <a:rPr lang="fr-FR"/>
              <a:t>ou deux lignes</a:t>
            </a:r>
          </a:p>
        </p:txBody>
      </p:sp>
      <p:sp>
        <p:nvSpPr>
          <p:cNvPr id="30" name="Espace réservé du texte 15">
            <a:extLst>
              <a:ext uri="{FF2B5EF4-FFF2-40B4-BE49-F238E27FC236}">
                <a16:creationId xmlns:a16="http://schemas.microsoft.com/office/drawing/2014/main" id="{223E3E47-737F-6D72-85F7-30038361A0F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8508" y="1800739"/>
            <a:ext cx="4818985" cy="3330107"/>
          </a:xfrm>
          <a:prstGeom prst="rect">
            <a:avLst/>
          </a:prstGeom>
        </p:spPr>
        <p:txBody>
          <a:bodyPr numCol="1" spcCol="216000">
            <a:noAutofit/>
          </a:bodyPr>
          <a:lstStyle>
            <a:lvl1pPr>
              <a:defRPr sz="1600"/>
            </a:lvl1pPr>
            <a:lvl2pPr marL="161996" indent="-161996"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/>
            </a:lvl2pPr>
            <a:lvl3pPr>
              <a:defRPr sz="1600">
                <a:solidFill>
                  <a:srgbClr val="28A092"/>
                </a:solidFill>
              </a:defRPr>
            </a:lvl3pPr>
          </a:lstStyle>
          <a:p>
            <a:pPr lvl="0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ost </a:t>
            </a:r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r>
              <a:rPr lang="fr-FR"/>
              <a:t> </a:t>
            </a:r>
            <a:r>
              <a:rPr lang="fr-FR" err="1"/>
              <a:t>nclu</a:t>
            </a:r>
            <a:r>
              <a:rPr lang="fr-FR"/>
              <a:t> </a:t>
            </a:r>
            <a:r>
              <a:rPr lang="fr-FR" err="1"/>
              <a:t>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 </a:t>
            </a:r>
            <a:r>
              <a:rPr lang="fr-FR" err="1"/>
              <a:t>upimis</a:t>
            </a:r>
            <a:r>
              <a:rPr lang="fr-FR"/>
              <a:t>. </a:t>
            </a:r>
            <a:r>
              <a:rPr lang="fr-FR" err="1"/>
              <a:t>Etrae</a:t>
            </a:r>
            <a:r>
              <a:rPr lang="fr-FR"/>
              <a:t> </a:t>
            </a:r>
            <a:r>
              <a:rPr lang="fr-FR" err="1"/>
              <a:t>mordius</a:t>
            </a:r>
            <a:r>
              <a:rPr lang="fr-FR"/>
              <a:t> </a:t>
            </a:r>
            <a:r>
              <a:rPr lang="fr-FR" err="1"/>
              <a:t>omnimis</a:t>
            </a:r>
            <a:r>
              <a:rPr lang="fr-FR"/>
              <a:t>, non </a:t>
            </a:r>
            <a:r>
              <a:rPr lang="fr-FR" err="1"/>
              <a:t>sentulicum</a:t>
            </a:r>
            <a:r>
              <a:rPr lang="fr-FR"/>
              <a:t>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tussustrae</a:t>
            </a:r>
            <a:r>
              <a:rPr lang="fr-FR"/>
              <a:t> </a:t>
            </a:r>
            <a:r>
              <a:rPr lang="fr-FR" err="1"/>
              <a:t>publiis</a:t>
            </a:r>
            <a:r>
              <a:rPr lang="fr-FR"/>
              <a:t> </a:t>
            </a:r>
            <a:r>
              <a:rPr lang="fr-FR" err="1"/>
              <a:t>clere</a:t>
            </a:r>
            <a:r>
              <a:rPr lang="fr-FR"/>
              <a:t> </a:t>
            </a:r>
            <a:r>
              <a:rPr lang="fr-FR" err="1"/>
              <a:t>cios</a:t>
            </a:r>
            <a:r>
              <a:rPr lang="fr-FR"/>
              <a:t> </a:t>
            </a:r>
            <a:r>
              <a:rPr lang="fr-FR" err="1"/>
              <a:t>stracchicae</a:t>
            </a:r>
            <a:r>
              <a:rPr lang="fr-FR"/>
              <a:t> </a:t>
            </a:r>
            <a:r>
              <a:rPr lang="fr-FR" err="1"/>
              <a:t>culvit</a:t>
            </a:r>
            <a:r>
              <a:rPr lang="fr-FR"/>
              <a:t>.</a:t>
            </a:r>
          </a:p>
          <a:p>
            <a:pPr lvl="0"/>
            <a:endParaRPr lang="fr-FR"/>
          </a:p>
          <a:p>
            <a:pPr lvl="2"/>
            <a:r>
              <a:rPr lang="fr-FR" err="1"/>
              <a:t>Sendachuitil</a:t>
            </a:r>
            <a:r>
              <a:rPr lang="fr-FR"/>
              <a:t> hoc, </a:t>
            </a:r>
            <a:r>
              <a:rPr lang="fr-FR" err="1"/>
              <a:t>cionsus</a:t>
            </a:r>
            <a:r>
              <a:rPr lang="fr-FR"/>
              <a:t> </a:t>
            </a:r>
            <a:r>
              <a:rPr lang="fr-FR" err="1"/>
              <a:t>acie</a:t>
            </a:r>
            <a:r>
              <a:rPr lang="fr-FR"/>
              <a:t> </a:t>
            </a:r>
            <a:r>
              <a:rPr lang="fr-FR" err="1"/>
              <a:t>maci</a:t>
            </a:r>
            <a:r>
              <a:rPr lang="fr-FR"/>
              <a:t> </a:t>
            </a:r>
            <a:r>
              <a:rPr lang="fr-FR" err="1"/>
              <a:t>cupil</a:t>
            </a:r>
            <a:r>
              <a:rPr lang="fr-FR"/>
              <a:t> </a:t>
            </a:r>
            <a:r>
              <a:rPr lang="fr-FR" err="1"/>
              <a:t>ocum</a:t>
            </a:r>
            <a:r>
              <a:rPr lang="fr-FR"/>
              <a:t> nos, </a:t>
            </a:r>
            <a:r>
              <a:rPr lang="fr-FR" err="1"/>
              <a:t>iam</a:t>
            </a:r>
            <a:r>
              <a:rPr lang="fr-FR"/>
              <a:t> </a:t>
            </a:r>
            <a:r>
              <a:rPr lang="fr-FR" err="1"/>
              <a:t>perum</a:t>
            </a:r>
            <a:r>
              <a:rPr lang="fr-FR"/>
              <a:t> </a:t>
            </a:r>
            <a:r>
              <a:rPr lang="fr-FR" err="1"/>
              <a:t>intilicaet</a:t>
            </a:r>
            <a:r>
              <a:rPr lang="fr-FR"/>
              <a:t> ad </a:t>
            </a:r>
            <a:r>
              <a:rPr lang="fr-FR" err="1"/>
              <a:t>iaedeores</a:t>
            </a:r>
            <a:r>
              <a:rPr lang="fr-FR"/>
              <a:t> </a:t>
            </a:r>
            <a:r>
              <a:rPr lang="fr-FR" err="1"/>
              <a:t>vivas</a:t>
            </a:r>
            <a:r>
              <a:rPr lang="fr-FR"/>
              <a:t> </a:t>
            </a:r>
            <a:r>
              <a:rPr lang="fr-FR" err="1"/>
              <a:t>fue</a:t>
            </a:r>
            <a:r>
              <a:rPr lang="fr-FR"/>
              <a:t> </a:t>
            </a:r>
            <a:r>
              <a:rPr lang="fr-FR" err="1"/>
              <a:t>inatiquo</a:t>
            </a:r>
            <a:r>
              <a:rPr lang="fr-FR"/>
              <a:t>.</a:t>
            </a:r>
          </a:p>
          <a:p>
            <a:pPr lvl="2"/>
            <a:endParaRPr lang="fr-FR"/>
          </a:p>
          <a:p>
            <a:pPr marL="161996" marR="0" lvl="1" indent="-161996" algn="l" defTabSz="457189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fr-FR" err="1"/>
              <a:t>Etrae</a:t>
            </a:r>
            <a:r>
              <a:rPr lang="fr-FR"/>
              <a:t> </a:t>
            </a:r>
            <a:r>
              <a:rPr lang="fr-FR" err="1"/>
              <a:t>mordius</a:t>
            </a:r>
            <a:r>
              <a:rPr lang="fr-FR"/>
              <a:t> </a:t>
            </a:r>
            <a:r>
              <a:rPr lang="fr-FR" err="1"/>
              <a:t>omnimis</a:t>
            </a:r>
            <a:r>
              <a:rPr lang="fr-FR"/>
              <a:t> non sent </a:t>
            </a:r>
            <a:r>
              <a:rPr lang="fr-FR" err="1"/>
              <a:t>Gulicum</a:t>
            </a:r>
            <a:r>
              <a:rPr lang="fr-FR"/>
              <a:t>.</a:t>
            </a:r>
          </a:p>
          <a:p>
            <a:pPr lvl="1"/>
            <a:r>
              <a:rPr kumimoji="0" lang="fr-FR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Clere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cios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bonsulo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stracchicae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culvit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.</a:t>
            </a:r>
          </a:p>
          <a:p>
            <a:pPr lvl="1"/>
            <a:r>
              <a:rPr lang="fr-FR" err="1"/>
              <a:t>Escessignos</a:t>
            </a:r>
            <a:r>
              <a:rPr lang="fr-FR"/>
              <a:t>, </a:t>
            </a:r>
            <a:r>
              <a:rPr lang="fr-FR" err="1"/>
              <a:t>ora</a:t>
            </a:r>
            <a:r>
              <a:rPr lang="fr-FR"/>
              <a:t>, </a:t>
            </a:r>
            <a:r>
              <a:rPr lang="fr-FR" err="1"/>
              <a:t>musq</a:t>
            </a:r>
            <a:r>
              <a:rPr lang="fr-FR"/>
              <a:t> </a:t>
            </a:r>
            <a:r>
              <a:rPr lang="fr-FR" err="1"/>
              <a:t>uidiend</a:t>
            </a:r>
            <a:r>
              <a:rPr lang="fr-FR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814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.Text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EA746E87-19AA-FD0A-29E8-F0D33647DE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08" y="1961039"/>
            <a:ext cx="10898736" cy="2478564"/>
          </a:xfrm>
          <a:prstGeom prst="rect">
            <a:avLst/>
          </a:prstGeom>
        </p:spPr>
        <p:txBody>
          <a:bodyPr/>
          <a:lstStyle>
            <a:lvl1pPr marL="10584" indent="-10584" algn="l" rtl="0">
              <a:tabLst/>
              <a:defRPr sz="1600"/>
            </a:lvl1pPr>
            <a:lvl2pPr marL="161996" indent="-161996"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/>
            </a:lvl2pPr>
            <a:lvl3pPr rtl="0">
              <a:defRPr sz="1600">
                <a:solidFill>
                  <a:srgbClr val="C80E0E"/>
                </a:solidFill>
              </a:defRPr>
            </a:lvl3pPr>
            <a:lvl4pPr marL="10584" indent="0" algn="r" rtl="1">
              <a:tabLst/>
              <a:defRPr sz="1600"/>
            </a:lvl4pPr>
            <a:lvl5pPr algn="r" rtl="1">
              <a:defRPr/>
            </a:lvl5pPr>
          </a:lstStyle>
          <a:p>
            <a:pPr marL="0" marR="0" lvl="2" indent="0" algn="l" defTabSz="457189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err="1"/>
              <a:t>Sendachuitil</a:t>
            </a:r>
            <a:r>
              <a:rPr lang="fr-FR"/>
              <a:t> hoc, </a:t>
            </a:r>
            <a:r>
              <a:rPr lang="fr-FR" err="1"/>
              <a:t>cionsus</a:t>
            </a:r>
            <a:r>
              <a:rPr lang="fr-FR"/>
              <a:t> </a:t>
            </a:r>
            <a:r>
              <a:rPr lang="fr-FR" err="1"/>
              <a:t>acie</a:t>
            </a:r>
            <a:r>
              <a:rPr lang="fr-FR"/>
              <a:t> </a:t>
            </a:r>
            <a:r>
              <a:rPr lang="fr-FR" err="1"/>
              <a:t>maci</a:t>
            </a:r>
            <a:r>
              <a:rPr lang="fr-FR"/>
              <a:t> </a:t>
            </a:r>
            <a:r>
              <a:rPr lang="fr-FR" err="1"/>
              <a:t>cupil</a:t>
            </a:r>
            <a:r>
              <a:rPr lang="fr-FR"/>
              <a:t> </a:t>
            </a:r>
            <a:r>
              <a:rPr lang="fr-FR" err="1"/>
              <a:t>ocum</a:t>
            </a:r>
            <a:r>
              <a:rPr lang="fr-FR"/>
              <a:t> nos, </a:t>
            </a:r>
            <a:r>
              <a:rPr lang="fr-FR" err="1"/>
              <a:t>iam</a:t>
            </a:r>
            <a:r>
              <a:rPr lang="fr-FR"/>
              <a:t> </a:t>
            </a:r>
            <a:r>
              <a:rPr lang="fr-FR" err="1"/>
              <a:t>perum</a:t>
            </a:r>
            <a:r>
              <a:rPr lang="fr-FR"/>
              <a:t> </a:t>
            </a:r>
            <a:r>
              <a:rPr lang="fr-FR" err="1"/>
              <a:t>ora</a:t>
            </a:r>
            <a:r>
              <a:rPr lang="fr-FR"/>
              <a:t>, </a:t>
            </a:r>
            <a:r>
              <a:rPr lang="fr-FR" err="1"/>
              <a:t>musq</a:t>
            </a:r>
            <a:r>
              <a:rPr lang="fr-FR"/>
              <a:t> </a:t>
            </a:r>
            <a:r>
              <a:rPr lang="fr-FR" err="1"/>
              <a:t>uidiend</a:t>
            </a:r>
            <a:r>
              <a:rPr lang="fr-FR"/>
              <a:t> </a:t>
            </a:r>
            <a:r>
              <a:rPr lang="fr-FR" err="1"/>
              <a:t>uconsus</a:t>
            </a:r>
            <a:r>
              <a:rPr lang="fr-FR"/>
              <a:t> </a:t>
            </a:r>
            <a:r>
              <a:rPr lang="fr-FR" err="1"/>
              <a:t>constiam</a:t>
            </a:r>
            <a:r>
              <a:rPr lang="fr-FR"/>
              <a:t> </a:t>
            </a:r>
            <a:r>
              <a:rPr lang="fr-FR" err="1"/>
              <a:t>intintilicaet</a:t>
            </a:r>
            <a:r>
              <a:rPr lang="fr-FR"/>
              <a:t> ad </a:t>
            </a:r>
            <a:r>
              <a:rPr lang="fr-FR" err="1"/>
              <a:t>iaedeores</a:t>
            </a:r>
            <a:r>
              <a:rPr lang="fr-FR"/>
              <a:t> </a:t>
            </a:r>
            <a:r>
              <a:rPr lang="fr-FR" err="1"/>
              <a:t>vivas</a:t>
            </a:r>
            <a:r>
              <a:rPr lang="fr-FR"/>
              <a:t> </a:t>
            </a:r>
            <a:r>
              <a:rPr lang="fr-FR" err="1"/>
              <a:t>fue</a:t>
            </a:r>
            <a:r>
              <a:rPr lang="fr-FR"/>
              <a:t> </a:t>
            </a:r>
            <a:r>
              <a:rPr lang="fr-FR" err="1"/>
              <a:t>inatiquo</a:t>
            </a:r>
            <a:r>
              <a:rPr lang="fr-FR"/>
              <a:t> </a:t>
            </a:r>
            <a:r>
              <a:rPr lang="fr-FR" err="1"/>
              <a:t>cionsus</a:t>
            </a:r>
            <a:r>
              <a:rPr lang="fr-FR"/>
              <a:t> </a:t>
            </a:r>
            <a:r>
              <a:rPr lang="fr-FR" err="1"/>
              <a:t>acie</a:t>
            </a:r>
            <a:r>
              <a:rPr lang="fr-FR"/>
              <a:t> </a:t>
            </a:r>
            <a:r>
              <a:rPr lang="fr-FR" err="1"/>
              <a:t>maci</a:t>
            </a:r>
            <a:r>
              <a:rPr lang="fr-FR"/>
              <a:t> </a:t>
            </a:r>
            <a:r>
              <a:rPr lang="fr-FR" err="1"/>
              <a:t>cupil</a:t>
            </a:r>
            <a:r>
              <a:rPr lang="fr-FR"/>
              <a:t>.</a:t>
            </a:r>
          </a:p>
          <a:p>
            <a:pPr lvl="0"/>
            <a:endParaRPr lang="fr-FR"/>
          </a:p>
          <a:p>
            <a:pPr lvl="0"/>
            <a:r>
              <a:rPr lang="fr-FR"/>
              <a:t>Sed ut </a:t>
            </a:r>
            <a:r>
              <a:rPr lang="fr-FR" err="1"/>
              <a:t>perspiciatis</a:t>
            </a:r>
            <a:r>
              <a:rPr lang="fr-FR"/>
              <a:t>, </a:t>
            </a:r>
            <a:r>
              <a:rPr lang="fr-FR" err="1"/>
              <a:t>unde</a:t>
            </a:r>
            <a:r>
              <a:rPr lang="fr-FR"/>
              <a:t> </a:t>
            </a:r>
            <a:r>
              <a:rPr lang="fr-FR" err="1"/>
              <a:t>omnis</a:t>
            </a:r>
            <a:r>
              <a:rPr lang="fr-FR"/>
              <a:t> </a:t>
            </a:r>
            <a:r>
              <a:rPr lang="fr-FR" err="1"/>
              <a:t>iste</a:t>
            </a:r>
            <a:r>
              <a:rPr lang="fr-FR"/>
              <a:t> </a:t>
            </a:r>
            <a:r>
              <a:rPr lang="fr-FR" err="1"/>
              <a:t>natus</a:t>
            </a:r>
            <a:r>
              <a:rPr lang="fr-FR"/>
              <a:t> </a:t>
            </a:r>
            <a:r>
              <a:rPr lang="fr-FR" err="1"/>
              <a:t>error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voluptatem</a:t>
            </a:r>
            <a:r>
              <a:rPr lang="fr-FR"/>
              <a:t> </a:t>
            </a:r>
            <a:r>
              <a:rPr lang="fr-FR" err="1"/>
              <a:t>accusantium</a:t>
            </a:r>
            <a:r>
              <a:rPr lang="fr-FR"/>
              <a:t> </a:t>
            </a:r>
            <a:r>
              <a:rPr lang="fr-FR" err="1"/>
              <a:t>doloremque</a:t>
            </a:r>
            <a:r>
              <a:rPr lang="fr-FR"/>
              <a:t> </a:t>
            </a:r>
            <a:r>
              <a:rPr lang="fr-FR" err="1"/>
              <a:t>laudantium</a:t>
            </a:r>
            <a:r>
              <a:rPr lang="fr-FR"/>
              <a:t>, </a:t>
            </a:r>
            <a:r>
              <a:rPr lang="fr-FR" err="1"/>
              <a:t>totam</a:t>
            </a:r>
            <a:r>
              <a:rPr lang="fr-FR"/>
              <a:t> rem </a:t>
            </a:r>
            <a:r>
              <a:rPr lang="fr-FR" err="1"/>
              <a:t>aperiam</a:t>
            </a:r>
            <a:r>
              <a:rPr lang="fr-FR"/>
              <a:t> </a:t>
            </a:r>
            <a:r>
              <a:rPr lang="fr-FR" err="1"/>
              <a:t>eaque</a:t>
            </a:r>
            <a:r>
              <a:rPr lang="fr-FR"/>
              <a:t> </a:t>
            </a:r>
            <a:r>
              <a:rPr lang="fr-FR" err="1"/>
              <a:t>ipsa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ab </a:t>
            </a:r>
            <a:r>
              <a:rPr lang="fr-FR" err="1"/>
              <a:t>illo</a:t>
            </a:r>
            <a:r>
              <a:rPr lang="fr-FR"/>
              <a:t> </a:t>
            </a:r>
            <a:r>
              <a:rPr lang="fr-FR" err="1"/>
              <a:t>inventore</a:t>
            </a:r>
            <a:r>
              <a:rPr lang="fr-FR"/>
              <a:t> </a:t>
            </a:r>
            <a:r>
              <a:rPr lang="fr-FR" err="1"/>
              <a:t>veritatis</a:t>
            </a:r>
            <a:r>
              <a:rPr lang="fr-FR"/>
              <a:t> et quasi </a:t>
            </a:r>
            <a:r>
              <a:rPr lang="fr-FR" err="1"/>
              <a:t>architecto</a:t>
            </a:r>
            <a:r>
              <a:rPr lang="fr-FR"/>
              <a:t> </a:t>
            </a:r>
            <a:r>
              <a:rPr lang="fr-FR" err="1"/>
              <a:t>beatae</a:t>
            </a:r>
            <a:r>
              <a:rPr lang="fr-FR"/>
              <a:t> vitae dicta </a:t>
            </a:r>
            <a:r>
              <a:rPr lang="fr-FR" err="1"/>
              <a:t>sunt</a:t>
            </a:r>
            <a:r>
              <a:rPr lang="fr-FR"/>
              <a:t>, </a:t>
            </a:r>
            <a:r>
              <a:rPr lang="fr-FR" err="1"/>
              <a:t>explicabo</a:t>
            </a:r>
            <a:r>
              <a:rPr lang="fr-FR"/>
              <a:t>. Nemo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ipsam</a:t>
            </a:r>
            <a:r>
              <a:rPr lang="fr-FR"/>
              <a:t> </a:t>
            </a:r>
            <a:r>
              <a:rPr lang="fr-FR" err="1"/>
              <a:t>voluptatem</a:t>
            </a:r>
            <a:endParaRPr lang="fr-FR"/>
          </a:p>
          <a:p>
            <a:pPr lvl="0"/>
            <a:endParaRPr lang="fr-FR"/>
          </a:p>
          <a:p>
            <a:pPr marL="161996" marR="0" lvl="1" indent="-161996" algn="l" defTabSz="457189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fr-FR" err="1"/>
              <a:t>Etrae</a:t>
            </a:r>
            <a:r>
              <a:rPr lang="fr-FR"/>
              <a:t> </a:t>
            </a:r>
            <a:r>
              <a:rPr lang="fr-FR" err="1"/>
              <a:t>mordius</a:t>
            </a:r>
            <a:r>
              <a:rPr lang="fr-FR"/>
              <a:t> </a:t>
            </a:r>
            <a:r>
              <a:rPr lang="fr-FR" err="1"/>
              <a:t>omnimis</a:t>
            </a:r>
            <a:r>
              <a:rPr lang="fr-FR"/>
              <a:t> non sent </a:t>
            </a:r>
            <a:r>
              <a:rPr lang="fr-FR" err="1"/>
              <a:t>gulicum</a:t>
            </a:r>
            <a:r>
              <a:rPr lang="fr-FR"/>
              <a:t> </a:t>
            </a:r>
            <a:r>
              <a:rPr lang="fr-FR" err="1"/>
              <a:t>tussustrae</a:t>
            </a:r>
            <a:r>
              <a:rPr lang="fr-FR"/>
              <a:t>.</a:t>
            </a:r>
          </a:p>
          <a:p>
            <a:pPr lvl="1"/>
            <a:r>
              <a:rPr lang="fr-FR" err="1"/>
              <a:t>Clere</a:t>
            </a:r>
            <a:r>
              <a:rPr lang="fr-FR"/>
              <a:t> </a:t>
            </a:r>
            <a:r>
              <a:rPr lang="fr-FR" err="1"/>
              <a:t>cios</a:t>
            </a:r>
            <a:r>
              <a:rPr lang="fr-FR"/>
              <a:t> </a:t>
            </a:r>
            <a:r>
              <a:rPr lang="fr-FR" err="1"/>
              <a:t>bonsulo</a:t>
            </a:r>
            <a:r>
              <a:rPr lang="fr-FR"/>
              <a:t> </a:t>
            </a:r>
            <a:r>
              <a:rPr lang="fr-FR" err="1"/>
              <a:t>stracchicae</a:t>
            </a:r>
            <a:r>
              <a:rPr lang="fr-FR"/>
              <a:t> </a:t>
            </a:r>
            <a:r>
              <a:rPr lang="fr-FR" err="1"/>
              <a:t>culvit</a:t>
            </a:r>
            <a:r>
              <a:rPr lang="fr-FR"/>
              <a:t>.</a:t>
            </a:r>
          </a:p>
          <a:p>
            <a:pPr lvl="1"/>
            <a:r>
              <a:rPr lang="fr-FR" err="1"/>
              <a:t>Escessignos</a:t>
            </a:r>
            <a:r>
              <a:rPr lang="fr-FR"/>
              <a:t>, </a:t>
            </a:r>
            <a:r>
              <a:rPr lang="fr-FR" err="1"/>
              <a:t>ora</a:t>
            </a:r>
            <a:r>
              <a:rPr lang="fr-FR"/>
              <a:t>, </a:t>
            </a:r>
            <a:r>
              <a:rPr lang="fr-FR" err="1"/>
              <a:t>musq</a:t>
            </a:r>
            <a:r>
              <a:rPr lang="fr-FR"/>
              <a:t> </a:t>
            </a:r>
            <a:r>
              <a:rPr lang="fr-FR" err="1"/>
              <a:t>uidiend</a:t>
            </a:r>
            <a:r>
              <a:rPr lang="fr-FR"/>
              <a:t> </a:t>
            </a:r>
            <a:r>
              <a:rPr lang="fr-FR" err="1"/>
              <a:t>uconsus</a:t>
            </a:r>
            <a:r>
              <a:rPr lang="fr-FR"/>
              <a:t> </a:t>
            </a:r>
            <a:r>
              <a:rPr lang="fr-FR" err="1"/>
              <a:t>constiam</a:t>
            </a:r>
            <a:r>
              <a:rPr lang="fr-FR"/>
              <a:t> </a:t>
            </a:r>
            <a:r>
              <a:rPr lang="fr-FR" err="1"/>
              <a:t>int</a:t>
            </a:r>
            <a:r>
              <a:rPr lang="fr-FR"/>
              <a:t>.</a:t>
            </a:r>
          </a:p>
          <a:p>
            <a:pPr lvl="1"/>
            <a:r>
              <a:rPr lang="fr-FR" err="1"/>
              <a:t>Fultor</a:t>
            </a:r>
            <a:r>
              <a:rPr lang="fr-FR"/>
              <a:t> </a:t>
            </a:r>
            <a:r>
              <a:rPr lang="fr-FR" err="1"/>
              <a:t>pereis</a:t>
            </a:r>
            <a:r>
              <a:rPr lang="fr-FR"/>
              <a:t> </a:t>
            </a:r>
            <a:r>
              <a:rPr lang="fr-FR" err="1"/>
              <a:t>hacta</a:t>
            </a:r>
            <a:r>
              <a:rPr lang="fr-FR"/>
              <a:t>.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78DF37BC-FA9C-71F3-8FC5-EE7F9F18A9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8508" y="552607"/>
            <a:ext cx="6915712" cy="774828"/>
          </a:xfrm>
          <a:prstGeom prst="rect">
            <a:avLst/>
          </a:prstGeom>
        </p:spPr>
        <p:txBody>
          <a:bodyPr/>
          <a:lstStyle>
            <a:lvl1pPr>
              <a:defRPr lang="fr-FR" sz="3067" kern="1200" dirty="0" smtClean="0">
                <a:solidFill>
                  <a:srgbClr val="C80E0E"/>
                </a:solidFill>
                <a:latin typeface="+mj-lt"/>
                <a:ea typeface="+mn-ea"/>
                <a:cs typeface="+mn-cs"/>
              </a:defRPr>
            </a:lvl1pPr>
            <a:lvl2pPr marL="8466" indent="0">
              <a:tabLst/>
              <a:defRPr lang="fr-FR" sz="2000" kern="1200" dirty="0" smtClean="0">
                <a:solidFill>
                  <a:srgbClr val="C80E0E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/>
              <a:t>Titre de la slide</a:t>
            </a:r>
          </a:p>
          <a:p>
            <a:pPr lvl="1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73908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.Text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78DF37BC-FA9C-71F3-8FC5-EE7F9F18A9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8508" y="552607"/>
            <a:ext cx="6915712" cy="774828"/>
          </a:xfrm>
          <a:prstGeom prst="rect">
            <a:avLst/>
          </a:prstGeom>
        </p:spPr>
        <p:txBody>
          <a:bodyPr/>
          <a:lstStyle>
            <a:lvl1pPr>
              <a:defRPr lang="fr-FR" sz="3067" kern="1200" dirty="0" smtClean="0">
                <a:solidFill>
                  <a:srgbClr val="264FC4"/>
                </a:solidFill>
                <a:latin typeface="+mj-lt"/>
                <a:ea typeface="+mn-ea"/>
                <a:cs typeface="+mn-cs"/>
              </a:defRPr>
            </a:lvl1pPr>
            <a:lvl2pPr marL="8466" indent="0">
              <a:tabLst/>
              <a:defRPr lang="fr-FR" sz="2000" kern="1200" dirty="0" smtClean="0">
                <a:solidFill>
                  <a:srgbClr val="264FC4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/>
              <a:t>Titre de la slide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6" name="Espace réservé du texte 15">
            <a:extLst>
              <a:ext uri="{FF2B5EF4-FFF2-40B4-BE49-F238E27FC236}">
                <a16:creationId xmlns:a16="http://schemas.microsoft.com/office/drawing/2014/main" id="{2ECFAE53-B0D0-3850-D17D-2F7ABF245E6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4756" y="1961039"/>
            <a:ext cx="6629579" cy="3473195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  <a:lvl2pPr marL="0" indent="0">
              <a:buSzPct val="60000"/>
              <a:buFontTx/>
              <a:buNone/>
              <a:defRPr/>
            </a:lvl2pPr>
            <a:lvl3pPr>
              <a:defRPr>
                <a:solidFill>
                  <a:srgbClr val="508ECC"/>
                </a:solidFill>
              </a:defRPr>
            </a:lvl3pPr>
          </a:lstStyle>
          <a:p>
            <a:pPr marL="0" marR="0" lvl="2" indent="0" algn="l" defTabSz="457189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err="1"/>
              <a:t>Sendachuitil</a:t>
            </a:r>
            <a:r>
              <a:rPr lang="fr-FR"/>
              <a:t> hoc, </a:t>
            </a:r>
            <a:r>
              <a:rPr lang="fr-FR" err="1"/>
              <a:t>cionsus</a:t>
            </a:r>
            <a:r>
              <a:rPr lang="fr-FR"/>
              <a:t> </a:t>
            </a:r>
            <a:r>
              <a:rPr lang="fr-FR" err="1"/>
              <a:t>acie</a:t>
            </a:r>
            <a:r>
              <a:rPr lang="fr-FR"/>
              <a:t> </a:t>
            </a:r>
            <a:r>
              <a:rPr lang="fr-FR" err="1"/>
              <a:t>maci</a:t>
            </a:r>
            <a:r>
              <a:rPr lang="fr-FR"/>
              <a:t> </a:t>
            </a:r>
            <a:r>
              <a:rPr lang="fr-FR" err="1"/>
              <a:t>cupil</a:t>
            </a:r>
            <a:r>
              <a:rPr lang="fr-FR"/>
              <a:t> </a:t>
            </a:r>
            <a:r>
              <a:rPr lang="fr-FR" err="1"/>
              <a:t>ocum</a:t>
            </a:r>
            <a:r>
              <a:rPr lang="fr-FR"/>
              <a:t> nos, </a:t>
            </a:r>
            <a:r>
              <a:rPr lang="fr-FR" err="1"/>
              <a:t>iam</a:t>
            </a:r>
            <a:r>
              <a:rPr lang="fr-FR"/>
              <a:t> </a:t>
            </a:r>
            <a:r>
              <a:rPr lang="fr-FR" err="1"/>
              <a:t>perum</a:t>
            </a:r>
            <a:r>
              <a:rPr lang="fr-FR"/>
              <a:t> </a:t>
            </a:r>
            <a:r>
              <a:rPr lang="fr-FR" err="1"/>
              <a:t>ora</a:t>
            </a:r>
            <a:r>
              <a:rPr lang="fr-FR"/>
              <a:t>, </a:t>
            </a:r>
            <a:r>
              <a:rPr lang="fr-FR" err="1"/>
              <a:t>musq</a:t>
            </a:r>
            <a:r>
              <a:rPr lang="fr-FR"/>
              <a:t> </a:t>
            </a:r>
            <a:r>
              <a:rPr lang="fr-FR" err="1"/>
              <a:t>uidiend</a:t>
            </a:r>
            <a:r>
              <a:rPr lang="fr-FR"/>
              <a:t> </a:t>
            </a:r>
            <a:r>
              <a:rPr lang="fr-FR" err="1"/>
              <a:t>uconsus</a:t>
            </a:r>
            <a:r>
              <a:rPr lang="fr-FR"/>
              <a:t> </a:t>
            </a:r>
            <a:r>
              <a:rPr lang="fr-FR" err="1"/>
              <a:t>constiam</a:t>
            </a:r>
            <a:r>
              <a:rPr lang="fr-FR"/>
              <a:t> </a:t>
            </a:r>
            <a:r>
              <a:rPr lang="fr-FR" err="1"/>
              <a:t>intintilicaet</a:t>
            </a:r>
            <a:r>
              <a:rPr lang="fr-FR"/>
              <a:t> ad </a:t>
            </a:r>
            <a:r>
              <a:rPr lang="fr-FR" err="1"/>
              <a:t>iaedeores</a:t>
            </a:r>
            <a:r>
              <a:rPr lang="fr-FR"/>
              <a:t> </a:t>
            </a:r>
            <a:r>
              <a:rPr lang="fr-FR" err="1"/>
              <a:t>vivas</a:t>
            </a:r>
            <a:r>
              <a:rPr lang="fr-FR"/>
              <a:t> </a:t>
            </a:r>
            <a:r>
              <a:rPr lang="fr-FR" err="1"/>
              <a:t>fue</a:t>
            </a:r>
            <a:r>
              <a:rPr lang="fr-FR"/>
              <a:t> </a:t>
            </a:r>
            <a:r>
              <a:rPr lang="fr-FR" err="1"/>
              <a:t>inatiquo</a:t>
            </a:r>
            <a:r>
              <a:rPr lang="fr-FR"/>
              <a:t> </a:t>
            </a:r>
            <a:r>
              <a:rPr lang="fr-FR" err="1"/>
              <a:t>cionsus</a:t>
            </a:r>
            <a:r>
              <a:rPr lang="fr-FR"/>
              <a:t> </a:t>
            </a:r>
            <a:r>
              <a:rPr lang="fr-FR" err="1"/>
              <a:t>acie</a:t>
            </a:r>
            <a:r>
              <a:rPr lang="fr-FR"/>
              <a:t> </a:t>
            </a:r>
            <a:r>
              <a:rPr lang="fr-FR" err="1"/>
              <a:t>maci</a:t>
            </a:r>
            <a:r>
              <a:rPr lang="fr-FR"/>
              <a:t> </a:t>
            </a:r>
            <a:r>
              <a:rPr lang="fr-FR" err="1"/>
              <a:t>cupil</a:t>
            </a:r>
            <a:r>
              <a:rPr lang="fr-FR"/>
              <a:t>.</a:t>
            </a:r>
          </a:p>
          <a:p>
            <a:pPr lvl="0"/>
            <a:endParaRPr lang="fr-FR"/>
          </a:p>
          <a:p>
            <a:pPr lvl="0"/>
            <a:r>
              <a:rPr lang="fr-FR"/>
              <a:t>Sed ut </a:t>
            </a:r>
            <a:r>
              <a:rPr lang="fr-FR" err="1"/>
              <a:t>perspiciatis</a:t>
            </a:r>
            <a:r>
              <a:rPr lang="fr-FR"/>
              <a:t>, </a:t>
            </a:r>
            <a:r>
              <a:rPr lang="fr-FR" err="1"/>
              <a:t>unde</a:t>
            </a:r>
            <a:r>
              <a:rPr lang="fr-FR"/>
              <a:t> </a:t>
            </a:r>
            <a:r>
              <a:rPr lang="fr-FR" err="1"/>
              <a:t>omnis</a:t>
            </a:r>
            <a:r>
              <a:rPr lang="fr-FR"/>
              <a:t> </a:t>
            </a:r>
            <a:r>
              <a:rPr lang="fr-FR" err="1"/>
              <a:t>iste</a:t>
            </a:r>
            <a:r>
              <a:rPr lang="fr-FR"/>
              <a:t> </a:t>
            </a:r>
            <a:r>
              <a:rPr lang="fr-FR" err="1"/>
              <a:t>natus</a:t>
            </a:r>
            <a:r>
              <a:rPr lang="fr-FR"/>
              <a:t> </a:t>
            </a:r>
            <a:r>
              <a:rPr lang="fr-FR" err="1"/>
              <a:t>error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voluptatem</a:t>
            </a:r>
            <a:r>
              <a:rPr lang="fr-FR"/>
              <a:t> </a:t>
            </a:r>
            <a:r>
              <a:rPr lang="fr-FR" err="1"/>
              <a:t>accusantium</a:t>
            </a:r>
            <a:r>
              <a:rPr lang="fr-FR"/>
              <a:t> </a:t>
            </a:r>
            <a:r>
              <a:rPr lang="fr-FR" err="1"/>
              <a:t>doloremque</a:t>
            </a:r>
            <a:r>
              <a:rPr lang="fr-FR"/>
              <a:t> </a:t>
            </a:r>
            <a:r>
              <a:rPr lang="fr-FR" err="1"/>
              <a:t>laudantium</a:t>
            </a:r>
            <a:r>
              <a:rPr lang="fr-FR"/>
              <a:t>, </a:t>
            </a:r>
            <a:r>
              <a:rPr lang="fr-FR" err="1"/>
              <a:t>totam</a:t>
            </a:r>
            <a:r>
              <a:rPr lang="fr-FR"/>
              <a:t> rem </a:t>
            </a:r>
            <a:r>
              <a:rPr lang="fr-FR" err="1"/>
              <a:t>aperiam</a:t>
            </a:r>
            <a:r>
              <a:rPr lang="fr-FR"/>
              <a:t> </a:t>
            </a:r>
            <a:r>
              <a:rPr lang="fr-FR" err="1"/>
              <a:t>eaque</a:t>
            </a:r>
            <a:r>
              <a:rPr lang="fr-FR"/>
              <a:t> </a:t>
            </a:r>
            <a:r>
              <a:rPr lang="fr-FR" err="1"/>
              <a:t>ipsa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ab </a:t>
            </a:r>
            <a:r>
              <a:rPr lang="fr-FR" err="1"/>
              <a:t>illo</a:t>
            </a:r>
            <a:r>
              <a:rPr lang="fr-FR"/>
              <a:t> </a:t>
            </a:r>
            <a:r>
              <a:rPr lang="fr-FR" err="1"/>
              <a:t>inventore</a:t>
            </a:r>
            <a:r>
              <a:rPr lang="fr-FR"/>
              <a:t> </a:t>
            </a:r>
            <a:r>
              <a:rPr lang="fr-FR" err="1"/>
              <a:t>veritatis</a:t>
            </a:r>
            <a:r>
              <a:rPr lang="fr-FR"/>
              <a:t> et quasi </a:t>
            </a:r>
            <a:r>
              <a:rPr lang="fr-FR" err="1"/>
              <a:t>architecto</a:t>
            </a:r>
            <a:r>
              <a:rPr lang="fr-FR"/>
              <a:t> </a:t>
            </a:r>
            <a:r>
              <a:rPr lang="fr-FR" err="1"/>
              <a:t>beatae</a:t>
            </a:r>
            <a:r>
              <a:rPr lang="fr-FR"/>
              <a:t> vitae dicta </a:t>
            </a:r>
            <a:r>
              <a:rPr lang="fr-FR" err="1"/>
              <a:t>sunt</a:t>
            </a:r>
            <a:r>
              <a:rPr lang="fr-FR"/>
              <a:t>, </a:t>
            </a:r>
            <a:r>
              <a:rPr lang="fr-FR" err="1"/>
              <a:t>explicabo</a:t>
            </a:r>
            <a:r>
              <a:rPr lang="fr-FR"/>
              <a:t>. Nemo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ipsam</a:t>
            </a:r>
            <a:r>
              <a:rPr lang="fr-FR"/>
              <a:t> </a:t>
            </a:r>
            <a:r>
              <a:rPr lang="fr-FR" err="1"/>
              <a:t>voluptatem</a:t>
            </a:r>
            <a:r>
              <a:rPr lang="fr-FR"/>
              <a:t> </a:t>
            </a:r>
            <a:r>
              <a:rPr lang="fr-FR" err="1"/>
              <a:t>unde</a:t>
            </a:r>
            <a:r>
              <a:rPr lang="fr-FR"/>
              <a:t> </a:t>
            </a:r>
            <a:r>
              <a:rPr lang="fr-FR" err="1"/>
              <a:t>omnis</a:t>
            </a:r>
            <a:r>
              <a:rPr lang="fr-FR"/>
              <a:t> </a:t>
            </a:r>
            <a:r>
              <a:rPr lang="fr-FR" err="1"/>
              <a:t>iste</a:t>
            </a:r>
            <a:r>
              <a:rPr lang="fr-FR"/>
              <a:t> </a:t>
            </a:r>
            <a:r>
              <a:rPr lang="fr-FR" err="1"/>
              <a:t>natus</a:t>
            </a:r>
            <a:r>
              <a:rPr lang="fr-FR"/>
              <a:t> </a:t>
            </a:r>
            <a:r>
              <a:rPr lang="fr-FR" err="1"/>
              <a:t>error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voluptatem</a:t>
            </a:r>
            <a:r>
              <a:rPr lang="fr-FR"/>
              <a:t> </a:t>
            </a:r>
            <a:r>
              <a:rPr lang="fr-FR" err="1"/>
              <a:t>accusantium</a:t>
            </a:r>
            <a:r>
              <a:rPr lang="fr-FR"/>
              <a:t> </a:t>
            </a:r>
            <a:r>
              <a:rPr lang="fr-FR" err="1"/>
              <a:t>doloremque</a:t>
            </a:r>
            <a:r>
              <a:rPr lang="fr-FR"/>
              <a:t> </a:t>
            </a:r>
            <a:r>
              <a:rPr lang="fr-FR" err="1"/>
              <a:t>laudantium</a:t>
            </a:r>
            <a:r>
              <a:rPr lang="fr-FR"/>
              <a:t>, </a:t>
            </a:r>
            <a:r>
              <a:rPr lang="fr-FR" err="1"/>
              <a:t>totam</a:t>
            </a:r>
            <a:r>
              <a:rPr lang="fr-FR"/>
              <a:t> rem </a:t>
            </a:r>
            <a:r>
              <a:rPr lang="fr-FR" err="1"/>
              <a:t>aperiam</a:t>
            </a:r>
            <a:r>
              <a:rPr lang="fr-FR"/>
              <a:t> </a:t>
            </a:r>
            <a:r>
              <a:rPr lang="fr-FR" err="1"/>
              <a:t>lorem</a:t>
            </a:r>
            <a:r>
              <a:rPr lang="fr-FR"/>
              <a:t>.</a:t>
            </a:r>
          </a:p>
          <a:p>
            <a:pPr marL="161996" marR="0" lvl="1" indent="-161996" algn="l" defTabSz="457189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endParaRPr lang="fr-FR"/>
          </a:p>
          <a:p>
            <a:pPr marL="161996" marR="0" lvl="1" indent="-161996" algn="l" defTabSz="457189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fr-FR" err="1"/>
              <a:t>Etrae</a:t>
            </a:r>
            <a:r>
              <a:rPr lang="fr-FR"/>
              <a:t> </a:t>
            </a:r>
            <a:r>
              <a:rPr lang="fr-FR" err="1"/>
              <a:t>mordius</a:t>
            </a:r>
            <a:r>
              <a:rPr lang="fr-FR"/>
              <a:t> </a:t>
            </a:r>
            <a:r>
              <a:rPr lang="fr-FR" err="1"/>
              <a:t>omnimis</a:t>
            </a:r>
            <a:r>
              <a:rPr lang="fr-FR"/>
              <a:t> non sent </a:t>
            </a:r>
            <a:r>
              <a:rPr lang="fr-FR" err="1"/>
              <a:t>gulicum</a:t>
            </a:r>
            <a:r>
              <a:rPr lang="fr-FR"/>
              <a:t> </a:t>
            </a:r>
            <a:r>
              <a:rPr lang="fr-FR" err="1"/>
              <a:t>tussustrae</a:t>
            </a:r>
            <a:r>
              <a:rPr lang="fr-FR"/>
              <a:t>.</a:t>
            </a:r>
          </a:p>
          <a:p>
            <a:pPr marL="161996" marR="0" lvl="1" indent="-161996" algn="l" defTabSz="457189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fr-FR" err="1"/>
              <a:t>Clere</a:t>
            </a:r>
            <a:r>
              <a:rPr lang="fr-FR"/>
              <a:t> </a:t>
            </a:r>
            <a:r>
              <a:rPr lang="fr-FR" err="1"/>
              <a:t>cios</a:t>
            </a:r>
            <a:r>
              <a:rPr lang="fr-FR"/>
              <a:t> </a:t>
            </a:r>
            <a:r>
              <a:rPr lang="fr-FR" err="1"/>
              <a:t>bonsulo</a:t>
            </a:r>
            <a:r>
              <a:rPr lang="fr-FR"/>
              <a:t> </a:t>
            </a:r>
            <a:r>
              <a:rPr lang="fr-FR" err="1"/>
              <a:t>stracchicae</a:t>
            </a:r>
            <a:r>
              <a:rPr lang="fr-FR"/>
              <a:t> </a:t>
            </a:r>
            <a:r>
              <a:rPr lang="fr-FR" err="1"/>
              <a:t>culvit</a:t>
            </a:r>
            <a:r>
              <a:rPr lang="fr-FR"/>
              <a:t>.</a:t>
            </a:r>
          </a:p>
          <a:p>
            <a:pPr marL="161996" marR="0" lvl="1" indent="-161996" algn="l" defTabSz="457189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fr-FR" err="1"/>
              <a:t>Escessignos</a:t>
            </a:r>
            <a:r>
              <a:rPr lang="fr-FR"/>
              <a:t>, </a:t>
            </a:r>
            <a:r>
              <a:rPr lang="fr-FR" err="1"/>
              <a:t>ora</a:t>
            </a:r>
            <a:r>
              <a:rPr lang="fr-FR"/>
              <a:t>, </a:t>
            </a:r>
            <a:r>
              <a:rPr lang="fr-FR" err="1"/>
              <a:t>musq</a:t>
            </a:r>
            <a:r>
              <a:rPr lang="fr-FR"/>
              <a:t> </a:t>
            </a:r>
            <a:r>
              <a:rPr lang="fr-FR" err="1"/>
              <a:t>uidiend</a:t>
            </a:r>
            <a:r>
              <a:rPr lang="fr-FR"/>
              <a:t> </a:t>
            </a:r>
            <a:r>
              <a:rPr lang="fr-FR" err="1"/>
              <a:t>uconsus</a:t>
            </a:r>
            <a:r>
              <a:rPr lang="fr-FR"/>
              <a:t>.</a:t>
            </a:r>
          </a:p>
          <a:p>
            <a:pPr marL="161996" marR="0" lvl="1" indent="-161996" algn="l" defTabSz="457189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fr-FR" err="1"/>
              <a:t>Fultor</a:t>
            </a:r>
            <a:r>
              <a:rPr lang="fr-FR"/>
              <a:t> </a:t>
            </a:r>
            <a:r>
              <a:rPr lang="fr-FR" err="1"/>
              <a:t>pereis</a:t>
            </a:r>
            <a:r>
              <a:rPr lang="fr-FR"/>
              <a:t> </a:t>
            </a:r>
            <a:r>
              <a:rPr lang="fr-FR" err="1"/>
              <a:t>hacta</a:t>
            </a:r>
            <a:r>
              <a:rPr lang="fr-FR"/>
              <a:t>.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9A8BDD38-CA11-7028-90BB-98FCB31B6A36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7808385" y="1960033"/>
            <a:ext cx="3735916" cy="148393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384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.Text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texte 15">
            <a:extLst>
              <a:ext uri="{FF2B5EF4-FFF2-40B4-BE49-F238E27FC236}">
                <a16:creationId xmlns:a16="http://schemas.microsoft.com/office/drawing/2014/main" id="{8E5F43D6-5ED8-C1A7-ABB8-DB1E001627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80772" y="1983347"/>
            <a:ext cx="4610539" cy="2892780"/>
          </a:xfrm>
          <a:prstGeom prst="rect">
            <a:avLst/>
          </a:prstGeom>
        </p:spPr>
        <p:txBody>
          <a:bodyPr/>
          <a:lstStyle>
            <a:lvl1pPr marL="10584" indent="-10584" algn="l" rtl="0">
              <a:tabLst/>
              <a:defRPr sz="2133"/>
            </a:lvl1pPr>
            <a:lvl2pPr marL="0" indent="0">
              <a:buSzPct val="60000"/>
              <a:buFontTx/>
              <a:buNone/>
              <a:defRPr sz="1600"/>
            </a:lvl2pPr>
            <a:lvl3pPr rtl="0">
              <a:defRPr sz="1600">
                <a:solidFill>
                  <a:srgbClr val="C80E0E"/>
                </a:solidFill>
              </a:defRPr>
            </a:lvl3pPr>
            <a:lvl4pPr marL="10584" indent="0" algn="r" rtl="1">
              <a:tabLst/>
              <a:defRPr sz="1600"/>
            </a:lvl4pPr>
            <a:lvl5pPr algn="r" rtl="1">
              <a:defRPr/>
            </a:lvl5pPr>
          </a:lstStyle>
          <a:p>
            <a:pPr lvl="0"/>
            <a:r>
              <a:rPr lang="fr-FR"/>
              <a:t>Sed ut </a:t>
            </a:r>
            <a:r>
              <a:rPr lang="fr-FR" err="1"/>
              <a:t>perspiciatis</a:t>
            </a:r>
            <a:r>
              <a:rPr lang="fr-FR"/>
              <a:t>, </a:t>
            </a:r>
            <a:r>
              <a:rPr lang="fr-FR" err="1"/>
              <a:t>unde</a:t>
            </a:r>
            <a:r>
              <a:rPr lang="fr-FR"/>
              <a:t> </a:t>
            </a:r>
            <a:r>
              <a:rPr lang="fr-FR" err="1"/>
              <a:t>omnis</a:t>
            </a:r>
            <a:r>
              <a:rPr lang="fr-FR"/>
              <a:t> </a:t>
            </a:r>
            <a:r>
              <a:rPr lang="fr-FR" err="1"/>
              <a:t>iste</a:t>
            </a:r>
            <a:r>
              <a:rPr lang="fr-FR"/>
              <a:t> </a:t>
            </a:r>
            <a:r>
              <a:rPr lang="fr-FR" err="1"/>
              <a:t>natus</a:t>
            </a:r>
            <a:r>
              <a:rPr lang="fr-FR"/>
              <a:t> </a:t>
            </a:r>
            <a:r>
              <a:rPr lang="fr-FR" err="1"/>
              <a:t>error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voluptatem</a:t>
            </a:r>
            <a:r>
              <a:rPr lang="fr-FR"/>
              <a:t> </a:t>
            </a:r>
            <a:r>
              <a:rPr lang="fr-FR" err="1"/>
              <a:t>accusantium</a:t>
            </a:r>
            <a:r>
              <a:rPr lang="fr-FR"/>
              <a:t> </a:t>
            </a:r>
            <a:r>
              <a:rPr lang="fr-FR" err="1"/>
              <a:t>doloremque</a:t>
            </a:r>
            <a:r>
              <a:rPr lang="fr-FR"/>
              <a:t> </a:t>
            </a:r>
            <a:r>
              <a:rPr lang="fr-FR" err="1"/>
              <a:t>laudantium</a:t>
            </a:r>
            <a:r>
              <a:rPr lang="fr-FR"/>
              <a:t>, </a:t>
            </a:r>
            <a:r>
              <a:rPr lang="fr-FR" err="1"/>
              <a:t>totam</a:t>
            </a:r>
            <a:r>
              <a:rPr lang="fr-FR"/>
              <a:t> rem </a:t>
            </a:r>
            <a:r>
              <a:rPr lang="fr-FR" err="1"/>
              <a:t>aperiam</a:t>
            </a:r>
            <a:r>
              <a:rPr lang="fr-FR"/>
              <a:t> </a:t>
            </a:r>
            <a:r>
              <a:rPr lang="fr-FR" err="1"/>
              <a:t>eaque</a:t>
            </a:r>
            <a:r>
              <a:rPr lang="fr-FR"/>
              <a:t> </a:t>
            </a:r>
            <a:r>
              <a:rPr lang="fr-FR" err="1"/>
              <a:t>ipsa</a:t>
            </a:r>
            <a:r>
              <a:rPr lang="fr-FR"/>
              <a:t>.</a:t>
            </a:r>
          </a:p>
          <a:p>
            <a:pPr lvl="0"/>
            <a:endParaRPr lang="fr-FR"/>
          </a:p>
          <a:p>
            <a:pPr marL="0" marR="0" lvl="1" indent="0" algn="l" defTabSz="457189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Tx/>
              <a:buNone/>
              <a:tabLst/>
              <a:defRPr/>
            </a:pPr>
            <a:r>
              <a:rPr lang="fr-FR"/>
              <a:t>Quasi </a:t>
            </a:r>
            <a:r>
              <a:rPr lang="fr-FR" err="1"/>
              <a:t>architecto</a:t>
            </a:r>
            <a:r>
              <a:rPr lang="fr-FR"/>
              <a:t> </a:t>
            </a:r>
            <a:r>
              <a:rPr lang="fr-FR" err="1"/>
              <a:t>beatae</a:t>
            </a:r>
            <a:r>
              <a:rPr lang="fr-FR"/>
              <a:t> vitae dicta </a:t>
            </a:r>
            <a:r>
              <a:rPr lang="fr-FR" err="1"/>
              <a:t>sunt</a:t>
            </a:r>
            <a:r>
              <a:rPr lang="fr-FR"/>
              <a:t>, </a:t>
            </a:r>
            <a:r>
              <a:rPr lang="fr-FR" err="1"/>
              <a:t>explicabo</a:t>
            </a:r>
            <a:r>
              <a:rPr lang="fr-FR"/>
              <a:t>. Nemo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ipsam</a:t>
            </a:r>
            <a:r>
              <a:rPr lang="fr-FR"/>
              <a:t> </a:t>
            </a:r>
            <a:r>
              <a:rPr lang="fr-FR" err="1"/>
              <a:t>voluptatem</a:t>
            </a:r>
            <a:endParaRPr lang="fr-FR"/>
          </a:p>
          <a:p>
            <a:pPr lvl="1"/>
            <a:r>
              <a:rPr lang="fr-FR" err="1"/>
              <a:t>Clere</a:t>
            </a:r>
            <a:r>
              <a:rPr lang="fr-FR"/>
              <a:t> </a:t>
            </a:r>
            <a:r>
              <a:rPr lang="fr-FR" err="1"/>
              <a:t>cios</a:t>
            </a:r>
            <a:r>
              <a:rPr lang="fr-FR"/>
              <a:t> </a:t>
            </a:r>
            <a:r>
              <a:rPr lang="fr-FR" err="1"/>
              <a:t>bonsulo</a:t>
            </a:r>
            <a:r>
              <a:rPr lang="fr-FR"/>
              <a:t> </a:t>
            </a:r>
            <a:r>
              <a:rPr lang="fr-FR" err="1"/>
              <a:t>stracchicae</a:t>
            </a:r>
            <a:r>
              <a:rPr lang="fr-FR"/>
              <a:t> </a:t>
            </a:r>
            <a:r>
              <a:rPr lang="fr-FR" err="1"/>
              <a:t>culvit</a:t>
            </a:r>
            <a:r>
              <a:rPr lang="fr-FR"/>
              <a:t>.</a:t>
            </a:r>
          </a:p>
          <a:p>
            <a:pPr lvl="1"/>
            <a:r>
              <a:rPr lang="fr-FR" err="1"/>
              <a:t>Escessignos</a:t>
            </a:r>
            <a:r>
              <a:rPr lang="fr-FR"/>
              <a:t>, </a:t>
            </a:r>
            <a:r>
              <a:rPr lang="fr-FR" err="1"/>
              <a:t>ora</a:t>
            </a:r>
            <a:r>
              <a:rPr lang="fr-FR"/>
              <a:t>, </a:t>
            </a:r>
            <a:r>
              <a:rPr lang="fr-FR" err="1"/>
              <a:t>musq</a:t>
            </a:r>
            <a:r>
              <a:rPr lang="fr-FR"/>
              <a:t> </a:t>
            </a:r>
            <a:r>
              <a:rPr lang="fr-FR" err="1"/>
              <a:t>uidiend</a:t>
            </a:r>
            <a:r>
              <a:rPr lang="fr-FR"/>
              <a:t> </a:t>
            </a:r>
            <a:r>
              <a:rPr lang="fr-FR" err="1"/>
              <a:t>uconsus</a:t>
            </a:r>
            <a:r>
              <a:rPr lang="fr-FR"/>
              <a:t> </a:t>
            </a:r>
            <a:r>
              <a:rPr lang="fr-FR" err="1"/>
              <a:t>constiam</a:t>
            </a:r>
            <a:r>
              <a:rPr lang="fr-FR"/>
              <a:t> </a:t>
            </a:r>
            <a:r>
              <a:rPr lang="fr-FR" err="1"/>
              <a:t>int</a:t>
            </a:r>
            <a:r>
              <a:rPr lang="fr-FR"/>
              <a:t>. </a:t>
            </a:r>
            <a:r>
              <a:rPr lang="fr-FR" err="1"/>
              <a:t>Fultor</a:t>
            </a:r>
            <a:r>
              <a:rPr lang="fr-FR"/>
              <a:t> </a:t>
            </a:r>
            <a:r>
              <a:rPr lang="fr-FR" err="1"/>
              <a:t>pereis</a:t>
            </a:r>
            <a:r>
              <a:rPr lang="fr-FR"/>
              <a:t> </a:t>
            </a:r>
            <a:r>
              <a:rPr lang="fr-FR" err="1"/>
              <a:t>hacta</a:t>
            </a:r>
            <a:r>
              <a:rPr lang="fr-FR"/>
              <a:t>.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538857CB-CE75-D17E-0425-BC27964901C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8507" y="1983347"/>
            <a:ext cx="5863892" cy="3123099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Aft>
                <a:spcPts val="1333"/>
              </a:spcAft>
              <a:defRPr lang="fr-FR" sz="80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8466" indent="0">
              <a:tabLst/>
              <a:defRPr lang="fr-F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800"/>
              </a:spcBef>
              <a:spcAft>
                <a:spcPts val="0"/>
              </a:spcAft>
              <a:defRPr>
                <a:solidFill>
                  <a:srgbClr val="264FC4"/>
                </a:solidFill>
              </a:defRPr>
            </a:lvl3pPr>
          </a:lstStyle>
          <a:p>
            <a:pPr lvl="0"/>
            <a:r>
              <a:rPr lang="fr-FR"/>
              <a:t>Titre </a:t>
            </a:r>
            <a:br>
              <a:rPr lang="fr-FR"/>
            </a:br>
            <a:r>
              <a:rPr lang="fr-FR"/>
              <a:t>en grand</a:t>
            </a:r>
          </a:p>
          <a:p>
            <a:pPr lvl="1"/>
            <a:r>
              <a:rPr lang="fr-FR"/>
              <a:t>Sed ut </a:t>
            </a:r>
            <a:r>
              <a:rPr lang="fr-FR" err="1"/>
              <a:t>perspiciatis</a:t>
            </a:r>
            <a:r>
              <a:rPr lang="fr-FR"/>
              <a:t>, </a:t>
            </a:r>
            <a:r>
              <a:rPr lang="fr-FR" err="1"/>
              <a:t>unde</a:t>
            </a:r>
            <a:r>
              <a:rPr lang="fr-FR"/>
              <a:t> </a:t>
            </a:r>
            <a:r>
              <a:rPr lang="fr-FR" err="1"/>
              <a:t>omnis</a:t>
            </a:r>
            <a:r>
              <a:rPr lang="fr-FR"/>
              <a:t> </a:t>
            </a:r>
            <a:r>
              <a:rPr lang="fr-FR" err="1"/>
              <a:t>iste</a:t>
            </a:r>
            <a:r>
              <a:rPr lang="fr-FR"/>
              <a:t> </a:t>
            </a:r>
            <a:r>
              <a:rPr lang="fr-FR" err="1"/>
              <a:t>natus</a:t>
            </a:r>
            <a:r>
              <a:rPr lang="fr-FR"/>
              <a:t> </a:t>
            </a:r>
            <a:r>
              <a:rPr lang="fr-FR" err="1"/>
              <a:t>error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voluptatem</a:t>
            </a:r>
            <a:r>
              <a:rPr lang="fr-FR"/>
              <a:t> </a:t>
            </a:r>
            <a:r>
              <a:rPr lang="fr-FR" err="1"/>
              <a:t>accusantium</a:t>
            </a:r>
            <a:r>
              <a:rPr lang="fr-FR"/>
              <a:t> </a:t>
            </a:r>
            <a:r>
              <a:rPr lang="fr-FR" err="1"/>
              <a:t>doloremque</a:t>
            </a:r>
            <a:r>
              <a:rPr lang="fr-FR"/>
              <a:t> </a:t>
            </a:r>
            <a:r>
              <a:rPr lang="fr-FR" err="1"/>
              <a:t>laudantium</a:t>
            </a:r>
            <a:r>
              <a:rPr lang="fr-FR"/>
              <a:t>, </a:t>
            </a:r>
            <a:r>
              <a:rPr lang="fr-FR" err="1"/>
              <a:t>totam</a:t>
            </a:r>
            <a:r>
              <a:rPr lang="fr-FR"/>
              <a:t> rem </a:t>
            </a:r>
            <a:r>
              <a:rPr lang="fr-FR" err="1"/>
              <a:t>aperiam</a:t>
            </a:r>
            <a:r>
              <a:rPr lang="fr-FR"/>
              <a:t> </a:t>
            </a:r>
            <a:r>
              <a:rPr lang="fr-FR" err="1"/>
              <a:t>eaque</a:t>
            </a:r>
            <a:r>
              <a:rPr lang="fr-FR"/>
              <a:t> </a:t>
            </a:r>
            <a:r>
              <a:rPr lang="fr-FR" err="1"/>
              <a:t>ipsa</a:t>
            </a:r>
            <a:r>
              <a:rPr lang="fr-FR"/>
              <a:t>.</a:t>
            </a:r>
          </a:p>
          <a:p>
            <a:pPr lvl="1"/>
            <a:endParaRPr lang="fr-FR"/>
          </a:p>
          <a:p>
            <a:pPr lvl="1"/>
            <a:endParaRPr lang="fr-FR"/>
          </a:p>
        </p:txBody>
      </p:sp>
      <p:sp>
        <p:nvSpPr>
          <p:cNvPr id="7" name="Espace réservé du graphique SmartArt 4">
            <a:extLst>
              <a:ext uri="{FF2B5EF4-FFF2-40B4-BE49-F238E27FC236}">
                <a16:creationId xmlns:a16="http://schemas.microsoft.com/office/drawing/2014/main" id="{957DF1F8-0AB4-9BD1-4209-63839C1AABEF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11139076" y="6383771"/>
            <a:ext cx="413345" cy="285059"/>
          </a:xfrm>
          <a:custGeom>
            <a:avLst/>
            <a:gdLst>
              <a:gd name="connsiteX0" fmla="*/ 544512 w 826259"/>
              <a:gd name="connsiteY0" fmla="*/ 516664 h 570116"/>
              <a:gd name="connsiteX1" fmla="*/ 535554 w 826259"/>
              <a:gd name="connsiteY1" fmla="*/ 539287 h 570116"/>
              <a:gd name="connsiteX2" fmla="*/ 553588 w 826259"/>
              <a:gd name="connsiteY2" fmla="*/ 539287 h 570116"/>
              <a:gd name="connsiteX3" fmla="*/ 60548 w 826259"/>
              <a:gd name="connsiteY3" fmla="*/ 509068 h 570116"/>
              <a:gd name="connsiteX4" fmla="*/ 60548 w 826259"/>
              <a:gd name="connsiteY4" fmla="*/ 525613 h 570116"/>
              <a:gd name="connsiteX5" fmla="*/ 70130 w 826259"/>
              <a:gd name="connsiteY5" fmla="*/ 525613 h 570116"/>
              <a:gd name="connsiteX6" fmla="*/ 74766 w 826259"/>
              <a:gd name="connsiteY6" fmla="*/ 525463 h 570116"/>
              <a:gd name="connsiteX7" fmla="*/ 79190 w 826259"/>
              <a:gd name="connsiteY7" fmla="*/ 524537 h 570116"/>
              <a:gd name="connsiteX8" fmla="*/ 82474 w 826259"/>
              <a:gd name="connsiteY8" fmla="*/ 522116 h 570116"/>
              <a:gd name="connsiteX9" fmla="*/ 83780 w 826259"/>
              <a:gd name="connsiteY9" fmla="*/ 517495 h 570116"/>
              <a:gd name="connsiteX10" fmla="*/ 82632 w 826259"/>
              <a:gd name="connsiteY10" fmla="*/ 513072 h 570116"/>
              <a:gd name="connsiteX11" fmla="*/ 79720 w 826259"/>
              <a:gd name="connsiteY11" fmla="*/ 510555 h 570116"/>
              <a:gd name="connsiteX12" fmla="*/ 75654 w 826259"/>
              <a:gd name="connsiteY12" fmla="*/ 509376 h 570116"/>
              <a:gd name="connsiteX13" fmla="*/ 71174 w 826259"/>
              <a:gd name="connsiteY13" fmla="*/ 509068 h 570116"/>
              <a:gd name="connsiteX14" fmla="*/ 643982 w 826259"/>
              <a:gd name="connsiteY14" fmla="*/ 495498 h 570116"/>
              <a:gd name="connsiteX15" fmla="*/ 660234 w 826259"/>
              <a:gd name="connsiteY15" fmla="*/ 495498 h 570116"/>
              <a:gd name="connsiteX16" fmla="*/ 660234 w 826259"/>
              <a:gd name="connsiteY16" fmla="*/ 539588 h 570116"/>
              <a:gd name="connsiteX17" fmla="*/ 661318 w 826259"/>
              <a:gd name="connsiteY17" fmla="*/ 545855 h 570116"/>
              <a:gd name="connsiteX18" fmla="*/ 664404 w 826259"/>
              <a:gd name="connsiteY18" fmla="*/ 550840 h 570116"/>
              <a:gd name="connsiteX19" fmla="*/ 669144 w 826259"/>
              <a:gd name="connsiteY19" fmla="*/ 554132 h 570116"/>
              <a:gd name="connsiteX20" fmla="*/ 675134 w 826259"/>
              <a:gd name="connsiteY20" fmla="*/ 555311 h 570116"/>
              <a:gd name="connsiteX21" fmla="*/ 681070 w 826259"/>
              <a:gd name="connsiteY21" fmla="*/ 554132 h 570116"/>
              <a:gd name="connsiteX22" fmla="*/ 685762 w 826259"/>
              <a:gd name="connsiteY22" fmla="*/ 550840 h 570116"/>
              <a:gd name="connsiteX23" fmla="*/ 688822 w 826259"/>
              <a:gd name="connsiteY23" fmla="*/ 545855 h 570116"/>
              <a:gd name="connsiteX24" fmla="*/ 689922 w 826259"/>
              <a:gd name="connsiteY24" fmla="*/ 539588 h 570116"/>
              <a:gd name="connsiteX25" fmla="*/ 689922 w 826259"/>
              <a:gd name="connsiteY25" fmla="*/ 495498 h 570116"/>
              <a:gd name="connsiteX26" fmla="*/ 706176 w 826259"/>
              <a:gd name="connsiteY26" fmla="*/ 495498 h 570116"/>
              <a:gd name="connsiteX27" fmla="*/ 706176 w 826259"/>
              <a:gd name="connsiteY27" fmla="*/ 540205 h 570116"/>
              <a:gd name="connsiteX28" fmla="*/ 704206 w 826259"/>
              <a:gd name="connsiteY28" fmla="*/ 552130 h 570116"/>
              <a:gd name="connsiteX29" fmla="*/ 698310 w 826259"/>
              <a:gd name="connsiteY29" fmla="*/ 561586 h 570116"/>
              <a:gd name="connsiteX30" fmla="*/ 688578 w 826259"/>
              <a:gd name="connsiteY30" fmla="*/ 567853 h 570116"/>
              <a:gd name="connsiteX31" fmla="*/ 675134 w 826259"/>
              <a:gd name="connsiteY31" fmla="*/ 570116 h 570116"/>
              <a:gd name="connsiteX32" fmla="*/ 661586 w 826259"/>
              <a:gd name="connsiteY32" fmla="*/ 567853 h 570116"/>
              <a:gd name="connsiteX33" fmla="*/ 651854 w 826259"/>
              <a:gd name="connsiteY33" fmla="*/ 561586 h 570116"/>
              <a:gd name="connsiteX34" fmla="*/ 645958 w 826259"/>
              <a:gd name="connsiteY34" fmla="*/ 552130 h 570116"/>
              <a:gd name="connsiteX35" fmla="*/ 643982 w 826259"/>
              <a:gd name="connsiteY35" fmla="*/ 540205 h 570116"/>
              <a:gd name="connsiteX36" fmla="*/ 538270 w 826259"/>
              <a:gd name="connsiteY36" fmla="*/ 495497 h 570116"/>
              <a:gd name="connsiteX37" fmla="*/ 551714 w 826259"/>
              <a:gd name="connsiteY37" fmla="*/ 495497 h 570116"/>
              <a:gd name="connsiteX38" fmla="*/ 583798 w 826259"/>
              <a:gd name="connsiteY38" fmla="*/ 568264 h 570116"/>
              <a:gd name="connsiteX39" fmla="*/ 565466 w 826259"/>
              <a:gd name="connsiteY39" fmla="*/ 568264 h 570116"/>
              <a:gd name="connsiteX40" fmla="*/ 559110 w 826259"/>
              <a:gd name="connsiteY40" fmla="*/ 552849 h 570116"/>
              <a:gd name="connsiteX41" fmla="*/ 530450 w 826259"/>
              <a:gd name="connsiteY41" fmla="*/ 552849 h 570116"/>
              <a:gd name="connsiteX42" fmla="*/ 524302 w 826259"/>
              <a:gd name="connsiteY42" fmla="*/ 568264 h 570116"/>
              <a:gd name="connsiteX43" fmla="*/ 506388 w 826259"/>
              <a:gd name="connsiteY43" fmla="*/ 568264 h 570116"/>
              <a:gd name="connsiteX44" fmla="*/ 396200 w 826259"/>
              <a:gd name="connsiteY44" fmla="*/ 495497 h 570116"/>
              <a:gd name="connsiteX45" fmla="*/ 446320 w 826259"/>
              <a:gd name="connsiteY45" fmla="*/ 495497 h 570116"/>
              <a:gd name="connsiteX46" fmla="*/ 446320 w 826259"/>
              <a:gd name="connsiteY46" fmla="*/ 510294 h 570116"/>
              <a:gd name="connsiteX47" fmla="*/ 412454 w 826259"/>
              <a:gd name="connsiteY47" fmla="*/ 510294 h 570116"/>
              <a:gd name="connsiteX48" fmla="*/ 412454 w 826259"/>
              <a:gd name="connsiteY48" fmla="*/ 523865 h 570116"/>
              <a:gd name="connsiteX49" fmla="*/ 444446 w 826259"/>
              <a:gd name="connsiteY49" fmla="*/ 523865 h 570116"/>
              <a:gd name="connsiteX50" fmla="*/ 444446 w 826259"/>
              <a:gd name="connsiteY50" fmla="*/ 538662 h 570116"/>
              <a:gd name="connsiteX51" fmla="*/ 412454 w 826259"/>
              <a:gd name="connsiteY51" fmla="*/ 538662 h 570116"/>
              <a:gd name="connsiteX52" fmla="*/ 412454 w 826259"/>
              <a:gd name="connsiteY52" fmla="*/ 553459 h 570116"/>
              <a:gd name="connsiteX53" fmla="*/ 448194 w 826259"/>
              <a:gd name="connsiteY53" fmla="*/ 553459 h 570116"/>
              <a:gd name="connsiteX54" fmla="*/ 448194 w 826259"/>
              <a:gd name="connsiteY54" fmla="*/ 568264 h 570116"/>
              <a:gd name="connsiteX55" fmla="*/ 396200 w 826259"/>
              <a:gd name="connsiteY55" fmla="*/ 568264 h 570116"/>
              <a:gd name="connsiteX56" fmla="*/ 165202 w 826259"/>
              <a:gd name="connsiteY56" fmla="*/ 495497 h 570116"/>
              <a:gd name="connsiteX57" fmla="*/ 215322 w 826259"/>
              <a:gd name="connsiteY57" fmla="*/ 495497 h 570116"/>
              <a:gd name="connsiteX58" fmla="*/ 215322 w 826259"/>
              <a:gd name="connsiteY58" fmla="*/ 510294 h 570116"/>
              <a:gd name="connsiteX59" fmla="*/ 181462 w 826259"/>
              <a:gd name="connsiteY59" fmla="*/ 510294 h 570116"/>
              <a:gd name="connsiteX60" fmla="*/ 181462 w 826259"/>
              <a:gd name="connsiteY60" fmla="*/ 523865 h 570116"/>
              <a:gd name="connsiteX61" fmla="*/ 213446 w 826259"/>
              <a:gd name="connsiteY61" fmla="*/ 523865 h 570116"/>
              <a:gd name="connsiteX62" fmla="*/ 213446 w 826259"/>
              <a:gd name="connsiteY62" fmla="*/ 538662 h 570116"/>
              <a:gd name="connsiteX63" fmla="*/ 181462 w 826259"/>
              <a:gd name="connsiteY63" fmla="*/ 538662 h 570116"/>
              <a:gd name="connsiteX64" fmla="*/ 181462 w 826259"/>
              <a:gd name="connsiteY64" fmla="*/ 553459 h 570116"/>
              <a:gd name="connsiteX65" fmla="*/ 217198 w 826259"/>
              <a:gd name="connsiteY65" fmla="*/ 553459 h 570116"/>
              <a:gd name="connsiteX66" fmla="*/ 217198 w 826259"/>
              <a:gd name="connsiteY66" fmla="*/ 568264 h 570116"/>
              <a:gd name="connsiteX67" fmla="*/ 165202 w 826259"/>
              <a:gd name="connsiteY67" fmla="*/ 568264 h 570116"/>
              <a:gd name="connsiteX68" fmla="*/ 44286 w 826259"/>
              <a:gd name="connsiteY68" fmla="*/ 495497 h 570116"/>
              <a:gd name="connsiteX69" fmla="*/ 72836 w 826259"/>
              <a:gd name="connsiteY69" fmla="*/ 495497 h 570116"/>
              <a:gd name="connsiteX70" fmla="*/ 83518 w 826259"/>
              <a:gd name="connsiteY70" fmla="*/ 496581 h 570116"/>
              <a:gd name="connsiteX71" fmla="*/ 92382 w 826259"/>
              <a:gd name="connsiteY71" fmla="*/ 500174 h 570116"/>
              <a:gd name="connsiteX72" fmla="*/ 98418 w 826259"/>
              <a:gd name="connsiteY72" fmla="*/ 506963 h 570116"/>
              <a:gd name="connsiteX73" fmla="*/ 100658 w 826259"/>
              <a:gd name="connsiteY73" fmla="*/ 517598 h 570116"/>
              <a:gd name="connsiteX74" fmla="*/ 96598 w 826259"/>
              <a:gd name="connsiteY74" fmla="*/ 530701 h 570116"/>
              <a:gd name="connsiteX75" fmla="*/ 84722 w 826259"/>
              <a:gd name="connsiteY75" fmla="*/ 537538 h 570116"/>
              <a:gd name="connsiteX76" fmla="*/ 103474 w 826259"/>
              <a:gd name="connsiteY76" fmla="*/ 568264 h 570116"/>
              <a:gd name="connsiteX77" fmla="*/ 83986 w 826259"/>
              <a:gd name="connsiteY77" fmla="*/ 568264 h 570116"/>
              <a:gd name="connsiteX78" fmla="*/ 68562 w 826259"/>
              <a:gd name="connsiteY78" fmla="*/ 539184 h 570116"/>
              <a:gd name="connsiteX79" fmla="*/ 60548 w 826259"/>
              <a:gd name="connsiteY79" fmla="*/ 539184 h 570116"/>
              <a:gd name="connsiteX80" fmla="*/ 60548 w 826259"/>
              <a:gd name="connsiteY80" fmla="*/ 568264 h 570116"/>
              <a:gd name="connsiteX81" fmla="*/ 44286 w 826259"/>
              <a:gd name="connsiteY81" fmla="*/ 568264 h 570116"/>
              <a:gd name="connsiteX82" fmla="*/ 308004 w 826259"/>
              <a:gd name="connsiteY82" fmla="*/ 493645 h 570116"/>
              <a:gd name="connsiteX83" fmla="*/ 320086 w 826259"/>
              <a:gd name="connsiteY83" fmla="*/ 495386 h 570116"/>
              <a:gd name="connsiteX84" fmla="*/ 330610 w 826259"/>
              <a:gd name="connsiteY84" fmla="*/ 501249 h 570116"/>
              <a:gd name="connsiteX85" fmla="*/ 319462 w 826259"/>
              <a:gd name="connsiteY85" fmla="*/ 513277 h 570116"/>
              <a:gd name="connsiteX86" fmla="*/ 314096 w 826259"/>
              <a:gd name="connsiteY86" fmla="*/ 509629 h 570116"/>
              <a:gd name="connsiteX87" fmla="*/ 307686 w 826259"/>
              <a:gd name="connsiteY87" fmla="*/ 508442 h 570116"/>
              <a:gd name="connsiteX88" fmla="*/ 304046 w 826259"/>
              <a:gd name="connsiteY88" fmla="*/ 508854 h 570116"/>
              <a:gd name="connsiteX89" fmla="*/ 300502 w 826259"/>
              <a:gd name="connsiteY89" fmla="*/ 510136 h 570116"/>
              <a:gd name="connsiteX90" fmla="*/ 297788 w 826259"/>
              <a:gd name="connsiteY90" fmla="*/ 512454 h 570116"/>
              <a:gd name="connsiteX91" fmla="*/ 296750 w 826259"/>
              <a:gd name="connsiteY91" fmla="*/ 515944 h 570116"/>
              <a:gd name="connsiteX92" fmla="*/ 299252 w 826259"/>
              <a:gd name="connsiteY92" fmla="*/ 520984 h 570116"/>
              <a:gd name="connsiteX93" fmla="*/ 305550 w 826259"/>
              <a:gd name="connsiteY93" fmla="*/ 523967 h 570116"/>
              <a:gd name="connsiteX94" fmla="*/ 313726 w 826259"/>
              <a:gd name="connsiteY94" fmla="*/ 526428 h 570116"/>
              <a:gd name="connsiteX95" fmla="*/ 321914 w 826259"/>
              <a:gd name="connsiteY95" fmla="*/ 529926 h 570116"/>
              <a:gd name="connsiteX96" fmla="*/ 328222 w 826259"/>
              <a:gd name="connsiteY96" fmla="*/ 535987 h 570116"/>
              <a:gd name="connsiteX97" fmla="*/ 330714 w 826259"/>
              <a:gd name="connsiteY97" fmla="*/ 546163 h 570116"/>
              <a:gd name="connsiteX98" fmla="*/ 328418 w 826259"/>
              <a:gd name="connsiteY98" fmla="*/ 556750 h 570116"/>
              <a:gd name="connsiteX99" fmla="*/ 322222 w 826259"/>
              <a:gd name="connsiteY99" fmla="*/ 564252 h 570116"/>
              <a:gd name="connsiteX100" fmla="*/ 313162 w 826259"/>
              <a:gd name="connsiteY100" fmla="*/ 568675 h 570116"/>
              <a:gd name="connsiteX101" fmla="*/ 302266 w 826259"/>
              <a:gd name="connsiteY101" fmla="*/ 570115 h 570116"/>
              <a:gd name="connsiteX102" fmla="*/ 288934 w 826259"/>
              <a:gd name="connsiteY102" fmla="*/ 567955 h 570116"/>
              <a:gd name="connsiteX103" fmla="*/ 277476 w 826259"/>
              <a:gd name="connsiteY103" fmla="*/ 560968 h 570116"/>
              <a:gd name="connsiteX104" fmla="*/ 289036 w 826259"/>
              <a:gd name="connsiteY104" fmla="*/ 548426 h 570116"/>
              <a:gd name="connsiteX105" fmla="*/ 295342 w 826259"/>
              <a:gd name="connsiteY105" fmla="*/ 553514 h 570116"/>
              <a:gd name="connsiteX106" fmla="*/ 303208 w 826259"/>
              <a:gd name="connsiteY106" fmla="*/ 555310 h 570116"/>
              <a:gd name="connsiteX107" fmla="*/ 307220 w 826259"/>
              <a:gd name="connsiteY107" fmla="*/ 554851 h 570116"/>
              <a:gd name="connsiteX108" fmla="*/ 310868 w 826259"/>
              <a:gd name="connsiteY108" fmla="*/ 553458 h 570116"/>
              <a:gd name="connsiteX109" fmla="*/ 313470 w 826259"/>
              <a:gd name="connsiteY109" fmla="*/ 551100 h 570116"/>
              <a:gd name="connsiteX110" fmla="*/ 314452 w 826259"/>
              <a:gd name="connsiteY110" fmla="*/ 547706 h 570116"/>
              <a:gd name="connsiteX111" fmla="*/ 311912 w 826259"/>
              <a:gd name="connsiteY111" fmla="*/ 542515 h 570116"/>
              <a:gd name="connsiteX112" fmla="*/ 305494 w 826259"/>
              <a:gd name="connsiteY112" fmla="*/ 539279 h 570116"/>
              <a:gd name="connsiteX113" fmla="*/ 297162 w 826259"/>
              <a:gd name="connsiteY113" fmla="*/ 536604 h 570116"/>
              <a:gd name="connsiteX114" fmla="*/ 288830 w 826259"/>
              <a:gd name="connsiteY114" fmla="*/ 533004 h 570116"/>
              <a:gd name="connsiteX115" fmla="*/ 282422 w 826259"/>
              <a:gd name="connsiteY115" fmla="*/ 527045 h 570116"/>
              <a:gd name="connsiteX116" fmla="*/ 279866 w 826259"/>
              <a:gd name="connsiteY116" fmla="*/ 517281 h 570116"/>
              <a:gd name="connsiteX117" fmla="*/ 282208 w 826259"/>
              <a:gd name="connsiteY117" fmla="*/ 507002 h 570116"/>
              <a:gd name="connsiteX118" fmla="*/ 288466 w 826259"/>
              <a:gd name="connsiteY118" fmla="*/ 499604 h 570116"/>
              <a:gd name="connsiteX119" fmla="*/ 297472 w 826259"/>
              <a:gd name="connsiteY119" fmla="*/ 495133 h 570116"/>
              <a:gd name="connsiteX120" fmla="*/ 308004 w 826259"/>
              <a:gd name="connsiteY120" fmla="*/ 493645 h 570116"/>
              <a:gd name="connsiteX121" fmla="*/ 211470 w 826259"/>
              <a:gd name="connsiteY121" fmla="*/ 475207 h 570116"/>
              <a:gd name="connsiteX122" fmla="*/ 193438 w 826259"/>
              <a:gd name="connsiteY122" fmla="*/ 490007 h 570116"/>
              <a:gd name="connsiteX123" fmla="*/ 179678 w 826259"/>
              <a:gd name="connsiteY123" fmla="*/ 490008 h 570116"/>
              <a:gd name="connsiteX124" fmla="*/ 190204 w 826259"/>
              <a:gd name="connsiteY124" fmla="*/ 475209 h 570116"/>
              <a:gd name="connsiteX125" fmla="*/ 183374 w 826259"/>
              <a:gd name="connsiteY125" fmla="*/ 177169 h 570116"/>
              <a:gd name="connsiteX126" fmla="*/ 79834 w 826259"/>
              <a:gd name="connsiteY126" fmla="*/ 217192 h 570116"/>
              <a:gd name="connsiteX127" fmla="*/ 137106 w 826259"/>
              <a:gd name="connsiteY127" fmla="*/ 284270 h 570116"/>
              <a:gd name="connsiteX128" fmla="*/ 176560 w 826259"/>
              <a:gd name="connsiteY128" fmla="*/ 323241 h 570116"/>
              <a:gd name="connsiteX129" fmla="*/ 125656 w 826259"/>
              <a:gd name="connsiteY129" fmla="*/ 339968 h 570116"/>
              <a:gd name="connsiteX130" fmla="*/ 50658 w 826259"/>
              <a:gd name="connsiteY130" fmla="*/ 321516 h 570116"/>
              <a:gd name="connsiteX131" fmla="*/ 37088 w 826259"/>
              <a:gd name="connsiteY131" fmla="*/ 350508 h 570116"/>
              <a:gd name="connsiteX132" fmla="*/ 118014 w 826259"/>
              <a:gd name="connsiteY132" fmla="*/ 369333 h 570116"/>
              <a:gd name="connsiteX133" fmla="*/ 223752 w 826259"/>
              <a:gd name="connsiteY133" fmla="*/ 326967 h 570116"/>
              <a:gd name="connsiteX134" fmla="*/ 164658 w 826259"/>
              <a:gd name="connsiteY134" fmla="*/ 256329 h 570116"/>
              <a:gd name="connsiteX135" fmla="*/ 124414 w 826259"/>
              <a:gd name="connsiteY135" fmla="*/ 224346 h 570116"/>
              <a:gd name="connsiteX136" fmla="*/ 180446 w 826259"/>
              <a:gd name="connsiteY136" fmla="*/ 204136 h 570116"/>
              <a:gd name="connsiteX137" fmla="*/ 211282 w 826259"/>
              <a:gd name="connsiteY137" fmla="*/ 208227 h 570116"/>
              <a:gd name="connsiteX138" fmla="*/ 220050 w 826259"/>
              <a:gd name="connsiteY138" fmla="*/ 180991 h 570116"/>
              <a:gd name="connsiteX139" fmla="*/ 183374 w 826259"/>
              <a:gd name="connsiteY139" fmla="*/ 177169 h 570116"/>
              <a:gd name="connsiteX140" fmla="*/ 547008 w 826259"/>
              <a:gd name="connsiteY140" fmla="*/ 176671 h 570116"/>
              <a:gd name="connsiteX141" fmla="*/ 433378 w 826259"/>
              <a:gd name="connsiteY141" fmla="*/ 220468 h 570116"/>
              <a:gd name="connsiteX142" fmla="*/ 431194 w 826259"/>
              <a:gd name="connsiteY142" fmla="*/ 221299 h 570116"/>
              <a:gd name="connsiteX143" fmla="*/ 430064 w 826259"/>
              <a:gd name="connsiteY143" fmla="*/ 220468 h 570116"/>
              <a:gd name="connsiteX144" fmla="*/ 443262 w 826259"/>
              <a:gd name="connsiteY144" fmla="*/ 179686 h 570116"/>
              <a:gd name="connsiteX145" fmla="*/ 404670 w 826259"/>
              <a:gd name="connsiteY145" fmla="*/ 179686 h 570116"/>
              <a:gd name="connsiteX146" fmla="*/ 362488 w 826259"/>
              <a:gd name="connsiteY146" fmla="*/ 310200 h 570116"/>
              <a:gd name="connsiteX147" fmla="*/ 287680 w 826259"/>
              <a:gd name="connsiteY147" fmla="*/ 179686 h 570116"/>
              <a:gd name="connsiteX148" fmla="*/ 246312 w 826259"/>
              <a:gd name="connsiteY148" fmla="*/ 179686 h 570116"/>
              <a:gd name="connsiteX149" fmla="*/ 215358 w 826259"/>
              <a:gd name="connsiteY149" fmla="*/ 274719 h 570116"/>
              <a:gd name="connsiteX150" fmla="*/ 239894 w 826259"/>
              <a:gd name="connsiteY150" fmla="*/ 306054 h 570116"/>
              <a:gd name="connsiteX151" fmla="*/ 241374 w 826259"/>
              <a:gd name="connsiteY151" fmla="*/ 306916 h 570116"/>
              <a:gd name="connsiteX152" fmla="*/ 242688 w 826259"/>
              <a:gd name="connsiteY152" fmla="*/ 306054 h 570116"/>
              <a:gd name="connsiteX153" fmla="*/ 269710 w 826259"/>
              <a:gd name="connsiteY153" fmla="*/ 223475 h 570116"/>
              <a:gd name="connsiteX154" fmla="*/ 338434 w 826259"/>
              <a:gd name="connsiteY154" fmla="*/ 365899 h 570116"/>
              <a:gd name="connsiteX155" fmla="*/ 382870 w 826259"/>
              <a:gd name="connsiteY155" fmla="*/ 365899 h 570116"/>
              <a:gd name="connsiteX156" fmla="*/ 404806 w 826259"/>
              <a:gd name="connsiteY156" fmla="*/ 298204 h 570116"/>
              <a:gd name="connsiteX157" fmla="*/ 406246 w 826259"/>
              <a:gd name="connsiteY157" fmla="*/ 297381 h 570116"/>
              <a:gd name="connsiteX158" fmla="*/ 407582 w 826259"/>
              <a:gd name="connsiteY158" fmla="*/ 298204 h 570116"/>
              <a:gd name="connsiteX159" fmla="*/ 517802 w 826259"/>
              <a:gd name="connsiteY159" fmla="*/ 369254 h 570116"/>
              <a:gd name="connsiteX160" fmla="*/ 601362 w 826259"/>
              <a:gd name="connsiteY160" fmla="*/ 354425 h 570116"/>
              <a:gd name="connsiteX161" fmla="*/ 624332 w 826259"/>
              <a:gd name="connsiteY161" fmla="*/ 282972 h 570116"/>
              <a:gd name="connsiteX162" fmla="*/ 712702 w 826259"/>
              <a:gd name="connsiteY162" fmla="*/ 282972 h 570116"/>
              <a:gd name="connsiteX163" fmla="*/ 721652 w 826259"/>
              <a:gd name="connsiteY163" fmla="*/ 255269 h 570116"/>
              <a:gd name="connsiteX164" fmla="*/ 633322 w 826259"/>
              <a:gd name="connsiteY164" fmla="*/ 255269 h 570116"/>
              <a:gd name="connsiteX165" fmla="*/ 648554 w 826259"/>
              <a:gd name="connsiteY165" fmla="*/ 208378 h 570116"/>
              <a:gd name="connsiteX166" fmla="*/ 753874 w 826259"/>
              <a:gd name="connsiteY166" fmla="*/ 208378 h 570116"/>
              <a:gd name="connsiteX167" fmla="*/ 763006 w 826259"/>
              <a:gd name="connsiteY167" fmla="*/ 179654 h 570116"/>
              <a:gd name="connsiteX168" fmla="*/ 615130 w 826259"/>
              <a:gd name="connsiteY168" fmla="*/ 179654 h 570116"/>
              <a:gd name="connsiteX169" fmla="*/ 564962 w 826259"/>
              <a:gd name="connsiteY169" fmla="*/ 334437 h 570116"/>
              <a:gd name="connsiteX170" fmla="*/ 527400 w 826259"/>
              <a:gd name="connsiteY170" fmla="*/ 338362 h 570116"/>
              <a:gd name="connsiteX171" fmla="*/ 460568 w 826259"/>
              <a:gd name="connsiteY171" fmla="*/ 315984 h 570116"/>
              <a:gd name="connsiteX172" fmla="*/ 448952 w 826259"/>
              <a:gd name="connsiteY172" fmla="*/ 272590 h 570116"/>
              <a:gd name="connsiteX173" fmla="*/ 546992 w 826259"/>
              <a:gd name="connsiteY173" fmla="*/ 207555 h 570116"/>
              <a:gd name="connsiteX174" fmla="*/ 579704 w 826259"/>
              <a:gd name="connsiteY174" fmla="*/ 209501 h 570116"/>
              <a:gd name="connsiteX175" fmla="*/ 590126 w 826259"/>
              <a:gd name="connsiteY175" fmla="*/ 179409 h 570116"/>
              <a:gd name="connsiteX176" fmla="*/ 547008 w 826259"/>
              <a:gd name="connsiteY176" fmla="*/ 176671 h 570116"/>
              <a:gd name="connsiteX177" fmla="*/ 71184 w 826259"/>
              <a:gd name="connsiteY177" fmla="*/ 0 h 570116"/>
              <a:gd name="connsiteX178" fmla="*/ 818632 w 826259"/>
              <a:gd name="connsiteY178" fmla="*/ 170427 h 570116"/>
              <a:gd name="connsiteX179" fmla="*/ 825050 w 826259"/>
              <a:gd name="connsiteY179" fmla="*/ 187970 h 570116"/>
              <a:gd name="connsiteX180" fmla="*/ 750518 w 826259"/>
              <a:gd name="connsiteY180" fmla="*/ 418195 h 570116"/>
              <a:gd name="connsiteX181" fmla="*/ 735778 w 826259"/>
              <a:gd name="connsiteY181" fmla="*/ 427239 h 570116"/>
              <a:gd name="connsiteX182" fmla="*/ 12810 w 826259"/>
              <a:gd name="connsiteY182" fmla="*/ 427239 h 570116"/>
              <a:gd name="connsiteX183" fmla="*/ 0 w 826259"/>
              <a:gd name="connsiteY183" fmla="*/ 414009 h 570116"/>
              <a:gd name="connsiteX184" fmla="*/ 0 w 826259"/>
              <a:gd name="connsiteY184" fmla="*/ 14521 h 570116"/>
              <a:gd name="connsiteX185" fmla="*/ 15154 w 826259"/>
              <a:gd name="connsiteY185" fmla="*/ 1005 h 570116"/>
              <a:gd name="connsiteX186" fmla="*/ 71184 w 826259"/>
              <a:gd name="connsiteY186" fmla="*/ 0 h 57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826259" h="570116">
                <a:moveTo>
                  <a:pt x="544512" y="516664"/>
                </a:moveTo>
                <a:lnTo>
                  <a:pt x="535554" y="539287"/>
                </a:lnTo>
                <a:lnTo>
                  <a:pt x="553588" y="539287"/>
                </a:lnTo>
                <a:close/>
                <a:moveTo>
                  <a:pt x="60548" y="509068"/>
                </a:moveTo>
                <a:lnTo>
                  <a:pt x="60548" y="525613"/>
                </a:lnTo>
                <a:lnTo>
                  <a:pt x="70130" y="525613"/>
                </a:lnTo>
                <a:cubicBezTo>
                  <a:pt x="71586" y="525613"/>
                  <a:pt x="73138" y="525566"/>
                  <a:pt x="74766" y="525463"/>
                </a:cubicBezTo>
                <a:cubicBezTo>
                  <a:pt x="76398" y="525360"/>
                  <a:pt x="77870" y="525052"/>
                  <a:pt x="79190" y="524537"/>
                </a:cubicBezTo>
                <a:cubicBezTo>
                  <a:pt x="80512" y="524023"/>
                  <a:pt x="81612" y="523216"/>
                  <a:pt x="82474" y="522116"/>
                </a:cubicBezTo>
                <a:cubicBezTo>
                  <a:pt x="83344" y="521024"/>
                  <a:pt x="83780" y="519481"/>
                  <a:pt x="83780" y="517495"/>
                </a:cubicBezTo>
                <a:cubicBezTo>
                  <a:pt x="83780" y="515643"/>
                  <a:pt x="83400" y="514171"/>
                  <a:pt x="82632" y="513072"/>
                </a:cubicBezTo>
                <a:cubicBezTo>
                  <a:pt x="81866" y="511980"/>
                  <a:pt x="80890" y="511141"/>
                  <a:pt x="79720" y="510555"/>
                </a:cubicBezTo>
                <a:cubicBezTo>
                  <a:pt x="78534" y="509978"/>
                  <a:pt x="77180" y="509582"/>
                  <a:pt x="75654" y="509376"/>
                </a:cubicBezTo>
                <a:cubicBezTo>
                  <a:pt x="74118" y="509171"/>
                  <a:pt x="72630" y="509068"/>
                  <a:pt x="71174" y="509068"/>
                </a:cubicBezTo>
                <a:close/>
                <a:moveTo>
                  <a:pt x="643982" y="495498"/>
                </a:moveTo>
                <a:lnTo>
                  <a:pt x="660234" y="495498"/>
                </a:lnTo>
                <a:lnTo>
                  <a:pt x="660234" y="539588"/>
                </a:lnTo>
                <a:cubicBezTo>
                  <a:pt x="660234" y="541851"/>
                  <a:pt x="660598" y="543940"/>
                  <a:pt x="661318" y="545855"/>
                </a:cubicBezTo>
                <a:cubicBezTo>
                  <a:pt x="662054" y="547778"/>
                  <a:pt x="663074" y="549440"/>
                  <a:pt x="664404" y="550840"/>
                </a:cubicBezTo>
                <a:cubicBezTo>
                  <a:pt x="665718" y="552249"/>
                  <a:pt x="667300" y="553341"/>
                  <a:pt x="669144" y="554132"/>
                </a:cubicBezTo>
                <a:cubicBezTo>
                  <a:pt x="670972" y="554923"/>
                  <a:pt x="672982" y="555311"/>
                  <a:pt x="675134" y="555311"/>
                </a:cubicBezTo>
                <a:cubicBezTo>
                  <a:pt x="677286" y="555311"/>
                  <a:pt x="679272" y="554923"/>
                  <a:pt x="681070" y="554132"/>
                </a:cubicBezTo>
                <a:cubicBezTo>
                  <a:pt x="682882" y="553341"/>
                  <a:pt x="684440" y="552249"/>
                  <a:pt x="685762" y="550840"/>
                </a:cubicBezTo>
                <a:cubicBezTo>
                  <a:pt x="687082" y="549440"/>
                  <a:pt x="688102" y="547778"/>
                  <a:pt x="688822" y="545855"/>
                </a:cubicBezTo>
                <a:cubicBezTo>
                  <a:pt x="689566" y="543940"/>
                  <a:pt x="689922" y="541851"/>
                  <a:pt x="689922" y="539588"/>
                </a:cubicBezTo>
                <a:lnTo>
                  <a:pt x="689922" y="495498"/>
                </a:lnTo>
                <a:lnTo>
                  <a:pt x="706176" y="495498"/>
                </a:lnTo>
                <a:lnTo>
                  <a:pt x="706176" y="540205"/>
                </a:lnTo>
                <a:cubicBezTo>
                  <a:pt x="706176" y="544526"/>
                  <a:pt x="705518" y="548498"/>
                  <a:pt x="704206" y="552130"/>
                </a:cubicBezTo>
                <a:cubicBezTo>
                  <a:pt x="702878" y="555762"/>
                  <a:pt x="700922" y="558911"/>
                  <a:pt x="698310" y="561586"/>
                </a:cubicBezTo>
                <a:cubicBezTo>
                  <a:pt x="695706" y="564253"/>
                  <a:pt x="692462" y="566349"/>
                  <a:pt x="688578" y="567853"/>
                </a:cubicBezTo>
                <a:cubicBezTo>
                  <a:pt x="684678" y="569356"/>
                  <a:pt x="680198" y="570116"/>
                  <a:pt x="675134" y="570116"/>
                </a:cubicBezTo>
                <a:cubicBezTo>
                  <a:pt x="669990" y="570116"/>
                  <a:pt x="665480" y="569356"/>
                  <a:pt x="661586" y="567853"/>
                </a:cubicBezTo>
                <a:cubicBezTo>
                  <a:pt x="657686" y="566349"/>
                  <a:pt x="654450" y="564253"/>
                  <a:pt x="651854" y="561586"/>
                </a:cubicBezTo>
                <a:cubicBezTo>
                  <a:pt x="649242" y="558911"/>
                  <a:pt x="647282" y="555762"/>
                  <a:pt x="645958" y="552130"/>
                </a:cubicBezTo>
                <a:cubicBezTo>
                  <a:pt x="644638" y="548498"/>
                  <a:pt x="643982" y="544526"/>
                  <a:pt x="643982" y="540205"/>
                </a:cubicBezTo>
                <a:close/>
                <a:moveTo>
                  <a:pt x="538270" y="495497"/>
                </a:moveTo>
                <a:lnTo>
                  <a:pt x="551714" y="495497"/>
                </a:lnTo>
                <a:lnTo>
                  <a:pt x="583798" y="568264"/>
                </a:lnTo>
                <a:lnTo>
                  <a:pt x="565466" y="568264"/>
                </a:lnTo>
                <a:lnTo>
                  <a:pt x="559110" y="552849"/>
                </a:lnTo>
                <a:lnTo>
                  <a:pt x="530450" y="552849"/>
                </a:lnTo>
                <a:lnTo>
                  <a:pt x="524302" y="568264"/>
                </a:lnTo>
                <a:lnTo>
                  <a:pt x="506388" y="568264"/>
                </a:lnTo>
                <a:close/>
                <a:moveTo>
                  <a:pt x="396200" y="495497"/>
                </a:moveTo>
                <a:lnTo>
                  <a:pt x="446320" y="495497"/>
                </a:lnTo>
                <a:lnTo>
                  <a:pt x="446320" y="510294"/>
                </a:lnTo>
                <a:lnTo>
                  <a:pt x="412454" y="510294"/>
                </a:lnTo>
                <a:lnTo>
                  <a:pt x="412454" y="523865"/>
                </a:lnTo>
                <a:lnTo>
                  <a:pt x="444446" y="523865"/>
                </a:lnTo>
                <a:lnTo>
                  <a:pt x="444446" y="538662"/>
                </a:lnTo>
                <a:lnTo>
                  <a:pt x="412454" y="538662"/>
                </a:lnTo>
                <a:lnTo>
                  <a:pt x="412454" y="553459"/>
                </a:lnTo>
                <a:lnTo>
                  <a:pt x="448194" y="553459"/>
                </a:lnTo>
                <a:lnTo>
                  <a:pt x="448194" y="568264"/>
                </a:lnTo>
                <a:lnTo>
                  <a:pt x="396200" y="568264"/>
                </a:lnTo>
                <a:close/>
                <a:moveTo>
                  <a:pt x="165202" y="495497"/>
                </a:moveTo>
                <a:lnTo>
                  <a:pt x="215322" y="495497"/>
                </a:lnTo>
                <a:lnTo>
                  <a:pt x="215322" y="510294"/>
                </a:lnTo>
                <a:lnTo>
                  <a:pt x="181462" y="510294"/>
                </a:lnTo>
                <a:lnTo>
                  <a:pt x="181462" y="523865"/>
                </a:lnTo>
                <a:lnTo>
                  <a:pt x="213446" y="523865"/>
                </a:lnTo>
                <a:lnTo>
                  <a:pt x="213446" y="538662"/>
                </a:lnTo>
                <a:lnTo>
                  <a:pt x="181462" y="538662"/>
                </a:lnTo>
                <a:lnTo>
                  <a:pt x="181462" y="553459"/>
                </a:lnTo>
                <a:lnTo>
                  <a:pt x="217198" y="553459"/>
                </a:lnTo>
                <a:lnTo>
                  <a:pt x="217198" y="568264"/>
                </a:lnTo>
                <a:lnTo>
                  <a:pt x="165202" y="568264"/>
                </a:lnTo>
                <a:close/>
                <a:moveTo>
                  <a:pt x="44286" y="495497"/>
                </a:moveTo>
                <a:lnTo>
                  <a:pt x="72836" y="495497"/>
                </a:lnTo>
                <a:cubicBezTo>
                  <a:pt x="76586" y="495497"/>
                  <a:pt x="80156" y="495861"/>
                  <a:pt x="83518" y="496581"/>
                </a:cubicBezTo>
                <a:cubicBezTo>
                  <a:pt x="86890" y="497293"/>
                  <a:pt x="89842" y="498496"/>
                  <a:pt x="92382" y="500174"/>
                </a:cubicBezTo>
                <a:cubicBezTo>
                  <a:pt x="94914" y="501851"/>
                  <a:pt x="96922" y="504114"/>
                  <a:pt x="98418" y="506963"/>
                </a:cubicBezTo>
                <a:cubicBezTo>
                  <a:pt x="99906" y="509804"/>
                  <a:pt x="100658" y="513349"/>
                  <a:pt x="100658" y="517598"/>
                </a:cubicBezTo>
                <a:cubicBezTo>
                  <a:pt x="100658" y="522733"/>
                  <a:pt x="99306" y="527101"/>
                  <a:pt x="96598" y="530701"/>
                </a:cubicBezTo>
                <a:cubicBezTo>
                  <a:pt x="93884" y="534302"/>
                  <a:pt x="89928" y="536581"/>
                  <a:pt x="84722" y="537538"/>
                </a:cubicBezTo>
                <a:lnTo>
                  <a:pt x="103474" y="568264"/>
                </a:lnTo>
                <a:lnTo>
                  <a:pt x="83986" y="568264"/>
                </a:lnTo>
                <a:lnTo>
                  <a:pt x="68562" y="539184"/>
                </a:lnTo>
                <a:lnTo>
                  <a:pt x="60548" y="539184"/>
                </a:lnTo>
                <a:lnTo>
                  <a:pt x="60548" y="568264"/>
                </a:lnTo>
                <a:lnTo>
                  <a:pt x="44286" y="568264"/>
                </a:lnTo>
                <a:close/>
                <a:moveTo>
                  <a:pt x="308004" y="493645"/>
                </a:moveTo>
                <a:cubicBezTo>
                  <a:pt x="312166" y="493645"/>
                  <a:pt x="316202" y="494223"/>
                  <a:pt x="320086" y="495386"/>
                </a:cubicBezTo>
                <a:cubicBezTo>
                  <a:pt x="323972" y="496557"/>
                  <a:pt x="327494" y="498512"/>
                  <a:pt x="330610" y="501249"/>
                </a:cubicBezTo>
                <a:lnTo>
                  <a:pt x="319462" y="513277"/>
                </a:lnTo>
                <a:cubicBezTo>
                  <a:pt x="318132" y="511631"/>
                  <a:pt x="316352" y="510412"/>
                  <a:pt x="314096" y="509629"/>
                </a:cubicBezTo>
                <a:cubicBezTo>
                  <a:pt x="311834" y="508838"/>
                  <a:pt x="309698" y="508442"/>
                  <a:pt x="307686" y="508442"/>
                </a:cubicBezTo>
                <a:cubicBezTo>
                  <a:pt x="306500" y="508442"/>
                  <a:pt x="305298" y="508585"/>
                  <a:pt x="304046" y="508854"/>
                </a:cubicBezTo>
                <a:cubicBezTo>
                  <a:pt x="302782" y="509131"/>
                  <a:pt x="301610" y="509558"/>
                  <a:pt x="300502" y="510136"/>
                </a:cubicBezTo>
                <a:cubicBezTo>
                  <a:pt x="299394" y="510721"/>
                  <a:pt x="298484" y="511489"/>
                  <a:pt x="297788" y="512454"/>
                </a:cubicBezTo>
                <a:cubicBezTo>
                  <a:pt x="297100" y="513411"/>
                  <a:pt x="296750" y="514575"/>
                  <a:pt x="296750" y="515944"/>
                </a:cubicBezTo>
                <a:cubicBezTo>
                  <a:pt x="296750" y="518143"/>
                  <a:pt x="297574" y="519821"/>
                  <a:pt x="299252" y="520984"/>
                </a:cubicBezTo>
                <a:cubicBezTo>
                  <a:pt x="300906" y="522147"/>
                  <a:pt x="303018" y="523144"/>
                  <a:pt x="305550" y="523967"/>
                </a:cubicBezTo>
                <a:cubicBezTo>
                  <a:pt x="308090" y="524782"/>
                  <a:pt x="310822" y="525605"/>
                  <a:pt x="313726" y="526428"/>
                </a:cubicBezTo>
                <a:cubicBezTo>
                  <a:pt x="316644" y="527251"/>
                  <a:pt x="319374" y="528414"/>
                  <a:pt x="321914" y="529926"/>
                </a:cubicBezTo>
                <a:cubicBezTo>
                  <a:pt x="324446" y="531429"/>
                  <a:pt x="326542" y="533455"/>
                  <a:pt x="328222" y="535987"/>
                </a:cubicBezTo>
                <a:cubicBezTo>
                  <a:pt x="329874" y="538527"/>
                  <a:pt x="330714" y="541914"/>
                  <a:pt x="330714" y="546163"/>
                </a:cubicBezTo>
                <a:cubicBezTo>
                  <a:pt x="330714" y="550206"/>
                  <a:pt x="329946" y="553735"/>
                  <a:pt x="328418" y="556750"/>
                </a:cubicBezTo>
                <a:cubicBezTo>
                  <a:pt x="326898" y="559765"/>
                  <a:pt x="324826" y="562265"/>
                  <a:pt x="322222" y="564252"/>
                </a:cubicBezTo>
                <a:cubicBezTo>
                  <a:pt x="319620" y="566238"/>
                  <a:pt x="316590" y="567717"/>
                  <a:pt x="313162" y="568675"/>
                </a:cubicBezTo>
                <a:cubicBezTo>
                  <a:pt x="309714" y="569632"/>
                  <a:pt x="306090" y="570115"/>
                  <a:pt x="302266" y="570115"/>
                </a:cubicBezTo>
                <a:cubicBezTo>
                  <a:pt x="297472" y="570115"/>
                  <a:pt x="293032" y="569395"/>
                  <a:pt x="288934" y="567955"/>
                </a:cubicBezTo>
                <a:cubicBezTo>
                  <a:pt x="284834" y="566515"/>
                  <a:pt x="281006" y="564188"/>
                  <a:pt x="277476" y="560968"/>
                </a:cubicBezTo>
                <a:lnTo>
                  <a:pt x="289036" y="548426"/>
                </a:lnTo>
                <a:cubicBezTo>
                  <a:pt x="290698" y="550618"/>
                  <a:pt x="292802" y="552311"/>
                  <a:pt x="295342" y="553514"/>
                </a:cubicBezTo>
                <a:cubicBezTo>
                  <a:pt x="297874" y="554709"/>
                  <a:pt x="300502" y="555310"/>
                  <a:pt x="303208" y="555310"/>
                </a:cubicBezTo>
                <a:cubicBezTo>
                  <a:pt x="304530" y="555310"/>
                  <a:pt x="305874" y="555160"/>
                  <a:pt x="307220" y="554851"/>
                </a:cubicBezTo>
                <a:cubicBezTo>
                  <a:pt x="308574" y="554542"/>
                  <a:pt x="309792" y="554076"/>
                  <a:pt x="310868" y="553458"/>
                </a:cubicBezTo>
                <a:cubicBezTo>
                  <a:pt x="311944" y="552841"/>
                  <a:pt x="312814" y="552058"/>
                  <a:pt x="313470" y="551100"/>
                </a:cubicBezTo>
                <a:cubicBezTo>
                  <a:pt x="314120" y="550135"/>
                  <a:pt x="314452" y="549011"/>
                  <a:pt x="314452" y="547706"/>
                </a:cubicBezTo>
                <a:cubicBezTo>
                  <a:pt x="314452" y="545514"/>
                  <a:pt x="313606" y="543781"/>
                  <a:pt x="311912" y="542515"/>
                </a:cubicBezTo>
                <a:cubicBezTo>
                  <a:pt x="310194" y="541249"/>
                  <a:pt x="308066" y="540165"/>
                  <a:pt x="305494" y="539279"/>
                </a:cubicBezTo>
                <a:cubicBezTo>
                  <a:pt x="302922" y="538392"/>
                  <a:pt x="300154" y="537498"/>
                  <a:pt x="297162" y="536604"/>
                </a:cubicBezTo>
                <a:cubicBezTo>
                  <a:pt x="294172" y="535718"/>
                  <a:pt x="291402" y="534515"/>
                  <a:pt x="288830" y="533004"/>
                </a:cubicBezTo>
                <a:cubicBezTo>
                  <a:pt x="286258" y="531500"/>
                  <a:pt x="284122" y="529514"/>
                  <a:pt x="282422" y="527045"/>
                </a:cubicBezTo>
                <a:cubicBezTo>
                  <a:pt x="280720" y="524584"/>
                  <a:pt x="279866" y="521324"/>
                  <a:pt x="279866" y="517281"/>
                </a:cubicBezTo>
                <a:cubicBezTo>
                  <a:pt x="279866" y="513380"/>
                  <a:pt x="280642" y="509954"/>
                  <a:pt x="282208" y="507002"/>
                </a:cubicBezTo>
                <a:cubicBezTo>
                  <a:pt x="283774" y="504058"/>
                  <a:pt x="285862" y="501590"/>
                  <a:pt x="288466" y="499604"/>
                </a:cubicBezTo>
                <a:cubicBezTo>
                  <a:pt x="291062" y="497617"/>
                  <a:pt x="294070" y="496130"/>
                  <a:pt x="297472" y="495133"/>
                </a:cubicBezTo>
                <a:cubicBezTo>
                  <a:pt x="300882" y="494144"/>
                  <a:pt x="304386" y="493645"/>
                  <a:pt x="308004" y="493645"/>
                </a:cubicBezTo>
                <a:close/>
                <a:moveTo>
                  <a:pt x="211470" y="475207"/>
                </a:moveTo>
                <a:lnTo>
                  <a:pt x="193438" y="490007"/>
                </a:lnTo>
                <a:lnTo>
                  <a:pt x="179678" y="490008"/>
                </a:lnTo>
                <a:lnTo>
                  <a:pt x="190204" y="475209"/>
                </a:lnTo>
                <a:close/>
                <a:moveTo>
                  <a:pt x="183374" y="177169"/>
                </a:moveTo>
                <a:cubicBezTo>
                  <a:pt x="134874" y="176046"/>
                  <a:pt x="91038" y="189252"/>
                  <a:pt x="79834" y="217192"/>
                </a:cubicBezTo>
                <a:cubicBezTo>
                  <a:pt x="66446" y="250292"/>
                  <a:pt x="104300" y="268943"/>
                  <a:pt x="137106" y="284270"/>
                </a:cubicBezTo>
                <a:cubicBezTo>
                  <a:pt x="163218" y="296456"/>
                  <a:pt x="183768" y="308024"/>
                  <a:pt x="176560" y="323241"/>
                </a:cubicBezTo>
                <a:cubicBezTo>
                  <a:pt x="170902" y="335007"/>
                  <a:pt x="152482" y="340570"/>
                  <a:pt x="125656" y="339968"/>
                </a:cubicBezTo>
                <a:cubicBezTo>
                  <a:pt x="102456" y="339446"/>
                  <a:pt x="73478" y="332839"/>
                  <a:pt x="50658" y="321516"/>
                </a:cubicBezTo>
                <a:lnTo>
                  <a:pt x="37088" y="350508"/>
                </a:lnTo>
                <a:cubicBezTo>
                  <a:pt x="53878" y="358168"/>
                  <a:pt x="88474" y="368621"/>
                  <a:pt x="118014" y="369333"/>
                </a:cubicBezTo>
                <a:cubicBezTo>
                  <a:pt x="173466" y="370528"/>
                  <a:pt x="209390" y="356823"/>
                  <a:pt x="223752" y="326967"/>
                </a:cubicBezTo>
                <a:cubicBezTo>
                  <a:pt x="240774" y="291755"/>
                  <a:pt x="198574" y="272464"/>
                  <a:pt x="164658" y="256329"/>
                </a:cubicBezTo>
                <a:cubicBezTo>
                  <a:pt x="138118" y="243677"/>
                  <a:pt x="120054" y="237062"/>
                  <a:pt x="124414" y="224346"/>
                </a:cubicBezTo>
                <a:cubicBezTo>
                  <a:pt x="129542" y="209295"/>
                  <a:pt x="156254" y="203606"/>
                  <a:pt x="180446" y="204136"/>
                </a:cubicBezTo>
                <a:cubicBezTo>
                  <a:pt x="192678" y="204437"/>
                  <a:pt x="201350" y="205980"/>
                  <a:pt x="211282" y="208227"/>
                </a:cubicBezTo>
                <a:lnTo>
                  <a:pt x="220050" y="180991"/>
                </a:lnTo>
                <a:cubicBezTo>
                  <a:pt x="207444" y="178696"/>
                  <a:pt x="198446" y="177533"/>
                  <a:pt x="183374" y="177169"/>
                </a:cubicBezTo>
                <a:close/>
                <a:moveTo>
                  <a:pt x="547008" y="176671"/>
                </a:moveTo>
                <a:cubicBezTo>
                  <a:pt x="500282" y="176671"/>
                  <a:pt x="459682" y="192536"/>
                  <a:pt x="433378" y="220468"/>
                </a:cubicBezTo>
                <a:cubicBezTo>
                  <a:pt x="432580" y="221331"/>
                  <a:pt x="431710" y="221299"/>
                  <a:pt x="431194" y="221299"/>
                </a:cubicBezTo>
                <a:cubicBezTo>
                  <a:pt x="430372" y="221299"/>
                  <a:pt x="429858" y="221149"/>
                  <a:pt x="430064" y="220468"/>
                </a:cubicBezTo>
                <a:lnTo>
                  <a:pt x="443262" y="179686"/>
                </a:lnTo>
                <a:lnTo>
                  <a:pt x="404670" y="179686"/>
                </a:lnTo>
                <a:lnTo>
                  <a:pt x="362488" y="310200"/>
                </a:lnTo>
                <a:cubicBezTo>
                  <a:pt x="349076" y="271712"/>
                  <a:pt x="321452" y="221006"/>
                  <a:pt x="287680" y="179686"/>
                </a:cubicBezTo>
                <a:lnTo>
                  <a:pt x="246312" y="179686"/>
                </a:lnTo>
                <a:lnTo>
                  <a:pt x="215358" y="274719"/>
                </a:lnTo>
                <a:cubicBezTo>
                  <a:pt x="230914" y="286026"/>
                  <a:pt x="235826" y="294327"/>
                  <a:pt x="239894" y="306054"/>
                </a:cubicBezTo>
                <a:cubicBezTo>
                  <a:pt x="240162" y="306718"/>
                  <a:pt x="240638" y="306916"/>
                  <a:pt x="241374" y="306916"/>
                </a:cubicBezTo>
                <a:cubicBezTo>
                  <a:pt x="242142" y="306916"/>
                  <a:pt x="242474" y="306687"/>
                  <a:pt x="242688" y="306054"/>
                </a:cubicBezTo>
                <a:cubicBezTo>
                  <a:pt x="243004" y="305112"/>
                  <a:pt x="269710" y="223475"/>
                  <a:pt x="269710" y="223475"/>
                </a:cubicBezTo>
                <a:cubicBezTo>
                  <a:pt x="296954" y="261892"/>
                  <a:pt x="323968" y="312447"/>
                  <a:pt x="338434" y="365899"/>
                </a:cubicBezTo>
                <a:lnTo>
                  <a:pt x="382870" y="365899"/>
                </a:lnTo>
                <a:lnTo>
                  <a:pt x="404806" y="298204"/>
                </a:lnTo>
                <a:cubicBezTo>
                  <a:pt x="405034" y="297540"/>
                  <a:pt x="405542" y="297381"/>
                  <a:pt x="406246" y="297381"/>
                </a:cubicBezTo>
                <a:cubicBezTo>
                  <a:pt x="406966" y="297381"/>
                  <a:pt x="407528" y="297603"/>
                  <a:pt x="407582" y="298204"/>
                </a:cubicBezTo>
                <a:cubicBezTo>
                  <a:pt x="414302" y="340680"/>
                  <a:pt x="457118" y="369254"/>
                  <a:pt x="517802" y="369254"/>
                </a:cubicBezTo>
                <a:cubicBezTo>
                  <a:pt x="557112" y="369254"/>
                  <a:pt x="592538" y="359094"/>
                  <a:pt x="601362" y="354425"/>
                </a:cubicBezTo>
                <a:lnTo>
                  <a:pt x="624332" y="282972"/>
                </a:lnTo>
                <a:lnTo>
                  <a:pt x="712702" y="282972"/>
                </a:lnTo>
                <a:lnTo>
                  <a:pt x="721652" y="255269"/>
                </a:lnTo>
                <a:lnTo>
                  <a:pt x="633322" y="255269"/>
                </a:lnTo>
                <a:lnTo>
                  <a:pt x="648554" y="208378"/>
                </a:lnTo>
                <a:lnTo>
                  <a:pt x="753874" y="208378"/>
                </a:lnTo>
                <a:lnTo>
                  <a:pt x="763006" y="179654"/>
                </a:lnTo>
                <a:lnTo>
                  <a:pt x="615130" y="179654"/>
                </a:lnTo>
                <a:lnTo>
                  <a:pt x="564962" y="334437"/>
                </a:lnTo>
                <a:cubicBezTo>
                  <a:pt x="554302" y="337096"/>
                  <a:pt x="541136" y="338362"/>
                  <a:pt x="527400" y="338362"/>
                </a:cubicBezTo>
                <a:cubicBezTo>
                  <a:pt x="497742" y="338362"/>
                  <a:pt x="474020" y="331446"/>
                  <a:pt x="460568" y="315984"/>
                </a:cubicBezTo>
                <a:cubicBezTo>
                  <a:pt x="450494" y="304337"/>
                  <a:pt x="446490" y="289350"/>
                  <a:pt x="448952" y="272590"/>
                </a:cubicBezTo>
                <a:cubicBezTo>
                  <a:pt x="454910" y="232717"/>
                  <a:pt x="494300" y="207555"/>
                  <a:pt x="546992" y="207555"/>
                </a:cubicBezTo>
                <a:cubicBezTo>
                  <a:pt x="558054" y="207555"/>
                  <a:pt x="569472" y="208203"/>
                  <a:pt x="579704" y="209501"/>
                </a:cubicBezTo>
                <a:lnTo>
                  <a:pt x="590126" y="179409"/>
                </a:lnTo>
                <a:cubicBezTo>
                  <a:pt x="577434" y="177517"/>
                  <a:pt x="562058" y="176671"/>
                  <a:pt x="547008" y="176671"/>
                </a:cubicBezTo>
                <a:close/>
                <a:moveTo>
                  <a:pt x="71184" y="0"/>
                </a:moveTo>
                <a:cubicBezTo>
                  <a:pt x="231062" y="0"/>
                  <a:pt x="583138" y="21634"/>
                  <a:pt x="818632" y="170427"/>
                </a:cubicBezTo>
                <a:cubicBezTo>
                  <a:pt x="826030" y="175072"/>
                  <a:pt x="827764" y="179385"/>
                  <a:pt x="825050" y="187970"/>
                </a:cubicBezTo>
                <a:cubicBezTo>
                  <a:pt x="823776" y="192038"/>
                  <a:pt x="750518" y="418195"/>
                  <a:pt x="750518" y="418195"/>
                </a:cubicBezTo>
                <a:cubicBezTo>
                  <a:pt x="747464" y="426669"/>
                  <a:pt x="742258" y="427239"/>
                  <a:pt x="735778" y="427239"/>
                </a:cubicBezTo>
                <a:lnTo>
                  <a:pt x="12810" y="427239"/>
                </a:lnTo>
                <a:cubicBezTo>
                  <a:pt x="5042" y="427239"/>
                  <a:pt x="0" y="420956"/>
                  <a:pt x="0" y="414009"/>
                </a:cubicBezTo>
                <a:lnTo>
                  <a:pt x="0" y="14521"/>
                </a:lnTo>
                <a:cubicBezTo>
                  <a:pt x="0" y="5595"/>
                  <a:pt x="5958" y="1409"/>
                  <a:pt x="15154" y="1005"/>
                </a:cubicBezTo>
                <a:cubicBezTo>
                  <a:pt x="29278" y="420"/>
                  <a:pt x="48222" y="0"/>
                  <a:pt x="7118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</p:spTree>
    <p:extLst>
      <p:ext uri="{BB962C8B-B14F-4D97-AF65-F5344CB8AC3E}">
        <p14:creationId xmlns:p14="http://schemas.microsoft.com/office/powerpoint/2010/main" val="89655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.Text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EA746E87-19AA-FD0A-29E8-F0D33647DE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09" y="1792473"/>
            <a:ext cx="5613147" cy="33457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 marL="161996" indent="-161996"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/>
            </a:lvl2pPr>
            <a:lvl3pPr>
              <a:defRPr sz="1600">
                <a:solidFill>
                  <a:srgbClr val="800064"/>
                </a:solidFill>
              </a:defRPr>
            </a:lvl3pPr>
          </a:lstStyle>
          <a:p>
            <a:pPr lvl="0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; ost </a:t>
            </a:r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r>
              <a:rPr lang="fr-FR"/>
              <a:t> </a:t>
            </a:r>
            <a:r>
              <a:rPr lang="fr-FR" err="1"/>
              <a:t>nclu</a:t>
            </a:r>
            <a:r>
              <a:rPr lang="fr-FR"/>
              <a:t> </a:t>
            </a:r>
            <a:r>
              <a:rPr lang="fr-FR" err="1"/>
              <a:t>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 </a:t>
            </a:r>
            <a:r>
              <a:rPr lang="fr-FR" err="1"/>
              <a:t>upimis</a:t>
            </a:r>
            <a:r>
              <a:rPr lang="fr-FR"/>
              <a:t>. </a:t>
            </a:r>
            <a:r>
              <a:rPr lang="fr-FR" err="1"/>
              <a:t>Etrae</a:t>
            </a:r>
            <a:r>
              <a:rPr lang="fr-FR"/>
              <a:t> </a:t>
            </a:r>
            <a:r>
              <a:rPr lang="fr-FR" err="1"/>
              <a:t>mordius</a:t>
            </a:r>
            <a:r>
              <a:rPr lang="fr-FR"/>
              <a:t> </a:t>
            </a:r>
            <a:r>
              <a:rPr lang="fr-FR" err="1"/>
              <a:t>omnimis</a:t>
            </a:r>
            <a:r>
              <a:rPr lang="fr-FR"/>
              <a:t>, non </a:t>
            </a:r>
            <a:r>
              <a:rPr lang="fr-FR" err="1"/>
              <a:t>sentulicum</a:t>
            </a:r>
            <a:r>
              <a:rPr lang="fr-FR"/>
              <a:t>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tussustrae</a:t>
            </a:r>
            <a:r>
              <a:rPr lang="fr-FR"/>
              <a:t> </a:t>
            </a:r>
            <a:r>
              <a:rPr lang="fr-FR" err="1"/>
              <a:t>publiis</a:t>
            </a:r>
            <a:r>
              <a:rPr lang="fr-FR"/>
              <a:t> </a:t>
            </a:r>
            <a:r>
              <a:rPr lang="fr-FR" err="1"/>
              <a:t>clere</a:t>
            </a:r>
            <a:r>
              <a:rPr lang="fr-FR"/>
              <a:t> </a:t>
            </a:r>
            <a:r>
              <a:rPr lang="fr-FR" err="1"/>
              <a:t>cios</a:t>
            </a:r>
            <a:r>
              <a:rPr lang="fr-FR"/>
              <a:t> </a:t>
            </a:r>
            <a:r>
              <a:rPr lang="fr-FR" err="1"/>
              <a:t>stracchicae</a:t>
            </a:r>
            <a:r>
              <a:rPr lang="fr-FR"/>
              <a:t> </a:t>
            </a:r>
            <a:r>
              <a:rPr lang="fr-FR" err="1"/>
              <a:t>culvit</a:t>
            </a:r>
            <a:r>
              <a:rPr lang="fr-FR"/>
              <a:t>.</a:t>
            </a:r>
          </a:p>
          <a:p>
            <a:pPr lvl="0"/>
            <a:endParaRPr lang="fr-FR"/>
          </a:p>
          <a:p>
            <a:pPr lvl="2"/>
            <a:r>
              <a:rPr lang="fr-FR" err="1"/>
              <a:t>Sendachuitil</a:t>
            </a:r>
            <a:r>
              <a:rPr lang="fr-FR"/>
              <a:t> hoc, </a:t>
            </a:r>
            <a:r>
              <a:rPr lang="fr-FR" err="1"/>
              <a:t>cionsus</a:t>
            </a:r>
            <a:r>
              <a:rPr lang="fr-FR"/>
              <a:t> </a:t>
            </a:r>
            <a:r>
              <a:rPr lang="fr-FR" err="1"/>
              <a:t>acie</a:t>
            </a:r>
            <a:r>
              <a:rPr lang="fr-FR"/>
              <a:t> </a:t>
            </a:r>
            <a:r>
              <a:rPr lang="fr-FR" err="1"/>
              <a:t>maci</a:t>
            </a:r>
            <a:r>
              <a:rPr lang="fr-FR"/>
              <a:t> </a:t>
            </a:r>
            <a:r>
              <a:rPr lang="fr-FR" err="1"/>
              <a:t>cupil</a:t>
            </a:r>
            <a:r>
              <a:rPr lang="fr-FR"/>
              <a:t> </a:t>
            </a:r>
            <a:r>
              <a:rPr lang="fr-FR" err="1"/>
              <a:t>ocum</a:t>
            </a:r>
            <a:r>
              <a:rPr lang="fr-FR"/>
              <a:t> nos, </a:t>
            </a:r>
            <a:r>
              <a:rPr lang="fr-FR" err="1"/>
              <a:t>iam</a:t>
            </a:r>
            <a:r>
              <a:rPr lang="fr-FR"/>
              <a:t> </a:t>
            </a:r>
            <a:r>
              <a:rPr lang="fr-FR" err="1"/>
              <a:t>perum</a:t>
            </a:r>
            <a:r>
              <a:rPr lang="fr-FR"/>
              <a:t> </a:t>
            </a:r>
            <a:r>
              <a:rPr lang="fr-FR" err="1"/>
              <a:t>intilicaet</a:t>
            </a:r>
            <a:r>
              <a:rPr lang="fr-FR"/>
              <a:t> ad </a:t>
            </a:r>
            <a:r>
              <a:rPr lang="fr-FR" err="1"/>
              <a:t>iaedeores</a:t>
            </a:r>
            <a:r>
              <a:rPr lang="fr-FR"/>
              <a:t> </a:t>
            </a:r>
            <a:r>
              <a:rPr lang="fr-FR" err="1"/>
              <a:t>vivas</a:t>
            </a:r>
            <a:r>
              <a:rPr lang="fr-FR"/>
              <a:t> </a:t>
            </a:r>
            <a:r>
              <a:rPr lang="fr-FR" err="1"/>
              <a:t>fue</a:t>
            </a:r>
            <a:r>
              <a:rPr lang="fr-FR"/>
              <a:t> </a:t>
            </a:r>
            <a:r>
              <a:rPr lang="fr-FR" err="1"/>
              <a:t>inatiquo</a:t>
            </a:r>
            <a:r>
              <a:rPr lang="fr-FR"/>
              <a:t>.</a:t>
            </a:r>
          </a:p>
          <a:p>
            <a:pPr lvl="0"/>
            <a:endParaRPr lang="fr-FR"/>
          </a:p>
          <a:p>
            <a:pPr lvl="1"/>
            <a:r>
              <a:rPr lang="fr-FR" err="1"/>
              <a:t>Etrae</a:t>
            </a:r>
            <a:r>
              <a:rPr lang="fr-FR"/>
              <a:t> </a:t>
            </a:r>
            <a:r>
              <a:rPr lang="fr-FR" err="1"/>
              <a:t>mordius</a:t>
            </a:r>
            <a:r>
              <a:rPr lang="fr-FR"/>
              <a:t> </a:t>
            </a:r>
            <a:r>
              <a:rPr lang="fr-FR" err="1"/>
              <a:t>omnimis</a:t>
            </a:r>
            <a:r>
              <a:rPr lang="fr-FR"/>
              <a:t> non sent </a:t>
            </a:r>
            <a:r>
              <a:rPr lang="fr-FR" err="1"/>
              <a:t>gulicum</a:t>
            </a:r>
            <a:r>
              <a:rPr lang="fr-FR"/>
              <a:t> </a:t>
            </a:r>
            <a:r>
              <a:rPr lang="fr-FR" err="1"/>
              <a:t>tussustrae</a:t>
            </a:r>
            <a:r>
              <a:rPr lang="fr-FR"/>
              <a:t>.</a:t>
            </a:r>
          </a:p>
          <a:p>
            <a:pPr lvl="1"/>
            <a:r>
              <a:rPr lang="fr-FR" err="1"/>
              <a:t>Clere</a:t>
            </a:r>
            <a:r>
              <a:rPr lang="fr-FR"/>
              <a:t> </a:t>
            </a:r>
            <a:r>
              <a:rPr lang="fr-FR" err="1"/>
              <a:t>cios</a:t>
            </a:r>
            <a:r>
              <a:rPr lang="fr-FR"/>
              <a:t> </a:t>
            </a:r>
            <a:r>
              <a:rPr lang="fr-FR" err="1"/>
              <a:t>bonsulo</a:t>
            </a:r>
            <a:r>
              <a:rPr lang="fr-FR"/>
              <a:t> </a:t>
            </a:r>
            <a:r>
              <a:rPr lang="fr-FR" err="1"/>
              <a:t>stracchicae</a:t>
            </a:r>
            <a:r>
              <a:rPr lang="fr-FR"/>
              <a:t> </a:t>
            </a:r>
            <a:r>
              <a:rPr lang="fr-FR" err="1"/>
              <a:t>culvit</a:t>
            </a:r>
            <a:r>
              <a:rPr lang="fr-FR"/>
              <a:t>.</a:t>
            </a:r>
          </a:p>
          <a:p>
            <a:pPr lvl="1"/>
            <a:r>
              <a:rPr lang="fr-FR" err="1"/>
              <a:t>Escessignos</a:t>
            </a:r>
            <a:r>
              <a:rPr lang="fr-FR"/>
              <a:t>, </a:t>
            </a:r>
            <a:r>
              <a:rPr lang="fr-FR" err="1"/>
              <a:t>ora</a:t>
            </a:r>
            <a:r>
              <a:rPr lang="fr-FR"/>
              <a:t>, </a:t>
            </a:r>
            <a:r>
              <a:rPr lang="fr-FR" err="1"/>
              <a:t>musq</a:t>
            </a:r>
            <a:r>
              <a:rPr lang="fr-FR"/>
              <a:t> </a:t>
            </a:r>
            <a:r>
              <a:rPr lang="fr-FR" err="1"/>
              <a:t>uidiend</a:t>
            </a:r>
            <a:r>
              <a:rPr lang="fr-FR"/>
              <a:t> </a:t>
            </a:r>
            <a:r>
              <a:rPr lang="fr-FR" err="1"/>
              <a:t>uconsus</a:t>
            </a:r>
            <a:r>
              <a:rPr lang="fr-FR"/>
              <a:t> </a:t>
            </a:r>
            <a:r>
              <a:rPr lang="fr-FR" err="1"/>
              <a:t>constiam</a:t>
            </a:r>
            <a:r>
              <a:rPr lang="fr-FR"/>
              <a:t>.</a:t>
            </a:r>
          </a:p>
          <a:p>
            <a:pPr lvl="1"/>
            <a:r>
              <a:rPr lang="fr-FR" err="1"/>
              <a:t>Fultor</a:t>
            </a:r>
            <a:r>
              <a:rPr lang="fr-FR"/>
              <a:t> </a:t>
            </a:r>
            <a:r>
              <a:rPr lang="fr-FR" err="1"/>
              <a:t>pereis</a:t>
            </a:r>
            <a:r>
              <a:rPr lang="fr-FR"/>
              <a:t> </a:t>
            </a:r>
            <a:r>
              <a:rPr lang="fr-FR" err="1"/>
              <a:t>hacta</a:t>
            </a:r>
            <a:r>
              <a:rPr lang="fr-FR"/>
              <a:t>.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D383F042-F51E-BC7B-C17A-D7E4F949765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99462" y="1220"/>
            <a:ext cx="5792940" cy="6856471"/>
          </a:xfrm>
          <a:custGeom>
            <a:avLst/>
            <a:gdLst>
              <a:gd name="connsiteX0" fmla="*/ 0 w 11579845"/>
              <a:gd name="connsiteY0" fmla="*/ 0 h 13712942"/>
              <a:gd name="connsiteX1" fmla="*/ 4418617 w 11579845"/>
              <a:gd name="connsiteY1" fmla="*/ 0 h 13712942"/>
              <a:gd name="connsiteX2" fmla="*/ 11579845 w 11579845"/>
              <a:gd name="connsiteY2" fmla="*/ 7059621 h 13712942"/>
              <a:gd name="connsiteX3" fmla="*/ 11579845 w 11579845"/>
              <a:gd name="connsiteY3" fmla="*/ 13712942 h 13712942"/>
              <a:gd name="connsiteX4" fmla="*/ 3123506 w 11579845"/>
              <a:gd name="connsiteY4" fmla="*/ 13712942 h 1371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9845" h="13712942">
                <a:moveTo>
                  <a:pt x="0" y="0"/>
                </a:moveTo>
                <a:lnTo>
                  <a:pt x="4418617" y="0"/>
                </a:lnTo>
                <a:lnTo>
                  <a:pt x="11579845" y="7059621"/>
                </a:lnTo>
                <a:lnTo>
                  <a:pt x="11579845" y="13712942"/>
                </a:lnTo>
                <a:lnTo>
                  <a:pt x="3123506" y="13712942"/>
                </a:lnTo>
                <a:close/>
              </a:path>
            </a:pathLst>
          </a:custGeom>
        </p:spPr>
        <p:txBody>
          <a:bodyPr vert="horz" wrap="square" lIns="0" tIns="0" rIns="0" bIns="0" rtlCol="0">
            <a:noAutofit/>
          </a:bodyPr>
          <a:lstStyle>
            <a:lvl1pPr>
              <a:defRPr lang="fr-FR" sz="133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5" name="Espace réservé du graphique SmartArt 4">
            <a:extLst>
              <a:ext uri="{FF2B5EF4-FFF2-40B4-BE49-F238E27FC236}">
                <a16:creationId xmlns:a16="http://schemas.microsoft.com/office/drawing/2014/main" id="{39712815-00CB-5BD9-07D3-AC1A74D5E39E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11139076" y="6383771"/>
            <a:ext cx="413345" cy="285059"/>
          </a:xfrm>
          <a:custGeom>
            <a:avLst/>
            <a:gdLst>
              <a:gd name="connsiteX0" fmla="*/ 544512 w 826259"/>
              <a:gd name="connsiteY0" fmla="*/ 516664 h 570116"/>
              <a:gd name="connsiteX1" fmla="*/ 535554 w 826259"/>
              <a:gd name="connsiteY1" fmla="*/ 539287 h 570116"/>
              <a:gd name="connsiteX2" fmla="*/ 553588 w 826259"/>
              <a:gd name="connsiteY2" fmla="*/ 539287 h 570116"/>
              <a:gd name="connsiteX3" fmla="*/ 60548 w 826259"/>
              <a:gd name="connsiteY3" fmla="*/ 509068 h 570116"/>
              <a:gd name="connsiteX4" fmla="*/ 60548 w 826259"/>
              <a:gd name="connsiteY4" fmla="*/ 525613 h 570116"/>
              <a:gd name="connsiteX5" fmla="*/ 70130 w 826259"/>
              <a:gd name="connsiteY5" fmla="*/ 525613 h 570116"/>
              <a:gd name="connsiteX6" fmla="*/ 74766 w 826259"/>
              <a:gd name="connsiteY6" fmla="*/ 525463 h 570116"/>
              <a:gd name="connsiteX7" fmla="*/ 79190 w 826259"/>
              <a:gd name="connsiteY7" fmla="*/ 524537 h 570116"/>
              <a:gd name="connsiteX8" fmla="*/ 82474 w 826259"/>
              <a:gd name="connsiteY8" fmla="*/ 522116 h 570116"/>
              <a:gd name="connsiteX9" fmla="*/ 83780 w 826259"/>
              <a:gd name="connsiteY9" fmla="*/ 517495 h 570116"/>
              <a:gd name="connsiteX10" fmla="*/ 82632 w 826259"/>
              <a:gd name="connsiteY10" fmla="*/ 513072 h 570116"/>
              <a:gd name="connsiteX11" fmla="*/ 79720 w 826259"/>
              <a:gd name="connsiteY11" fmla="*/ 510555 h 570116"/>
              <a:gd name="connsiteX12" fmla="*/ 75654 w 826259"/>
              <a:gd name="connsiteY12" fmla="*/ 509376 h 570116"/>
              <a:gd name="connsiteX13" fmla="*/ 71174 w 826259"/>
              <a:gd name="connsiteY13" fmla="*/ 509068 h 570116"/>
              <a:gd name="connsiteX14" fmla="*/ 643982 w 826259"/>
              <a:gd name="connsiteY14" fmla="*/ 495498 h 570116"/>
              <a:gd name="connsiteX15" fmla="*/ 660234 w 826259"/>
              <a:gd name="connsiteY15" fmla="*/ 495498 h 570116"/>
              <a:gd name="connsiteX16" fmla="*/ 660234 w 826259"/>
              <a:gd name="connsiteY16" fmla="*/ 539588 h 570116"/>
              <a:gd name="connsiteX17" fmla="*/ 661318 w 826259"/>
              <a:gd name="connsiteY17" fmla="*/ 545855 h 570116"/>
              <a:gd name="connsiteX18" fmla="*/ 664404 w 826259"/>
              <a:gd name="connsiteY18" fmla="*/ 550840 h 570116"/>
              <a:gd name="connsiteX19" fmla="*/ 669144 w 826259"/>
              <a:gd name="connsiteY19" fmla="*/ 554132 h 570116"/>
              <a:gd name="connsiteX20" fmla="*/ 675134 w 826259"/>
              <a:gd name="connsiteY20" fmla="*/ 555311 h 570116"/>
              <a:gd name="connsiteX21" fmla="*/ 681070 w 826259"/>
              <a:gd name="connsiteY21" fmla="*/ 554132 h 570116"/>
              <a:gd name="connsiteX22" fmla="*/ 685762 w 826259"/>
              <a:gd name="connsiteY22" fmla="*/ 550840 h 570116"/>
              <a:gd name="connsiteX23" fmla="*/ 688822 w 826259"/>
              <a:gd name="connsiteY23" fmla="*/ 545855 h 570116"/>
              <a:gd name="connsiteX24" fmla="*/ 689922 w 826259"/>
              <a:gd name="connsiteY24" fmla="*/ 539588 h 570116"/>
              <a:gd name="connsiteX25" fmla="*/ 689922 w 826259"/>
              <a:gd name="connsiteY25" fmla="*/ 495498 h 570116"/>
              <a:gd name="connsiteX26" fmla="*/ 706176 w 826259"/>
              <a:gd name="connsiteY26" fmla="*/ 495498 h 570116"/>
              <a:gd name="connsiteX27" fmla="*/ 706176 w 826259"/>
              <a:gd name="connsiteY27" fmla="*/ 540205 h 570116"/>
              <a:gd name="connsiteX28" fmla="*/ 704206 w 826259"/>
              <a:gd name="connsiteY28" fmla="*/ 552130 h 570116"/>
              <a:gd name="connsiteX29" fmla="*/ 698310 w 826259"/>
              <a:gd name="connsiteY29" fmla="*/ 561586 h 570116"/>
              <a:gd name="connsiteX30" fmla="*/ 688578 w 826259"/>
              <a:gd name="connsiteY30" fmla="*/ 567853 h 570116"/>
              <a:gd name="connsiteX31" fmla="*/ 675134 w 826259"/>
              <a:gd name="connsiteY31" fmla="*/ 570116 h 570116"/>
              <a:gd name="connsiteX32" fmla="*/ 661586 w 826259"/>
              <a:gd name="connsiteY32" fmla="*/ 567853 h 570116"/>
              <a:gd name="connsiteX33" fmla="*/ 651854 w 826259"/>
              <a:gd name="connsiteY33" fmla="*/ 561586 h 570116"/>
              <a:gd name="connsiteX34" fmla="*/ 645958 w 826259"/>
              <a:gd name="connsiteY34" fmla="*/ 552130 h 570116"/>
              <a:gd name="connsiteX35" fmla="*/ 643982 w 826259"/>
              <a:gd name="connsiteY35" fmla="*/ 540205 h 570116"/>
              <a:gd name="connsiteX36" fmla="*/ 538270 w 826259"/>
              <a:gd name="connsiteY36" fmla="*/ 495497 h 570116"/>
              <a:gd name="connsiteX37" fmla="*/ 551714 w 826259"/>
              <a:gd name="connsiteY37" fmla="*/ 495497 h 570116"/>
              <a:gd name="connsiteX38" fmla="*/ 583798 w 826259"/>
              <a:gd name="connsiteY38" fmla="*/ 568264 h 570116"/>
              <a:gd name="connsiteX39" fmla="*/ 565466 w 826259"/>
              <a:gd name="connsiteY39" fmla="*/ 568264 h 570116"/>
              <a:gd name="connsiteX40" fmla="*/ 559110 w 826259"/>
              <a:gd name="connsiteY40" fmla="*/ 552849 h 570116"/>
              <a:gd name="connsiteX41" fmla="*/ 530450 w 826259"/>
              <a:gd name="connsiteY41" fmla="*/ 552849 h 570116"/>
              <a:gd name="connsiteX42" fmla="*/ 524302 w 826259"/>
              <a:gd name="connsiteY42" fmla="*/ 568264 h 570116"/>
              <a:gd name="connsiteX43" fmla="*/ 506388 w 826259"/>
              <a:gd name="connsiteY43" fmla="*/ 568264 h 570116"/>
              <a:gd name="connsiteX44" fmla="*/ 396200 w 826259"/>
              <a:gd name="connsiteY44" fmla="*/ 495497 h 570116"/>
              <a:gd name="connsiteX45" fmla="*/ 446320 w 826259"/>
              <a:gd name="connsiteY45" fmla="*/ 495497 h 570116"/>
              <a:gd name="connsiteX46" fmla="*/ 446320 w 826259"/>
              <a:gd name="connsiteY46" fmla="*/ 510294 h 570116"/>
              <a:gd name="connsiteX47" fmla="*/ 412454 w 826259"/>
              <a:gd name="connsiteY47" fmla="*/ 510294 h 570116"/>
              <a:gd name="connsiteX48" fmla="*/ 412454 w 826259"/>
              <a:gd name="connsiteY48" fmla="*/ 523865 h 570116"/>
              <a:gd name="connsiteX49" fmla="*/ 444446 w 826259"/>
              <a:gd name="connsiteY49" fmla="*/ 523865 h 570116"/>
              <a:gd name="connsiteX50" fmla="*/ 444446 w 826259"/>
              <a:gd name="connsiteY50" fmla="*/ 538662 h 570116"/>
              <a:gd name="connsiteX51" fmla="*/ 412454 w 826259"/>
              <a:gd name="connsiteY51" fmla="*/ 538662 h 570116"/>
              <a:gd name="connsiteX52" fmla="*/ 412454 w 826259"/>
              <a:gd name="connsiteY52" fmla="*/ 553459 h 570116"/>
              <a:gd name="connsiteX53" fmla="*/ 448194 w 826259"/>
              <a:gd name="connsiteY53" fmla="*/ 553459 h 570116"/>
              <a:gd name="connsiteX54" fmla="*/ 448194 w 826259"/>
              <a:gd name="connsiteY54" fmla="*/ 568264 h 570116"/>
              <a:gd name="connsiteX55" fmla="*/ 396200 w 826259"/>
              <a:gd name="connsiteY55" fmla="*/ 568264 h 570116"/>
              <a:gd name="connsiteX56" fmla="*/ 165202 w 826259"/>
              <a:gd name="connsiteY56" fmla="*/ 495497 h 570116"/>
              <a:gd name="connsiteX57" fmla="*/ 215322 w 826259"/>
              <a:gd name="connsiteY57" fmla="*/ 495497 h 570116"/>
              <a:gd name="connsiteX58" fmla="*/ 215322 w 826259"/>
              <a:gd name="connsiteY58" fmla="*/ 510294 h 570116"/>
              <a:gd name="connsiteX59" fmla="*/ 181462 w 826259"/>
              <a:gd name="connsiteY59" fmla="*/ 510294 h 570116"/>
              <a:gd name="connsiteX60" fmla="*/ 181462 w 826259"/>
              <a:gd name="connsiteY60" fmla="*/ 523865 h 570116"/>
              <a:gd name="connsiteX61" fmla="*/ 213446 w 826259"/>
              <a:gd name="connsiteY61" fmla="*/ 523865 h 570116"/>
              <a:gd name="connsiteX62" fmla="*/ 213446 w 826259"/>
              <a:gd name="connsiteY62" fmla="*/ 538662 h 570116"/>
              <a:gd name="connsiteX63" fmla="*/ 181462 w 826259"/>
              <a:gd name="connsiteY63" fmla="*/ 538662 h 570116"/>
              <a:gd name="connsiteX64" fmla="*/ 181462 w 826259"/>
              <a:gd name="connsiteY64" fmla="*/ 553459 h 570116"/>
              <a:gd name="connsiteX65" fmla="*/ 217198 w 826259"/>
              <a:gd name="connsiteY65" fmla="*/ 553459 h 570116"/>
              <a:gd name="connsiteX66" fmla="*/ 217198 w 826259"/>
              <a:gd name="connsiteY66" fmla="*/ 568264 h 570116"/>
              <a:gd name="connsiteX67" fmla="*/ 165202 w 826259"/>
              <a:gd name="connsiteY67" fmla="*/ 568264 h 570116"/>
              <a:gd name="connsiteX68" fmla="*/ 44286 w 826259"/>
              <a:gd name="connsiteY68" fmla="*/ 495497 h 570116"/>
              <a:gd name="connsiteX69" fmla="*/ 72836 w 826259"/>
              <a:gd name="connsiteY69" fmla="*/ 495497 h 570116"/>
              <a:gd name="connsiteX70" fmla="*/ 83518 w 826259"/>
              <a:gd name="connsiteY70" fmla="*/ 496581 h 570116"/>
              <a:gd name="connsiteX71" fmla="*/ 92382 w 826259"/>
              <a:gd name="connsiteY71" fmla="*/ 500174 h 570116"/>
              <a:gd name="connsiteX72" fmla="*/ 98418 w 826259"/>
              <a:gd name="connsiteY72" fmla="*/ 506963 h 570116"/>
              <a:gd name="connsiteX73" fmla="*/ 100658 w 826259"/>
              <a:gd name="connsiteY73" fmla="*/ 517598 h 570116"/>
              <a:gd name="connsiteX74" fmla="*/ 96598 w 826259"/>
              <a:gd name="connsiteY74" fmla="*/ 530701 h 570116"/>
              <a:gd name="connsiteX75" fmla="*/ 84722 w 826259"/>
              <a:gd name="connsiteY75" fmla="*/ 537538 h 570116"/>
              <a:gd name="connsiteX76" fmla="*/ 103474 w 826259"/>
              <a:gd name="connsiteY76" fmla="*/ 568264 h 570116"/>
              <a:gd name="connsiteX77" fmla="*/ 83986 w 826259"/>
              <a:gd name="connsiteY77" fmla="*/ 568264 h 570116"/>
              <a:gd name="connsiteX78" fmla="*/ 68562 w 826259"/>
              <a:gd name="connsiteY78" fmla="*/ 539184 h 570116"/>
              <a:gd name="connsiteX79" fmla="*/ 60548 w 826259"/>
              <a:gd name="connsiteY79" fmla="*/ 539184 h 570116"/>
              <a:gd name="connsiteX80" fmla="*/ 60548 w 826259"/>
              <a:gd name="connsiteY80" fmla="*/ 568264 h 570116"/>
              <a:gd name="connsiteX81" fmla="*/ 44286 w 826259"/>
              <a:gd name="connsiteY81" fmla="*/ 568264 h 570116"/>
              <a:gd name="connsiteX82" fmla="*/ 308004 w 826259"/>
              <a:gd name="connsiteY82" fmla="*/ 493645 h 570116"/>
              <a:gd name="connsiteX83" fmla="*/ 320086 w 826259"/>
              <a:gd name="connsiteY83" fmla="*/ 495386 h 570116"/>
              <a:gd name="connsiteX84" fmla="*/ 330610 w 826259"/>
              <a:gd name="connsiteY84" fmla="*/ 501249 h 570116"/>
              <a:gd name="connsiteX85" fmla="*/ 319462 w 826259"/>
              <a:gd name="connsiteY85" fmla="*/ 513277 h 570116"/>
              <a:gd name="connsiteX86" fmla="*/ 314096 w 826259"/>
              <a:gd name="connsiteY86" fmla="*/ 509629 h 570116"/>
              <a:gd name="connsiteX87" fmla="*/ 307686 w 826259"/>
              <a:gd name="connsiteY87" fmla="*/ 508442 h 570116"/>
              <a:gd name="connsiteX88" fmla="*/ 304046 w 826259"/>
              <a:gd name="connsiteY88" fmla="*/ 508854 h 570116"/>
              <a:gd name="connsiteX89" fmla="*/ 300502 w 826259"/>
              <a:gd name="connsiteY89" fmla="*/ 510136 h 570116"/>
              <a:gd name="connsiteX90" fmla="*/ 297788 w 826259"/>
              <a:gd name="connsiteY90" fmla="*/ 512454 h 570116"/>
              <a:gd name="connsiteX91" fmla="*/ 296750 w 826259"/>
              <a:gd name="connsiteY91" fmla="*/ 515944 h 570116"/>
              <a:gd name="connsiteX92" fmla="*/ 299252 w 826259"/>
              <a:gd name="connsiteY92" fmla="*/ 520984 h 570116"/>
              <a:gd name="connsiteX93" fmla="*/ 305550 w 826259"/>
              <a:gd name="connsiteY93" fmla="*/ 523967 h 570116"/>
              <a:gd name="connsiteX94" fmla="*/ 313726 w 826259"/>
              <a:gd name="connsiteY94" fmla="*/ 526428 h 570116"/>
              <a:gd name="connsiteX95" fmla="*/ 321914 w 826259"/>
              <a:gd name="connsiteY95" fmla="*/ 529926 h 570116"/>
              <a:gd name="connsiteX96" fmla="*/ 328222 w 826259"/>
              <a:gd name="connsiteY96" fmla="*/ 535987 h 570116"/>
              <a:gd name="connsiteX97" fmla="*/ 330714 w 826259"/>
              <a:gd name="connsiteY97" fmla="*/ 546163 h 570116"/>
              <a:gd name="connsiteX98" fmla="*/ 328418 w 826259"/>
              <a:gd name="connsiteY98" fmla="*/ 556750 h 570116"/>
              <a:gd name="connsiteX99" fmla="*/ 322222 w 826259"/>
              <a:gd name="connsiteY99" fmla="*/ 564252 h 570116"/>
              <a:gd name="connsiteX100" fmla="*/ 313162 w 826259"/>
              <a:gd name="connsiteY100" fmla="*/ 568675 h 570116"/>
              <a:gd name="connsiteX101" fmla="*/ 302266 w 826259"/>
              <a:gd name="connsiteY101" fmla="*/ 570115 h 570116"/>
              <a:gd name="connsiteX102" fmla="*/ 288934 w 826259"/>
              <a:gd name="connsiteY102" fmla="*/ 567955 h 570116"/>
              <a:gd name="connsiteX103" fmla="*/ 277476 w 826259"/>
              <a:gd name="connsiteY103" fmla="*/ 560968 h 570116"/>
              <a:gd name="connsiteX104" fmla="*/ 289036 w 826259"/>
              <a:gd name="connsiteY104" fmla="*/ 548426 h 570116"/>
              <a:gd name="connsiteX105" fmla="*/ 295342 w 826259"/>
              <a:gd name="connsiteY105" fmla="*/ 553514 h 570116"/>
              <a:gd name="connsiteX106" fmla="*/ 303208 w 826259"/>
              <a:gd name="connsiteY106" fmla="*/ 555310 h 570116"/>
              <a:gd name="connsiteX107" fmla="*/ 307220 w 826259"/>
              <a:gd name="connsiteY107" fmla="*/ 554851 h 570116"/>
              <a:gd name="connsiteX108" fmla="*/ 310868 w 826259"/>
              <a:gd name="connsiteY108" fmla="*/ 553458 h 570116"/>
              <a:gd name="connsiteX109" fmla="*/ 313470 w 826259"/>
              <a:gd name="connsiteY109" fmla="*/ 551100 h 570116"/>
              <a:gd name="connsiteX110" fmla="*/ 314452 w 826259"/>
              <a:gd name="connsiteY110" fmla="*/ 547706 h 570116"/>
              <a:gd name="connsiteX111" fmla="*/ 311912 w 826259"/>
              <a:gd name="connsiteY111" fmla="*/ 542515 h 570116"/>
              <a:gd name="connsiteX112" fmla="*/ 305494 w 826259"/>
              <a:gd name="connsiteY112" fmla="*/ 539279 h 570116"/>
              <a:gd name="connsiteX113" fmla="*/ 297162 w 826259"/>
              <a:gd name="connsiteY113" fmla="*/ 536604 h 570116"/>
              <a:gd name="connsiteX114" fmla="*/ 288830 w 826259"/>
              <a:gd name="connsiteY114" fmla="*/ 533004 h 570116"/>
              <a:gd name="connsiteX115" fmla="*/ 282422 w 826259"/>
              <a:gd name="connsiteY115" fmla="*/ 527045 h 570116"/>
              <a:gd name="connsiteX116" fmla="*/ 279866 w 826259"/>
              <a:gd name="connsiteY116" fmla="*/ 517281 h 570116"/>
              <a:gd name="connsiteX117" fmla="*/ 282208 w 826259"/>
              <a:gd name="connsiteY117" fmla="*/ 507002 h 570116"/>
              <a:gd name="connsiteX118" fmla="*/ 288466 w 826259"/>
              <a:gd name="connsiteY118" fmla="*/ 499604 h 570116"/>
              <a:gd name="connsiteX119" fmla="*/ 297472 w 826259"/>
              <a:gd name="connsiteY119" fmla="*/ 495133 h 570116"/>
              <a:gd name="connsiteX120" fmla="*/ 308004 w 826259"/>
              <a:gd name="connsiteY120" fmla="*/ 493645 h 570116"/>
              <a:gd name="connsiteX121" fmla="*/ 211470 w 826259"/>
              <a:gd name="connsiteY121" fmla="*/ 475207 h 570116"/>
              <a:gd name="connsiteX122" fmla="*/ 193438 w 826259"/>
              <a:gd name="connsiteY122" fmla="*/ 490007 h 570116"/>
              <a:gd name="connsiteX123" fmla="*/ 179678 w 826259"/>
              <a:gd name="connsiteY123" fmla="*/ 490008 h 570116"/>
              <a:gd name="connsiteX124" fmla="*/ 190204 w 826259"/>
              <a:gd name="connsiteY124" fmla="*/ 475209 h 570116"/>
              <a:gd name="connsiteX125" fmla="*/ 183374 w 826259"/>
              <a:gd name="connsiteY125" fmla="*/ 177169 h 570116"/>
              <a:gd name="connsiteX126" fmla="*/ 79834 w 826259"/>
              <a:gd name="connsiteY126" fmla="*/ 217192 h 570116"/>
              <a:gd name="connsiteX127" fmla="*/ 137106 w 826259"/>
              <a:gd name="connsiteY127" fmla="*/ 284270 h 570116"/>
              <a:gd name="connsiteX128" fmla="*/ 176560 w 826259"/>
              <a:gd name="connsiteY128" fmla="*/ 323241 h 570116"/>
              <a:gd name="connsiteX129" fmla="*/ 125656 w 826259"/>
              <a:gd name="connsiteY129" fmla="*/ 339968 h 570116"/>
              <a:gd name="connsiteX130" fmla="*/ 50658 w 826259"/>
              <a:gd name="connsiteY130" fmla="*/ 321516 h 570116"/>
              <a:gd name="connsiteX131" fmla="*/ 37088 w 826259"/>
              <a:gd name="connsiteY131" fmla="*/ 350508 h 570116"/>
              <a:gd name="connsiteX132" fmla="*/ 118014 w 826259"/>
              <a:gd name="connsiteY132" fmla="*/ 369333 h 570116"/>
              <a:gd name="connsiteX133" fmla="*/ 223752 w 826259"/>
              <a:gd name="connsiteY133" fmla="*/ 326967 h 570116"/>
              <a:gd name="connsiteX134" fmla="*/ 164658 w 826259"/>
              <a:gd name="connsiteY134" fmla="*/ 256329 h 570116"/>
              <a:gd name="connsiteX135" fmla="*/ 124414 w 826259"/>
              <a:gd name="connsiteY135" fmla="*/ 224346 h 570116"/>
              <a:gd name="connsiteX136" fmla="*/ 180446 w 826259"/>
              <a:gd name="connsiteY136" fmla="*/ 204136 h 570116"/>
              <a:gd name="connsiteX137" fmla="*/ 211282 w 826259"/>
              <a:gd name="connsiteY137" fmla="*/ 208227 h 570116"/>
              <a:gd name="connsiteX138" fmla="*/ 220050 w 826259"/>
              <a:gd name="connsiteY138" fmla="*/ 180991 h 570116"/>
              <a:gd name="connsiteX139" fmla="*/ 183374 w 826259"/>
              <a:gd name="connsiteY139" fmla="*/ 177169 h 570116"/>
              <a:gd name="connsiteX140" fmla="*/ 547008 w 826259"/>
              <a:gd name="connsiteY140" fmla="*/ 176671 h 570116"/>
              <a:gd name="connsiteX141" fmla="*/ 433378 w 826259"/>
              <a:gd name="connsiteY141" fmla="*/ 220468 h 570116"/>
              <a:gd name="connsiteX142" fmla="*/ 431194 w 826259"/>
              <a:gd name="connsiteY142" fmla="*/ 221299 h 570116"/>
              <a:gd name="connsiteX143" fmla="*/ 430064 w 826259"/>
              <a:gd name="connsiteY143" fmla="*/ 220468 h 570116"/>
              <a:gd name="connsiteX144" fmla="*/ 443262 w 826259"/>
              <a:gd name="connsiteY144" fmla="*/ 179686 h 570116"/>
              <a:gd name="connsiteX145" fmla="*/ 404670 w 826259"/>
              <a:gd name="connsiteY145" fmla="*/ 179686 h 570116"/>
              <a:gd name="connsiteX146" fmla="*/ 362488 w 826259"/>
              <a:gd name="connsiteY146" fmla="*/ 310200 h 570116"/>
              <a:gd name="connsiteX147" fmla="*/ 287680 w 826259"/>
              <a:gd name="connsiteY147" fmla="*/ 179686 h 570116"/>
              <a:gd name="connsiteX148" fmla="*/ 246312 w 826259"/>
              <a:gd name="connsiteY148" fmla="*/ 179686 h 570116"/>
              <a:gd name="connsiteX149" fmla="*/ 215358 w 826259"/>
              <a:gd name="connsiteY149" fmla="*/ 274719 h 570116"/>
              <a:gd name="connsiteX150" fmla="*/ 239894 w 826259"/>
              <a:gd name="connsiteY150" fmla="*/ 306054 h 570116"/>
              <a:gd name="connsiteX151" fmla="*/ 241374 w 826259"/>
              <a:gd name="connsiteY151" fmla="*/ 306916 h 570116"/>
              <a:gd name="connsiteX152" fmla="*/ 242688 w 826259"/>
              <a:gd name="connsiteY152" fmla="*/ 306054 h 570116"/>
              <a:gd name="connsiteX153" fmla="*/ 269710 w 826259"/>
              <a:gd name="connsiteY153" fmla="*/ 223475 h 570116"/>
              <a:gd name="connsiteX154" fmla="*/ 338434 w 826259"/>
              <a:gd name="connsiteY154" fmla="*/ 365899 h 570116"/>
              <a:gd name="connsiteX155" fmla="*/ 382870 w 826259"/>
              <a:gd name="connsiteY155" fmla="*/ 365899 h 570116"/>
              <a:gd name="connsiteX156" fmla="*/ 404806 w 826259"/>
              <a:gd name="connsiteY156" fmla="*/ 298204 h 570116"/>
              <a:gd name="connsiteX157" fmla="*/ 406246 w 826259"/>
              <a:gd name="connsiteY157" fmla="*/ 297381 h 570116"/>
              <a:gd name="connsiteX158" fmla="*/ 407582 w 826259"/>
              <a:gd name="connsiteY158" fmla="*/ 298204 h 570116"/>
              <a:gd name="connsiteX159" fmla="*/ 517802 w 826259"/>
              <a:gd name="connsiteY159" fmla="*/ 369254 h 570116"/>
              <a:gd name="connsiteX160" fmla="*/ 601362 w 826259"/>
              <a:gd name="connsiteY160" fmla="*/ 354425 h 570116"/>
              <a:gd name="connsiteX161" fmla="*/ 624332 w 826259"/>
              <a:gd name="connsiteY161" fmla="*/ 282972 h 570116"/>
              <a:gd name="connsiteX162" fmla="*/ 712702 w 826259"/>
              <a:gd name="connsiteY162" fmla="*/ 282972 h 570116"/>
              <a:gd name="connsiteX163" fmla="*/ 721652 w 826259"/>
              <a:gd name="connsiteY163" fmla="*/ 255269 h 570116"/>
              <a:gd name="connsiteX164" fmla="*/ 633322 w 826259"/>
              <a:gd name="connsiteY164" fmla="*/ 255269 h 570116"/>
              <a:gd name="connsiteX165" fmla="*/ 648554 w 826259"/>
              <a:gd name="connsiteY165" fmla="*/ 208378 h 570116"/>
              <a:gd name="connsiteX166" fmla="*/ 753874 w 826259"/>
              <a:gd name="connsiteY166" fmla="*/ 208378 h 570116"/>
              <a:gd name="connsiteX167" fmla="*/ 763006 w 826259"/>
              <a:gd name="connsiteY167" fmla="*/ 179654 h 570116"/>
              <a:gd name="connsiteX168" fmla="*/ 615130 w 826259"/>
              <a:gd name="connsiteY168" fmla="*/ 179654 h 570116"/>
              <a:gd name="connsiteX169" fmla="*/ 564962 w 826259"/>
              <a:gd name="connsiteY169" fmla="*/ 334437 h 570116"/>
              <a:gd name="connsiteX170" fmla="*/ 527400 w 826259"/>
              <a:gd name="connsiteY170" fmla="*/ 338362 h 570116"/>
              <a:gd name="connsiteX171" fmla="*/ 460568 w 826259"/>
              <a:gd name="connsiteY171" fmla="*/ 315984 h 570116"/>
              <a:gd name="connsiteX172" fmla="*/ 448952 w 826259"/>
              <a:gd name="connsiteY172" fmla="*/ 272590 h 570116"/>
              <a:gd name="connsiteX173" fmla="*/ 546992 w 826259"/>
              <a:gd name="connsiteY173" fmla="*/ 207555 h 570116"/>
              <a:gd name="connsiteX174" fmla="*/ 579704 w 826259"/>
              <a:gd name="connsiteY174" fmla="*/ 209501 h 570116"/>
              <a:gd name="connsiteX175" fmla="*/ 590126 w 826259"/>
              <a:gd name="connsiteY175" fmla="*/ 179409 h 570116"/>
              <a:gd name="connsiteX176" fmla="*/ 547008 w 826259"/>
              <a:gd name="connsiteY176" fmla="*/ 176671 h 570116"/>
              <a:gd name="connsiteX177" fmla="*/ 71184 w 826259"/>
              <a:gd name="connsiteY177" fmla="*/ 0 h 570116"/>
              <a:gd name="connsiteX178" fmla="*/ 818632 w 826259"/>
              <a:gd name="connsiteY178" fmla="*/ 170427 h 570116"/>
              <a:gd name="connsiteX179" fmla="*/ 825050 w 826259"/>
              <a:gd name="connsiteY179" fmla="*/ 187970 h 570116"/>
              <a:gd name="connsiteX180" fmla="*/ 750518 w 826259"/>
              <a:gd name="connsiteY180" fmla="*/ 418195 h 570116"/>
              <a:gd name="connsiteX181" fmla="*/ 735778 w 826259"/>
              <a:gd name="connsiteY181" fmla="*/ 427239 h 570116"/>
              <a:gd name="connsiteX182" fmla="*/ 12810 w 826259"/>
              <a:gd name="connsiteY182" fmla="*/ 427239 h 570116"/>
              <a:gd name="connsiteX183" fmla="*/ 0 w 826259"/>
              <a:gd name="connsiteY183" fmla="*/ 414009 h 570116"/>
              <a:gd name="connsiteX184" fmla="*/ 0 w 826259"/>
              <a:gd name="connsiteY184" fmla="*/ 14521 h 570116"/>
              <a:gd name="connsiteX185" fmla="*/ 15154 w 826259"/>
              <a:gd name="connsiteY185" fmla="*/ 1005 h 570116"/>
              <a:gd name="connsiteX186" fmla="*/ 71184 w 826259"/>
              <a:gd name="connsiteY186" fmla="*/ 0 h 57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826259" h="570116">
                <a:moveTo>
                  <a:pt x="544512" y="516664"/>
                </a:moveTo>
                <a:lnTo>
                  <a:pt x="535554" y="539287"/>
                </a:lnTo>
                <a:lnTo>
                  <a:pt x="553588" y="539287"/>
                </a:lnTo>
                <a:close/>
                <a:moveTo>
                  <a:pt x="60548" y="509068"/>
                </a:moveTo>
                <a:lnTo>
                  <a:pt x="60548" y="525613"/>
                </a:lnTo>
                <a:lnTo>
                  <a:pt x="70130" y="525613"/>
                </a:lnTo>
                <a:cubicBezTo>
                  <a:pt x="71586" y="525613"/>
                  <a:pt x="73138" y="525566"/>
                  <a:pt x="74766" y="525463"/>
                </a:cubicBezTo>
                <a:cubicBezTo>
                  <a:pt x="76398" y="525360"/>
                  <a:pt x="77870" y="525052"/>
                  <a:pt x="79190" y="524537"/>
                </a:cubicBezTo>
                <a:cubicBezTo>
                  <a:pt x="80512" y="524023"/>
                  <a:pt x="81612" y="523216"/>
                  <a:pt x="82474" y="522116"/>
                </a:cubicBezTo>
                <a:cubicBezTo>
                  <a:pt x="83344" y="521024"/>
                  <a:pt x="83780" y="519481"/>
                  <a:pt x="83780" y="517495"/>
                </a:cubicBezTo>
                <a:cubicBezTo>
                  <a:pt x="83780" y="515643"/>
                  <a:pt x="83400" y="514171"/>
                  <a:pt x="82632" y="513072"/>
                </a:cubicBezTo>
                <a:cubicBezTo>
                  <a:pt x="81866" y="511980"/>
                  <a:pt x="80890" y="511141"/>
                  <a:pt x="79720" y="510555"/>
                </a:cubicBezTo>
                <a:cubicBezTo>
                  <a:pt x="78534" y="509978"/>
                  <a:pt x="77180" y="509582"/>
                  <a:pt x="75654" y="509376"/>
                </a:cubicBezTo>
                <a:cubicBezTo>
                  <a:pt x="74118" y="509171"/>
                  <a:pt x="72630" y="509068"/>
                  <a:pt x="71174" y="509068"/>
                </a:cubicBezTo>
                <a:close/>
                <a:moveTo>
                  <a:pt x="643982" y="495498"/>
                </a:moveTo>
                <a:lnTo>
                  <a:pt x="660234" y="495498"/>
                </a:lnTo>
                <a:lnTo>
                  <a:pt x="660234" y="539588"/>
                </a:lnTo>
                <a:cubicBezTo>
                  <a:pt x="660234" y="541851"/>
                  <a:pt x="660598" y="543940"/>
                  <a:pt x="661318" y="545855"/>
                </a:cubicBezTo>
                <a:cubicBezTo>
                  <a:pt x="662054" y="547778"/>
                  <a:pt x="663074" y="549440"/>
                  <a:pt x="664404" y="550840"/>
                </a:cubicBezTo>
                <a:cubicBezTo>
                  <a:pt x="665718" y="552249"/>
                  <a:pt x="667300" y="553341"/>
                  <a:pt x="669144" y="554132"/>
                </a:cubicBezTo>
                <a:cubicBezTo>
                  <a:pt x="670972" y="554923"/>
                  <a:pt x="672982" y="555311"/>
                  <a:pt x="675134" y="555311"/>
                </a:cubicBezTo>
                <a:cubicBezTo>
                  <a:pt x="677286" y="555311"/>
                  <a:pt x="679272" y="554923"/>
                  <a:pt x="681070" y="554132"/>
                </a:cubicBezTo>
                <a:cubicBezTo>
                  <a:pt x="682882" y="553341"/>
                  <a:pt x="684440" y="552249"/>
                  <a:pt x="685762" y="550840"/>
                </a:cubicBezTo>
                <a:cubicBezTo>
                  <a:pt x="687082" y="549440"/>
                  <a:pt x="688102" y="547778"/>
                  <a:pt x="688822" y="545855"/>
                </a:cubicBezTo>
                <a:cubicBezTo>
                  <a:pt x="689566" y="543940"/>
                  <a:pt x="689922" y="541851"/>
                  <a:pt x="689922" y="539588"/>
                </a:cubicBezTo>
                <a:lnTo>
                  <a:pt x="689922" y="495498"/>
                </a:lnTo>
                <a:lnTo>
                  <a:pt x="706176" y="495498"/>
                </a:lnTo>
                <a:lnTo>
                  <a:pt x="706176" y="540205"/>
                </a:lnTo>
                <a:cubicBezTo>
                  <a:pt x="706176" y="544526"/>
                  <a:pt x="705518" y="548498"/>
                  <a:pt x="704206" y="552130"/>
                </a:cubicBezTo>
                <a:cubicBezTo>
                  <a:pt x="702878" y="555762"/>
                  <a:pt x="700922" y="558911"/>
                  <a:pt x="698310" y="561586"/>
                </a:cubicBezTo>
                <a:cubicBezTo>
                  <a:pt x="695706" y="564253"/>
                  <a:pt x="692462" y="566349"/>
                  <a:pt x="688578" y="567853"/>
                </a:cubicBezTo>
                <a:cubicBezTo>
                  <a:pt x="684678" y="569356"/>
                  <a:pt x="680198" y="570116"/>
                  <a:pt x="675134" y="570116"/>
                </a:cubicBezTo>
                <a:cubicBezTo>
                  <a:pt x="669990" y="570116"/>
                  <a:pt x="665480" y="569356"/>
                  <a:pt x="661586" y="567853"/>
                </a:cubicBezTo>
                <a:cubicBezTo>
                  <a:pt x="657686" y="566349"/>
                  <a:pt x="654450" y="564253"/>
                  <a:pt x="651854" y="561586"/>
                </a:cubicBezTo>
                <a:cubicBezTo>
                  <a:pt x="649242" y="558911"/>
                  <a:pt x="647282" y="555762"/>
                  <a:pt x="645958" y="552130"/>
                </a:cubicBezTo>
                <a:cubicBezTo>
                  <a:pt x="644638" y="548498"/>
                  <a:pt x="643982" y="544526"/>
                  <a:pt x="643982" y="540205"/>
                </a:cubicBezTo>
                <a:close/>
                <a:moveTo>
                  <a:pt x="538270" y="495497"/>
                </a:moveTo>
                <a:lnTo>
                  <a:pt x="551714" y="495497"/>
                </a:lnTo>
                <a:lnTo>
                  <a:pt x="583798" y="568264"/>
                </a:lnTo>
                <a:lnTo>
                  <a:pt x="565466" y="568264"/>
                </a:lnTo>
                <a:lnTo>
                  <a:pt x="559110" y="552849"/>
                </a:lnTo>
                <a:lnTo>
                  <a:pt x="530450" y="552849"/>
                </a:lnTo>
                <a:lnTo>
                  <a:pt x="524302" y="568264"/>
                </a:lnTo>
                <a:lnTo>
                  <a:pt x="506388" y="568264"/>
                </a:lnTo>
                <a:close/>
                <a:moveTo>
                  <a:pt x="396200" y="495497"/>
                </a:moveTo>
                <a:lnTo>
                  <a:pt x="446320" y="495497"/>
                </a:lnTo>
                <a:lnTo>
                  <a:pt x="446320" y="510294"/>
                </a:lnTo>
                <a:lnTo>
                  <a:pt x="412454" y="510294"/>
                </a:lnTo>
                <a:lnTo>
                  <a:pt x="412454" y="523865"/>
                </a:lnTo>
                <a:lnTo>
                  <a:pt x="444446" y="523865"/>
                </a:lnTo>
                <a:lnTo>
                  <a:pt x="444446" y="538662"/>
                </a:lnTo>
                <a:lnTo>
                  <a:pt x="412454" y="538662"/>
                </a:lnTo>
                <a:lnTo>
                  <a:pt x="412454" y="553459"/>
                </a:lnTo>
                <a:lnTo>
                  <a:pt x="448194" y="553459"/>
                </a:lnTo>
                <a:lnTo>
                  <a:pt x="448194" y="568264"/>
                </a:lnTo>
                <a:lnTo>
                  <a:pt x="396200" y="568264"/>
                </a:lnTo>
                <a:close/>
                <a:moveTo>
                  <a:pt x="165202" y="495497"/>
                </a:moveTo>
                <a:lnTo>
                  <a:pt x="215322" y="495497"/>
                </a:lnTo>
                <a:lnTo>
                  <a:pt x="215322" y="510294"/>
                </a:lnTo>
                <a:lnTo>
                  <a:pt x="181462" y="510294"/>
                </a:lnTo>
                <a:lnTo>
                  <a:pt x="181462" y="523865"/>
                </a:lnTo>
                <a:lnTo>
                  <a:pt x="213446" y="523865"/>
                </a:lnTo>
                <a:lnTo>
                  <a:pt x="213446" y="538662"/>
                </a:lnTo>
                <a:lnTo>
                  <a:pt x="181462" y="538662"/>
                </a:lnTo>
                <a:lnTo>
                  <a:pt x="181462" y="553459"/>
                </a:lnTo>
                <a:lnTo>
                  <a:pt x="217198" y="553459"/>
                </a:lnTo>
                <a:lnTo>
                  <a:pt x="217198" y="568264"/>
                </a:lnTo>
                <a:lnTo>
                  <a:pt x="165202" y="568264"/>
                </a:lnTo>
                <a:close/>
                <a:moveTo>
                  <a:pt x="44286" y="495497"/>
                </a:moveTo>
                <a:lnTo>
                  <a:pt x="72836" y="495497"/>
                </a:lnTo>
                <a:cubicBezTo>
                  <a:pt x="76586" y="495497"/>
                  <a:pt x="80156" y="495861"/>
                  <a:pt x="83518" y="496581"/>
                </a:cubicBezTo>
                <a:cubicBezTo>
                  <a:pt x="86890" y="497293"/>
                  <a:pt x="89842" y="498496"/>
                  <a:pt x="92382" y="500174"/>
                </a:cubicBezTo>
                <a:cubicBezTo>
                  <a:pt x="94914" y="501851"/>
                  <a:pt x="96922" y="504114"/>
                  <a:pt x="98418" y="506963"/>
                </a:cubicBezTo>
                <a:cubicBezTo>
                  <a:pt x="99906" y="509804"/>
                  <a:pt x="100658" y="513349"/>
                  <a:pt x="100658" y="517598"/>
                </a:cubicBezTo>
                <a:cubicBezTo>
                  <a:pt x="100658" y="522733"/>
                  <a:pt x="99306" y="527101"/>
                  <a:pt x="96598" y="530701"/>
                </a:cubicBezTo>
                <a:cubicBezTo>
                  <a:pt x="93884" y="534302"/>
                  <a:pt x="89928" y="536581"/>
                  <a:pt x="84722" y="537538"/>
                </a:cubicBezTo>
                <a:lnTo>
                  <a:pt x="103474" y="568264"/>
                </a:lnTo>
                <a:lnTo>
                  <a:pt x="83986" y="568264"/>
                </a:lnTo>
                <a:lnTo>
                  <a:pt x="68562" y="539184"/>
                </a:lnTo>
                <a:lnTo>
                  <a:pt x="60548" y="539184"/>
                </a:lnTo>
                <a:lnTo>
                  <a:pt x="60548" y="568264"/>
                </a:lnTo>
                <a:lnTo>
                  <a:pt x="44286" y="568264"/>
                </a:lnTo>
                <a:close/>
                <a:moveTo>
                  <a:pt x="308004" y="493645"/>
                </a:moveTo>
                <a:cubicBezTo>
                  <a:pt x="312166" y="493645"/>
                  <a:pt x="316202" y="494223"/>
                  <a:pt x="320086" y="495386"/>
                </a:cubicBezTo>
                <a:cubicBezTo>
                  <a:pt x="323972" y="496557"/>
                  <a:pt x="327494" y="498512"/>
                  <a:pt x="330610" y="501249"/>
                </a:cubicBezTo>
                <a:lnTo>
                  <a:pt x="319462" y="513277"/>
                </a:lnTo>
                <a:cubicBezTo>
                  <a:pt x="318132" y="511631"/>
                  <a:pt x="316352" y="510412"/>
                  <a:pt x="314096" y="509629"/>
                </a:cubicBezTo>
                <a:cubicBezTo>
                  <a:pt x="311834" y="508838"/>
                  <a:pt x="309698" y="508442"/>
                  <a:pt x="307686" y="508442"/>
                </a:cubicBezTo>
                <a:cubicBezTo>
                  <a:pt x="306500" y="508442"/>
                  <a:pt x="305298" y="508585"/>
                  <a:pt x="304046" y="508854"/>
                </a:cubicBezTo>
                <a:cubicBezTo>
                  <a:pt x="302782" y="509131"/>
                  <a:pt x="301610" y="509558"/>
                  <a:pt x="300502" y="510136"/>
                </a:cubicBezTo>
                <a:cubicBezTo>
                  <a:pt x="299394" y="510721"/>
                  <a:pt x="298484" y="511489"/>
                  <a:pt x="297788" y="512454"/>
                </a:cubicBezTo>
                <a:cubicBezTo>
                  <a:pt x="297100" y="513411"/>
                  <a:pt x="296750" y="514575"/>
                  <a:pt x="296750" y="515944"/>
                </a:cubicBezTo>
                <a:cubicBezTo>
                  <a:pt x="296750" y="518143"/>
                  <a:pt x="297574" y="519821"/>
                  <a:pt x="299252" y="520984"/>
                </a:cubicBezTo>
                <a:cubicBezTo>
                  <a:pt x="300906" y="522147"/>
                  <a:pt x="303018" y="523144"/>
                  <a:pt x="305550" y="523967"/>
                </a:cubicBezTo>
                <a:cubicBezTo>
                  <a:pt x="308090" y="524782"/>
                  <a:pt x="310822" y="525605"/>
                  <a:pt x="313726" y="526428"/>
                </a:cubicBezTo>
                <a:cubicBezTo>
                  <a:pt x="316644" y="527251"/>
                  <a:pt x="319374" y="528414"/>
                  <a:pt x="321914" y="529926"/>
                </a:cubicBezTo>
                <a:cubicBezTo>
                  <a:pt x="324446" y="531429"/>
                  <a:pt x="326542" y="533455"/>
                  <a:pt x="328222" y="535987"/>
                </a:cubicBezTo>
                <a:cubicBezTo>
                  <a:pt x="329874" y="538527"/>
                  <a:pt x="330714" y="541914"/>
                  <a:pt x="330714" y="546163"/>
                </a:cubicBezTo>
                <a:cubicBezTo>
                  <a:pt x="330714" y="550206"/>
                  <a:pt x="329946" y="553735"/>
                  <a:pt x="328418" y="556750"/>
                </a:cubicBezTo>
                <a:cubicBezTo>
                  <a:pt x="326898" y="559765"/>
                  <a:pt x="324826" y="562265"/>
                  <a:pt x="322222" y="564252"/>
                </a:cubicBezTo>
                <a:cubicBezTo>
                  <a:pt x="319620" y="566238"/>
                  <a:pt x="316590" y="567717"/>
                  <a:pt x="313162" y="568675"/>
                </a:cubicBezTo>
                <a:cubicBezTo>
                  <a:pt x="309714" y="569632"/>
                  <a:pt x="306090" y="570115"/>
                  <a:pt x="302266" y="570115"/>
                </a:cubicBezTo>
                <a:cubicBezTo>
                  <a:pt x="297472" y="570115"/>
                  <a:pt x="293032" y="569395"/>
                  <a:pt x="288934" y="567955"/>
                </a:cubicBezTo>
                <a:cubicBezTo>
                  <a:pt x="284834" y="566515"/>
                  <a:pt x="281006" y="564188"/>
                  <a:pt x="277476" y="560968"/>
                </a:cubicBezTo>
                <a:lnTo>
                  <a:pt x="289036" y="548426"/>
                </a:lnTo>
                <a:cubicBezTo>
                  <a:pt x="290698" y="550618"/>
                  <a:pt x="292802" y="552311"/>
                  <a:pt x="295342" y="553514"/>
                </a:cubicBezTo>
                <a:cubicBezTo>
                  <a:pt x="297874" y="554709"/>
                  <a:pt x="300502" y="555310"/>
                  <a:pt x="303208" y="555310"/>
                </a:cubicBezTo>
                <a:cubicBezTo>
                  <a:pt x="304530" y="555310"/>
                  <a:pt x="305874" y="555160"/>
                  <a:pt x="307220" y="554851"/>
                </a:cubicBezTo>
                <a:cubicBezTo>
                  <a:pt x="308574" y="554542"/>
                  <a:pt x="309792" y="554076"/>
                  <a:pt x="310868" y="553458"/>
                </a:cubicBezTo>
                <a:cubicBezTo>
                  <a:pt x="311944" y="552841"/>
                  <a:pt x="312814" y="552058"/>
                  <a:pt x="313470" y="551100"/>
                </a:cubicBezTo>
                <a:cubicBezTo>
                  <a:pt x="314120" y="550135"/>
                  <a:pt x="314452" y="549011"/>
                  <a:pt x="314452" y="547706"/>
                </a:cubicBezTo>
                <a:cubicBezTo>
                  <a:pt x="314452" y="545514"/>
                  <a:pt x="313606" y="543781"/>
                  <a:pt x="311912" y="542515"/>
                </a:cubicBezTo>
                <a:cubicBezTo>
                  <a:pt x="310194" y="541249"/>
                  <a:pt x="308066" y="540165"/>
                  <a:pt x="305494" y="539279"/>
                </a:cubicBezTo>
                <a:cubicBezTo>
                  <a:pt x="302922" y="538392"/>
                  <a:pt x="300154" y="537498"/>
                  <a:pt x="297162" y="536604"/>
                </a:cubicBezTo>
                <a:cubicBezTo>
                  <a:pt x="294172" y="535718"/>
                  <a:pt x="291402" y="534515"/>
                  <a:pt x="288830" y="533004"/>
                </a:cubicBezTo>
                <a:cubicBezTo>
                  <a:pt x="286258" y="531500"/>
                  <a:pt x="284122" y="529514"/>
                  <a:pt x="282422" y="527045"/>
                </a:cubicBezTo>
                <a:cubicBezTo>
                  <a:pt x="280720" y="524584"/>
                  <a:pt x="279866" y="521324"/>
                  <a:pt x="279866" y="517281"/>
                </a:cubicBezTo>
                <a:cubicBezTo>
                  <a:pt x="279866" y="513380"/>
                  <a:pt x="280642" y="509954"/>
                  <a:pt x="282208" y="507002"/>
                </a:cubicBezTo>
                <a:cubicBezTo>
                  <a:pt x="283774" y="504058"/>
                  <a:pt x="285862" y="501590"/>
                  <a:pt x="288466" y="499604"/>
                </a:cubicBezTo>
                <a:cubicBezTo>
                  <a:pt x="291062" y="497617"/>
                  <a:pt x="294070" y="496130"/>
                  <a:pt x="297472" y="495133"/>
                </a:cubicBezTo>
                <a:cubicBezTo>
                  <a:pt x="300882" y="494144"/>
                  <a:pt x="304386" y="493645"/>
                  <a:pt x="308004" y="493645"/>
                </a:cubicBezTo>
                <a:close/>
                <a:moveTo>
                  <a:pt x="211470" y="475207"/>
                </a:moveTo>
                <a:lnTo>
                  <a:pt x="193438" y="490007"/>
                </a:lnTo>
                <a:lnTo>
                  <a:pt x="179678" y="490008"/>
                </a:lnTo>
                <a:lnTo>
                  <a:pt x="190204" y="475209"/>
                </a:lnTo>
                <a:close/>
                <a:moveTo>
                  <a:pt x="183374" y="177169"/>
                </a:moveTo>
                <a:cubicBezTo>
                  <a:pt x="134874" y="176046"/>
                  <a:pt x="91038" y="189252"/>
                  <a:pt x="79834" y="217192"/>
                </a:cubicBezTo>
                <a:cubicBezTo>
                  <a:pt x="66446" y="250292"/>
                  <a:pt x="104300" y="268943"/>
                  <a:pt x="137106" y="284270"/>
                </a:cubicBezTo>
                <a:cubicBezTo>
                  <a:pt x="163218" y="296456"/>
                  <a:pt x="183768" y="308024"/>
                  <a:pt x="176560" y="323241"/>
                </a:cubicBezTo>
                <a:cubicBezTo>
                  <a:pt x="170902" y="335007"/>
                  <a:pt x="152482" y="340570"/>
                  <a:pt x="125656" y="339968"/>
                </a:cubicBezTo>
                <a:cubicBezTo>
                  <a:pt x="102456" y="339446"/>
                  <a:pt x="73478" y="332839"/>
                  <a:pt x="50658" y="321516"/>
                </a:cubicBezTo>
                <a:lnTo>
                  <a:pt x="37088" y="350508"/>
                </a:lnTo>
                <a:cubicBezTo>
                  <a:pt x="53878" y="358168"/>
                  <a:pt x="88474" y="368621"/>
                  <a:pt x="118014" y="369333"/>
                </a:cubicBezTo>
                <a:cubicBezTo>
                  <a:pt x="173466" y="370528"/>
                  <a:pt x="209390" y="356823"/>
                  <a:pt x="223752" y="326967"/>
                </a:cubicBezTo>
                <a:cubicBezTo>
                  <a:pt x="240774" y="291755"/>
                  <a:pt x="198574" y="272464"/>
                  <a:pt x="164658" y="256329"/>
                </a:cubicBezTo>
                <a:cubicBezTo>
                  <a:pt x="138118" y="243677"/>
                  <a:pt x="120054" y="237062"/>
                  <a:pt x="124414" y="224346"/>
                </a:cubicBezTo>
                <a:cubicBezTo>
                  <a:pt x="129542" y="209295"/>
                  <a:pt x="156254" y="203606"/>
                  <a:pt x="180446" y="204136"/>
                </a:cubicBezTo>
                <a:cubicBezTo>
                  <a:pt x="192678" y="204437"/>
                  <a:pt x="201350" y="205980"/>
                  <a:pt x="211282" y="208227"/>
                </a:cubicBezTo>
                <a:lnTo>
                  <a:pt x="220050" y="180991"/>
                </a:lnTo>
                <a:cubicBezTo>
                  <a:pt x="207444" y="178696"/>
                  <a:pt x="198446" y="177533"/>
                  <a:pt x="183374" y="177169"/>
                </a:cubicBezTo>
                <a:close/>
                <a:moveTo>
                  <a:pt x="547008" y="176671"/>
                </a:moveTo>
                <a:cubicBezTo>
                  <a:pt x="500282" y="176671"/>
                  <a:pt x="459682" y="192536"/>
                  <a:pt x="433378" y="220468"/>
                </a:cubicBezTo>
                <a:cubicBezTo>
                  <a:pt x="432580" y="221331"/>
                  <a:pt x="431710" y="221299"/>
                  <a:pt x="431194" y="221299"/>
                </a:cubicBezTo>
                <a:cubicBezTo>
                  <a:pt x="430372" y="221299"/>
                  <a:pt x="429858" y="221149"/>
                  <a:pt x="430064" y="220468"/>
                </a:cubicBezTo>
                <a:lnTo>
                  <a:pt x="443262" y="179686"/>
                </a:lnTo>
                <a:lnTo>
                  <a:pt x="404670" y="179686"/>
                </a:lnTo>
                <a:lnTo>
                  <a:pt x="362488" y="310200"/>
                </a:lnTo>
                <a:cubicBezTo>
                  <a:pt x="349076" y="271712"/>
                  <a:pt x="321452" y="221006"/>
                  <a:pt x="287680" y="179686"/>
                </a:cubicBezTo>
                <a:lnTo>
                  <a:pt x="246312" y="179686"/>
                </a:lnTo>
                <a:lnTo>
                  <a:pt x="215358" y="274719"/>
                </a:lnTo>
                <a:cubicBezTo>
                  <a:pt x="230914" y="286026"/>
                  <a:pt x="235826" y="294327"/>
                  <a:pt x="239894" y="306054"/>
                </a:cubicBezTo>
                <a:cubicBezTo>
                  <a:pt x="240162" y="306718"/>
                  <a:pt x="240638" y="306916"/>
                  <a:pt x="241374" y="306916"/>
                </a:cubicBezTo>
                <a:cubicBezTo>
                  <a:pt x="242142" y="306916"/>
                  <a:pt x="242474" y="306687"/>
                  <a:pt x="242688" y="306054"/>
                </a:cubicBezTo>
                <a:cubicBezTo>
                  <a:pt x="243004" y="305112"/>
                  <a:pt x="269710" y="223475"/>
                  <a:pt x="269710" y="223475"/>
                </a:cubicBezTo>
                <a:cubicBezTo>
                  <a:pt x="296954" y="261892"/>
                  <a:pt x="323968" y="312447"/>
                  <a:pt x="338434" y="365899"/>
                </a:cubicBezTo>
                <a:lnTo>
                  <a:pt x="382870" y="365899"/>
                </a:lnTo>
                <a:lnTo>
                  <a:pt x="404806" y="298204"/>
                </a:lnTo>
                <a:cubicBezTo>
                  <a:pt x="405034" y="297540"/>
                  <a:pt x="405542" y="297381"/>
                  <a:pt x="406246" y="297381"/>
                </a:cubicBezTo>
                <a:cubicBezTo>
                  <a:pt x="406966" y="297381"/>
                  <a:pt x="407528" y="297603"/>
                  <a:pt x="407582" y="298204"/>
                </a:cubicBezTo>
                <a:cubicBezTo>
                  <a:pt x="414302" y="340680"/>
                  <a:pt x="457118" y="369254"/>
                  <a:pt x="517802" y="369254"/>
                </a:cubicBezTo>
                <a:cubicBezTo>
                  <a:pt x="557112" y="369254"/>
                  <a:pt x="592538" y="359094"/>
                  <a:pt x="601362" y="354425"/>
                </a:cubicBezTo>
                <a:lnTo>
                  <a:pt x="624332" y="282972"/>
                </a:lnTo>
                <a:lnTo>
                  <a:pt x="712702" y="282972"/>
                </a:lnTo>
                <a:lnTo>
                  <a:pt x="721652" y="255269"/>
                </a:lnTo>
                <a:lnTo>
                  <a:pt x="633322" y="255269"/>
                </a:lnTo>
                <a:lnTo>
                  <a:pt x="648554" y="208378"/>
                </a:lnTo>
                <a:lnTo>
                  <a:pt x="753874" y="208378"/>
                </a:lnTo>
                <a:lnTo>
                  <a:pt x="763006" y="179654"/>
                </a:lnTo>
                <a:lnTo>
                  <a:pt x="615130" y="179654"/>
                </a:lnTo>
                <a:lnTo>
                  <a:pt x="564962" y="334437"/>
                </a:lnTo>
                <a:cubicBezTo>
                  <a:pt x="554302" y="337096"/>
                  <a:pt x="541136" y="338362"/>
                  <a:pt x="527400" y="338362"/>
                </a:cubicBezTo>
                <a:cubicBezTo>
                  <a:pt x="497742" y="338362"/>
                  <a:pt x="474020" y="331446"/>
                  <a:pt x="460568" y="315984"/>
                </a:cubicBezTo>
                <a:cubicBezTo>
                  <a:pt x="450494" y="304337"/>
                  <a:pt x="446490" y="289350"/>
                  <a:pt x="448952" y="272590"/>
                </a:cubicBezTo>
                <a:cubicBezTo>
                  <a:pt x="454910" y="232717"/>
                  <a:pt x="494300" y="207555"/>
                  <a:pt x="546992" y="207555"/>
                </a:cubicBezTo>
                <a:cubicBezTo>
                  <a:pt x="558054" y="207555"/>
                  <a:pt x="569472" y="208203"/>
                  <a:pt x="579704" y="209501"/>
                </a:cubicBezTo>
                <a:lnTo>
                  <a:pt x="590126" y="179409"/>
                </a:lnTo>
                <a:cubicBezTo>
                  <a:pt x="577434" y="177517"/>
                  <a:pt x="562058" y="176671"/>
                  <a:pt x="547008" y="176671"/>
                </a:cubicBezTo>
                <a:close/>
                <a:moveTo>
                  <a:pt x="71184" y="0"/>
                </a:moveTo>
                <a:cubicBezTo>
                  <a:pt x="231062" y="0"/>
                  <a:pt x="583138" y="21634"/>
                  <a:pt x="818632" y="170427"/>
                </a:cubicBezTo>
                <a:cubicBezTo>
                  <a:pt x="826030" y="175072"/>
                  <a:pt x="827764" y="179385"/>
                  <a:pt x="825050" y="187970"/>
                </a:cubicBezTo>
                <a:cubicBezTo>
                  <a:pt x="823776" y="192038"/>
                  <a:pt x="750518" y="418195"/>
                  <a:pt x="750518" y="418195"/>
                </a:cubicBezTo>
                <a:cubicBezTo>
                  <a:pt x="747464" y="426669"/>
                  <a:pt x="742258" y="427239"/>
                  <a:pt x="735778" y="427239"/>
                </a:cubicBezTo>
                <a:lnTo>
                  <a:pt x="12810" y="427239"/>
                </a:lnTo>
                <a:cubicBezTo>
                  <a:pt x="5042" y="427239"/>
                  <a:pt x="0" y="420956"/>
                  <a:pt x="0" y="414009"/>
                </a:cubicBezTo>
                <a:lnTo>
                  <a:pt x="0" y="14521"/>
                </a:lnTo>
                <a:cubicBezTo>
                  <a:pt x="0" y="5595"/>
                  <a:pt x="5958" y="1409"/>
                  <a:pt x="15154" y="1005"/>
                </a:cubicBezTo>
                <a:cubicBezTo>
                  <a:pt x="29278" y="420"/>
                  <a:pt x="48222" y="0"/>
                  <a:pt x="7118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B38195AD-8639-C11F-77BB-5B56D01893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8508" y="566039"/>
            <a:ext cx="5613145" cy="747471"/>
          </a:xfrm>
          <a:prstGeom prst="rect">
            <a:avLst/>
          </a:prstGeom>
        </p:spPr>
        <p:txBody>
          <a:bodyPr/>
          <a:lstStyle>
            <a:lvl1pPr>
              <a:defRPr lang="fr-FR" sz="3067" kern="1200" dirty="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1pPr>
            <a:lvl2pPr marL="8466" indent="0">
              <a:lnSpc>
                <a:spcPct val="88000"/>
              </a:lnSpc>
              <a:tabLst/>
              <a:defRPr lang="fr-FR" sz="2000" kern="1200" dirty="0" smtClean="0">
                <a:solidFill>
                  <a:srgbClr val="800064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/>
              <a:t>Titre de la slide</a:t>
            </a:r>
          </a:p>
          <a:p>
            <a:pPr lvl="1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5610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.Text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48BACC6E-1D37-9D2A-2D69-1CB02B5EF9E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30643" y="1"/>
            <a:ext cx="6161357" cy="6856479"/>
          </a:xfrm>
          <a:custGeom>
            <a:avLst/>
            <a:gdLst>
              <a:gd name="connsiteX0" fmla="*/ 8461492 w 12316296"/>
              <a:gd name="connsiteY0" fmla="*/ 0 h 13712958"/>
              <a:gd name="connsiteX1" fmla="*/ 10026580 w 12316296"/>
              <a:gd name="connsiteY1" fmla="*/ 0 h 13712958"/>
              <a:gd name="connsiteX2" fmla="*/ 12316296 w 12316296"/>
              <a:gd name="connsiteY2" fmla="*/ 13712958 h 13712958"/>
              <a:gd name="connsiteX3" fmla="*/ 0 w 12316296"/>
              <a:gd name="connsiteY3" fmla="*/ 13712958 h 1371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16296" h="13712958">
                <a:moveTo>
                  <a:pt x="8461492" y="0"/>
                </a:moveTo>
                <a:lnTo>
                  <a:pt x="10026580" y="0"/>
                </a:lnTo>
                <a:lnTo>
                  <a:pt x="12316296" y="13712958"/>
                </a:lnTo>
                <a:lnTo>
                  <a:pt x="0" y="13712958"/>
                </a:lnTo>
                <a:close/>
              </a:path>
            </a:pathLst>
          </a:custGeom>
        </p:spPr>
        <p:txBody>
          <a:bodyPr vert="horz" wrap="square" lIns="0" tIns="0" rIns="0" bIns="0" rtlCol="0">
            <a:noAutofit/>
          </a:bodyPr>
          <a:lstStyle>
            <a:lvl1pPr>
              <a:defRPr lang="fr-FR" sz="133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EA746E87-19AA-FD0A-29E8-F0D33647DE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09" y="1792473"/>
            <a:ext cx="5613148" cy="2727221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161996" indent="-161996"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/>
            </a:lvl2pPr>
            <a:lvl3pPr>
              <a:defRPr sz="1600">
                <a:solidFill>
                  <a:schemeClr val="accent1"/>
                </a:solidFill>
              </a:defRPr>
            </a:lvl3pPr>
          </a:lstStyle>
          <a:p>
            <a:pPr lvl="0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; ost </a:t>
            </a:r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r>
              <a:rPr lang="fr-FR"/>
              <a:t> </a:t>
            </a:r>
            <a:r>
              <a:rPr lang="fr-FR" err="1"/>
              <a:t>nclu</a:t>
            </a:r>
            <a:r>
              <a:rPr lang="fr-FR"/>
              <a:t> </a:t>
            </a:r>
            <a:r>
              <a:rPr lang="fr-FR" err="1"/>
              <a:t>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 </a:t>
            </a:r>
            <a:r>
              <a:rPr lang="fr-FR" err="1"/>
              <a:t>upimis</a:t>
            </a:r>
            <a:r>
              <a:rPr lang="fr-FR"/>
              <a:t>. </a:t>
            </a:r>
            <a:r>
              <a:rPr lang="fr-FR" err="1"/>
              <a:t>Etrae</a:t>
            </a:r>
            <a:r>
              <a:rPr lang="fr-FR"/>
              <a:t> </a:t>
            </a:r>
            <a:r>
              <a:rPr lang="fr-FR" err="1"/>
              <a:t>mordius</a:t>
            </a:r>
            <a:r>
              <a:rPr lang="fr-FR"/>
              <a:t> </a:t>
            </a:r>
            <a:r>
              <a:rPr lang="fr-FR" err="1"/>
              <a:t>omnimis</a:t>
            </a:r>
            <a:r>
              <a:rPr lang="fr-FR"/>
              <a:t>, non </a:t>
            </a:r>
            <a:r>
              <a:rPr lang="fr-FR" err="1"/>
              <a:t>sentulicum</a:t>
            </a:r>
            <a:r>
              <a:rPr lang="fr-FR"/>
              <a:t> </a:t>
            </a:r>
            <a:r>
              <a:rPr lang="fr-FR" err="1"/>
              <a:t>tussustrae</a:t>
            </a:r>
            <a:r>
              <a:rPr lang="fr-FR"/>
              <a:t> </a:t>
            </a:r>
            <a:r>
              <a:rPr lang="fr-FR" err="1"/>
              <a:t>publiis</a:t>
            </a:r>
            <a:r>
              <a:rPr lang="fr-FR"/>
              <a:t> </a:t>
            </a:r>
            <a:r>
              <a:rPr lang="fr-FR" err="1"/>
              <a:t>clere</a:t>
            </a:r>
            <a:r>
              <a:rPr lang="fr-FR"/>
              <a:t> </a:t>
            </a:r>
            <a:r>
              <a:rPr lang="fr-FR" err="1"/>
              <a:t>cios</a:t>
            </a:r>
            <a:r>
              <a:rPr lang="fr-FR"/>
              <a:t> </a:t>
            </a:r>
            <a:r>
              <a:rPr lang="fr-FR" err="1"/>
              <a:t>bonsulo</a:t>
            </a:r>
            <a:r>
              <a:rPr lang="fr-FR"/>
              <a:t> </a:t>
            </a:r>
            <a:r>
              <a:rPr lang="fr-FR" err="1"/>
              <a:t>stracchicae</a:t>
            </a:r>
            <a:r>
              <a:rPr lang="fr-FR"/>
              <a:t> </a:t>
            </a:r>
            <a:r>
              <a:rPr lang="fr-FR" err="1"/>
              <a:t>culvit</a:t>
            </a:r>
            <a:r>
              <a:rPr lang="fr-FR"/>
              <a:t>.</a:t>
            </a:r>
          </a:p>
          <a:p>
            <a:pPr lvl="0"/>
            <a:endParaRPr lang="fr-FR"/>
          </a:p>
          <a:p>
            <a:pPr lvl="2"/>
            <a:r>
              <a:rPr lang="fr-FR" err="1"/>
              <a:t>Sendachuitil</a:t>
            </a:r>
            <a:r>
              <a:rPr lang="fr-FR"/>
              <a:t> hoc, </a:t>
            </a:r>
            <a:r>
              <a:rPr lang="fr-FR" err="1"/>
              <a:t>cionsus</a:t>
            </a:r>
            <a:r>
              <a:rPr lang="fr-FR"/>
              <a:t> </a:t>
            </a:r>
            <a:r>
              <a:rPr lang="fr-FR" err="1"/>
              <a:t>acie</a:t>
            </a:r>
            <a:r>
              <a:rPr lang="fr-FR"/>
              <a:t> </a:t>
            </a:r>
            <a:r>
              <a:rPr lang="fr-FR" err="1"/>
              <a:t>maci</a:t>
            </a:r>
            <a:r>
              <a:rPr lang="fr-FR"/>
              <a:t> </a:t>
            </a:r>
            <a:r>
              <a:rPr lang="fr-FR" err="1"/>
              <a:t>cupil</a:t>
            </a:r>
            <a:r>
              <a:rPr lang="fr-FR"/>
              <a:t> </a:t>
            </a:r>
            <a:r>
              <a:rPr lang="fr-FR" err="1"/>
              <a:t>ocum</a:t>
            </a:r>
            <a:r>
              <a:rPr lang="fr-FR"/>
              <a:t> nos, </a:t>
            </a:r>
            <a:r>
              <a:rPr lang="fr-FR" err="1"/>
              <a:t>iam</a:t>
            </a:r>
            <a:r>
              <a:rPr lang="fr-FR"/>
              <a:t> </a:t>
            </a:r>
            <a:r>
              <a:rPr lang="fr-FR" err="1"/>
              <a:t>perum</a:t>
            </a:r>
            <a:r>
              <a:rPr lang="fr-FR"/>
              <a:t> </a:t>
            </a:r>
            <a:r>
              <a:rPr lang="fr-FR" err="1"/>
              <a:t>intilicaet</a:t>
            </a:r>
            <a:r>
              <a:rPr lang="fr-FR"/>
              <a:t> ad </a:t>
            </a:r>
            <a:r>
              <a:rPr lang="fr-FR" err="1"/>
              <a:t>iaedeores</a:t>
            </a:r>
            <a:r>
              <a:rPr lang="fr-FR"/>
              <a:t> </a:t>
            </a:r>
            <a:r>
              <a:rPr lang="fr-FR" err="1"/>
              <a:t>vivas</a:t>
            </a:r>
            <a:r>
              <a:rPr lang="fr-FR"/>
              <a:t> </a:t>
            </a:r>
            <a:r>
              <a:rPr lang="fr-FR" err="1"/>
              <a:t>fue</a:t>
            </a:r>
            <a:r>
              <a:rPr lang="fr-FR"/>
              <a:t> </a:t>
            </a:r>
            <a:r>
              <a:rPr lang="fr-FR" err="1"/>
              <a:t>inatiquo</a:t>
            </a:r>
            <a:r>
              <a:rPr lang="fr-FR"/>
              <a:t>.</a:t>
            </a:r>
          </a:p>
          <a:p>
            <a:pPr lvl="0"/>
            <a:endParaRPr lang="fr-FR"/>
          </a:p>
          <a:p>
            <a:pPr lvl="1"/>
            <a:r>
              <a:rPr lang="fr-FR" err="1"/>
              <a:t>Etrae</a:t>
            </a:r>
            <a:r>
              <a:rPr lang="fr-FR"/>
              <a:t> </a:t>
            </a:r>
            <a:r>
              <a:rPr lang="fr-FR" err="1"/>
              <a:t>mordius</a:t>
            </a:r>
            <a:r>
              <a:rPr lang="fr-FR"/>
              <a:t> </a:t>
            </a:r>
            <a:r>
              <a:rPr lang="fr-FR" err="1"/>
              <a:t>omnimis</a:t>
            </a:r>
            <a:r>
              <a:rPr lang="fr-FR"/>
              <a:t> non sent </a:t>
            </a:r>
            <a:r>
              <a:rPr lang="fr-FR" err="1"/>
              <a:t>Gulicum</a:t>
            </a:r>
            <a:r>
              <a:rPr lang="fr-FR"/>
              <a:t> </a:t>
            </a:r>
            <a:r>
              <a:rPr lang="fr-FR" err="1"/>
              <a:t>tussustrae</a:t>
            </a:r>
            <a:r>
              <a:rPr lang="fr-FR"/>
              <a:t>.</a:t>
            </a:r>
          </a:p>
          <a:p>
            <a:pPr lvl="1"/>
            <a:r>
              <a:rPr lang="fr-FR" err="1"/>
              <a:t>Clere</a:t>
            </a:r>
            <a:r>
              <a:rPr lang="fr-FR"/>
              <a:t> </a:t>
            </a:r>
            <a:r>
              <a:rPr lang="fr-FR" err="1"/>
              <a:t>cios</a:t>
            </a:r>
            <a:r>
              <a:rPr lang="fr-FR"/>
              <a:t> </a:t>
            </a:r>
            <a:r>
              <a:rPr lang="fr-FR" err="1"/>
              <a:t>bonsulo</a:t>
            </a:r>
            <a:r>
              <a:rPr lang="fr-FR"/>
              <a:t> </a:t>
            </a:r>
            <a:r>
              <a:rPr lang="fr-FR" err="1"/>
              <a:t>stracchicae</a:t>
            </a:r>
            <a:r>
              <a:rPr lang="fr-FR"/>
              <a:t> </a:t>
            </a:r>
            <a:r>
              <a:rPr lang="fr-FR" err="1"/>
              <a:t>culvit</a:t>
            </a:r>
            <a:r>
              <a:rPr lang="fr-FR"/>
              <a:t>.</a:t>
            </a:r>
          </a:p>
          <a:p>
            <a:pPr lvl="1"/>
            <a:r>
              <a:rPr lang="fr-FR" err="1"/>
              <a:t>Escessignos</a:t>
            </a:r>
            <a:r>
              <a:rPr lang="fr-FR"/>
              <a:t>, </a:t>
            </a:r>
            <a:r>
              <a:rPr lang="fr-FR" err="1"/>
              <a:t>ora</a:t>
            </a:r>
            <a:r>
              <a:rPr lang="fr-FR"/>
              <a:t>, </a:t>
            </a:r>
            <a:r>
              <a:rPr lang="fr-FR" err="1"/>
              <a:t>musq</a:t>
            </a:r>
            <a:r>
              <a:rPr lang="fr-FR"/>
              <a:t> </a:t>
            </a:r>
            <a:r>
              <a:rPr lang="fr-FR" err="1"/>
              <a:t>uidiend</a:t>
            </a:r>
            <a:r>
              <a:rPr lang="fr-FR"/>
              <a:t> </a:t>
            </a:r>
            <a:r>
              <a:rPr lang="fr-FR" err="1"/>
              <a:t>uconsus</a:t>
            </a:r>
            <a:r>
              <a:rPr lang="fr-FR"/>
              <a:t> </a:t>
            </a:r>
            <a:r>
              <a:rPr lang="fr-FR" err="1"/>
              <a:t>constiam</a:t>
            </a:r>
            <a:r>
              <a:rPr lang="fr-FR"/>
              <a:t>.</a:t>
            </a:r>
          </a:p>
          <a:p>
            <a:pPr lvl="1"/>
            <a:r>
              <a:rPr lang="fr-FR" err="1"/>
              <a:t>Fultor</a:t>
            </a:r>
            <a:r>
              <a:rPr lang="fr-FR"/>
              <a:t> </a:t>
            </a:r>
            <a:r>
              <a:rPr lang="fr-FR" err="1"/>
              <a:t>pereis</a:t>
            </a:r>
            <a:r>
              <a:rPr lang="fr-FR"/>
              <a:t> </a:t>
            </a:r>
            <a:r>
              <a:rPr lang="fr-FR" err="1"/>
              <a:t>hacta</a:t>
            </a:r>
            <a:r>
              <a:rPr lang="fr-FR"/>
              <a:t>.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graphique SmartArt 4">
            <a:extLst>
              <a:ext uri="{FF2B5EF4-FFF2-40B4-BE49-F238E27FC236}">
                <a16:creationId xmlns:a16="http://schemas.microsoft.com/office/drawing/2014/main" id="{39712815-00CB-5BD9-07D3-AC1A74D5E39E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11139076" y="6383771"/>
            <a:ext cx="413345" cy="285059"/>
          </a:xfrm>
          <a:custGeom>
            <a:avLst/>
            <a:gdLst>
              <a:gd name="connsiteX0" fmla="*/ 544512 w 826259"/>
              <a:gd name="connsiteY0" fmla="*/ 516664 h 570116"/>
              <a:gd name="connsiteX1" fmla="*/ 535554 w 826259"/>
              <a:gd name="connsiteY1" fmla="*/ 539287 h 570116"/>
              <a:gd name="connsiteX2" fmla="*/ 553588 w 826259"/>
              <a:gd name="connsiteY2" fmla="*/ 539287 h 570116"/>
              <a:gd name="connsiteX3" fmla="*/ 60548 w 826259"/>
              <a:gd name="connsiteY3" fmla="*/ 509068 h 570116"/>
              <a:gd name="connsiteX4" fmla="*/ 60548 w 826259"/>
              <a:gd name="connsiteY4" fmla="*/ 525613 h 570116"/>
              <a:gd name="connsiteX5" fmla="*/ 70130 w 826259"/>
              <a:gd name="connsiteY5" fmla="*/ 525613 h 570116"/>
              <a:gd name="connsiteX6" fmla="*/ 74766 w 826259"/>
              <a:gd name="connsiteY6" fmla="*/ 525463 h 570116"/>
              <a:gd name="connsiteX7" fmla="*/ 79190 w 826259"/>
              <a:gd name="connsiteY7" fmla="*/ 524537 h 570116"/>
              <a:gd name="connsiteX8" fmla="*/ 82474 w 826259"/>
              <a:gd name="connsiteY8" fmla="*/ 522116 h 570116"/>
              <a:gd name="connsiteX9" fmla="*/ 83780 w 826259"/>
              <a:gd name="connsiteY9" fmla="*/ 517495 h 570116"/>
              <a:gd name="connsiteX10" fmla="*/ 82632 w 826259"/>
              <a:gd name="connsiteY10" fmla="*/ 513072 h 570116"/>
              <a:gd name="connsiteX11" fmla="*/ 79720 w 826259"/>
              <a:gd name="connsiteY11" fmla="*/ 510555 h 570116"/>
              <a:gd name="connsiteX12" fmla="*/ 75654 w 826259"/>
              <a:gd name="connsiteY12" fmla="*/ 509376 h 570116"/>
              <a:gd name="connsiteX13" fmla="*/ 71174 w 826259"/>
              <a:gd name="connsiteY13" fmla="*/ 509068 h 570116"/>
              <a:gd name="connsiteX14" fmla="*/ 643982 w 826259"/>
              <a:gd name="connsiteY14" fmla="*/ 495498 h 570116"/>
              <a:gd name="connsiteX15" fmla="*/ 660234 w 826259"/>
              <a:gd name="connsiteY15" fmla="*/ 495498 h 570116"/>
              <a:gd name="connsiteX16" fmla="*/ 660234 w 826259"/>
              <a:gd name="connsiteY16" fmla="*/ 539588 h 570116"/>
              <a:gd name="connsiteX17" fmla="*/ 661318 w 826259"/>
              <a:gd name="connsiteY17" fmla="*/ 545855 h 570116"/>
              <a:gd name="connsiteX18" fmla="*/ 664404 w 826259"/>
              <a:gd name="connsiteY18" fmla="*/ 550840 h 570116"/>
              <a:gd name="connsiteX19" fmla="*/ 669144 w 826259"/>
              <a:gd name="connsiteY19" fmla="*/ 554132 h 570116"/>
              <a:gd name="connsiteX20" fmla="*/ 675134 w 826259"/>
              <a:gd name="connsiteY20" fmla="*/ 555311 h 570116"/>
              <a:gd name="connsiteX21" fmla="*/ 681070 w 826259"/>
              <a:gd name="connsiteY21" fmla="*/ 554132 h 570116"/>
              <a:gd name="connsiteX22" fmla="*/ 685762 w 826259"/>
              <a:gd name="connsiteY22" fmla="*/ 550840 h 570116"/>
              <a:gd name="connsiteX23" fmla="*/ 688822 w 826259"/>
              <a:gd name="connsiteY23" fmla="*/ 545855 h 570116"/>
              <a:gd name="connsiteX24" fmla="*/ 689922 w 826259"/>
              <a:gd name="connsiteY24" fmla="*/ 539588 h 570116"/>
              <a:gd name="connsiteX25" fmla="*/ 689922 w 826259"/>
              <a:gd name="connsiteY25" fmla="*/ 495498 h 570116"/>
              <a:gd name="connsiteX26" fmla="*/ 706176 w 826259"/>
              <a:gd name="connsiteY26" fmla="*/ 495498 h 570116"/>
              <a:gd name="connsiteX27" fmla="*/ 706176 w 826259"/>
              <a:gd name="connsiteY27" fmla="*/ 540205 h 570116"/>
              <a:gd name="connsiteX28" fmla="*/ 704206 w 826259"/>
              <a:gd name="connsiteY28" fmla="*/ 552130 h 570116"/>
              <a:gd name="connsiteX29" fmla="*/ 698310 w 826259"/>
              <a:gd name="connsiteY29" fmla="*/ 561586 h 570116"/>
              <a:gd name="connsiteX30" fmla="*/ 688578 w 826259"/>
              <a:gd name="connsiteY30" fmla="*/ 567853 h 570116"/>
              <a:gd name="connsiteX31" fmla="*/ 675134 w 826259"/>
              <a:gd name="connsiteY31" fmla="*/ 570116 h 570116"/>
              <a:gd name="connsiteX32" fmla="*/ 661586 w 826259"/>
              <a:gd name="connsiteY32" fmla="*/ 567853 h 570116"/>
              <a:gd name="connsiteX33" fmla="*/ 651854 w 826259"/>
              <a:gd name="connsiteY33" fmla="*/ 561586 h 570116"/>
              <a:gd name="connsiteX34" fmla="*/ 645958 w 826259"/>
              <a:gd name="connsiteY34" fmla="*/ 552130 h 570116"/>
              <a:gd name="connsiteX35" fmla="*/ 643982 w 826259"/>
              <a:gd name="connsiteY35" fmla="*/ 540205 h 570116"/>
              <a:gd name="connsiteX36" fmla="*/ 538270 w 826259"/>
              <a:gd name="connsiteY36" fmla="*/ 495497 h 570116"/>
              <a:gd name="connsiteX37" fmla="*/ 551714 w 826259"/>
              <a:gd name="connsiteY37" fmla="*/ 495497 h 570116"/>
              <a:gd name="connsiteX38" fmla="*/ 583798 w 826259"/>
              <a:gd name="connsiteY38" fmla="*/ 568264 h 570116"/>
              <a:gd name="connsiteX39" fmla="*/ 565466 w 826259"/>
              <a:gd name="connsiteY39" fmla="*/ 568264 h 570116"/>
              <a:gd name="connsiteX40" fmla="*/ 559110 w 826259"/>
              <a:gd name="connsiteY40" fmla="*/ 552849 h 570116"/>
              <a:gd name="connsiteX41" fmla="*/ 530450 w 826259"/>
              <a:gd name="connsiteY41" fmla="*/ 552849 h 570116"/>
              <a:gd name="connsiteX42" fmla="*/ 524302 w 826259"/>
              <a:gd name="connsiteY42" fmla="*/ 568264 h 570116"/>
              <a:gd name="connsiteX43" fmla="*/ 506388 w 826259"/>
              <a:gd name="connsiteY43" fmla="*/ 568264 h 570116"/>
              <a:gd name="connsiteX44" fmla="*/ 396200 w 826259"/>
              <a:gd name="connsiteY44" fmla="*/ 495497 h 570116"/>
              <a:gd name="connsiteX45" fmla="*/ 446320 w 826259"/>
              <a:gd name="connsiteY45" fmla="*/ 495497 h 570116"/>
              <a:gd name="connsiteX46" fmla="*/ 446320 w 826259"/>
              <a:gd name="connsiteY46" fmla="*/ 510294 h 570116"/>
              <a:gd name="connsiteX47" fmla="*/ 412454 w 826259"/>
              <a:gd name="connsiteY47" fmla="*/ 510294 h 570116"/>
              <a:gd name="connsiteX48" fmla="*/ 412454 w 826259"/>
              <a:gd name="connsiteY48" fmla="*/ 523865 h 570116"/>
              <a:gd name="connsiteX49" fmla="*/ 444446 w 826259"/>
              <a:gd name="connsiteY49" fmla="*/ 523865 h 570116"/>
              <a:gd name="connsiteX50" fmla="*/ 444446 w 826259"/>
              <a:gd name="connsiteY50" fmla="*/ 538662 h 570116"/>
              <a:gd name="connsiteX51" fmla="*/ 412454 w 826259"/>
              <a:gd name="connsiteY51" fmla="*/ 538662 h 570116"/>
              <a:gd name="connsiteX52" fmla="*/ 412454 w 826259"/>
              <a:gd name="connsiteY52" fmla="*/ 553459 h 570116"/>
              <a:gd name="connsiteX53" fmla="*/ 448194 w 826259"/>
              <a:gd name="connsiteY53" fmla="*/ 553459 h 570116"/>
              <a:gd name="connsiteX54" fmla="*/ 448194 w 826259"/>
              <a:gd name="connsiteY54" fmla="*/ 568264 h 570116"/>
              <a:gd name="connsiteX55" fmla="*/ 396200 w 826259"/>
              <a:gd name="connsiteY55" fmla="*/ 568264 h 570116"/>
              <a:gd name="connsiteX56" fmla="*/ 165202 w 826259"/>
              <a:gd name="connsiteY56" fmla="*/ 495497 h 570116"/>
              <a:gd name="connsiteX57" fmla="*/ 215322 w 826259"/>
              <a:gd name="connsiteY57" fmla="*/ 495497 h 570116"/>
              <a:gd name="connsiteX58" fmla="*/ 215322 w 826259"/>
              <a:gd name="connsiteY58" fmla="*/ 510294 h 570116"/>
              <a:gd name="connsiteX59" fmla="*/ 181462 w 826259"/>
              <a:gd name="connsiteY59" fmla="*/ 510294 h 570116"/>
              <a:gd name="connsiteX60" fmla="*/ 181462 w 826259"/>
              <a:gd name="connsiteY60" fmla="*/ 523865 h 570116"/>
              <a:gd name="connsiteX61" fmla="*/ 213446 w 826259"/>
              <a:gd name="connsiteY61" fmla="*/ 523865 h 570116"/>
              <a:gd name="connsiteX62" fmla="*/ 213446 w 826259"/>
              <a:gd name="connsiteY62" fmla="*/ 538662 h 570116"/>
              <a:gd name="connsiteX63" fmla="*/ 181462 w 826259"/>
              <a:gd name="connsiteY63" fmla="*/ 538662 h 570116"/>
              <a:gd name="connsiteX64" fmla="*/ 181462 w 826259"/>
              <a:gd name="connsiteY64" fmla="*/ 553459 h 570116"/>
              <a:gd name="connsiteX65" fmla="*/ 217198 w 826259"/>
              <a:gd name="connsiteY65" fmla="*/ 553459 h 570116"/>
              <a:gd name="connsiteX66" fmla="*/ 217198 w 826259"/>
              <a:gd name="connsiteY66" fmla="*/ 568264 h 570116"/>
              <a:gd name="connsiteX67" fmla="*/ 165202 w 826259"/>
              <a:gd name="connsiteY67" fmla="*/ 568264 h 570116"/>
              <a:gd name="connsiteX68" fmla="*/ 44286 w 826259"/>
              <a:gd name="connsiteY68" fmla="*/ 495497 h 570116"/>
              <a:gd name="connsiteX69" fmla="*/ 72836 w 826259"/>
              <a:gd name="connsiteY69" fmla="*/ 495497 h 570116"/>
              <a:gd name="connsiteX70" fmla="*/ 83518 w 826259"/>
              <a:gd name="connsiteY70" fmla="*/ 496581 h 570116"/>
              <a:gd name="connsiteX71" fmla="*/ 92382 w 826259"/>
              <a:gd name="connsiteY71" fmla="*/ 500174 h 570116"/>
              <a:gd name="connsiteX72" fmla="*/ 98418 w 826259"/>
              <a:gd name="connsiteY72" fmla="*/ 506963 h 570116"/>
              <a:gd name="connsiteX73" fmla="*/ 100658 w 826259"/>
              <a:gd name="connsiteY73" fmla="*/ 517598 h 570116"/>
              <a:gd name="connsiteX74" fmla="*/ 96598 w 826259"/>
              <a:gd name="connsiteY74" fmla="*/ 530701 h 570116"/>
              <a:gd name="connsiteX75" fmla="*/ 84722 w 826259"/>
              <a:gd name="connsiteY75" fmla="*/ 537538 h 570116"/>
              <a:gd name="connsiteX76" fmla="*/ 103474 w 826259"/>
              <a:gd name="connsiteY76" fmla="*/ 568264 h 570116"/>
              <a:gd name="connsiteX77" fmla="*/ 83986 w 826259"/>
              <a:gd name="connsiteY77" fmla="*/ 568264 h 570116"/>
              <a:gd name="connsiteX78" fmla="*/ 68562 w 826259"/>
              <a:gd name="connsiteY78" fmla="*/ 539184 h 570116"/>
              <a:gd name="connsiteX79" fmla="*/ 60548 w 826259"/>
              <a:gd name="connsiteY79" fmla="*/ 539184 h 570116"/>
              <a:gd name="connsiteX80" fmla="*/ 60548 w 826259"/>
              <a:gd name="connsiteY80" fmla="*/ 568264 h 570116"/>
              <a:gd name="connsiteX81" fmla="*/ 44286 w 826259"/>
              <a:gd name="connsiteY81" fmla="*/ 568264 h 570116"/>
              <a:gd name="connsiteX82" fmla="*/ 308004 w 826259"/>
              <a:gd name="connsiteY82" fmla="*/ 493645 h 570116"/>
              <a:gd name="connsiteX83" fmla="*/ 320086 w 826259"/>
              <a:gd name="connsiteY83" fmla="*/ 495386 h 570116"/>
              <a:gd name="connsiteX84" fmla="*/ 330610 w 826259"/>
              <a:gd name="connsiteY84" fmla="*/ 501249 h 570116"/>
              <a:gd name="connsiteX85" fmla="*/ 319462 w 826259"/>
              <a:gd name="connsiteY85" fmla="*/ 513277 h 570116"/>
              <a:gd name="connsiteX86" fmla="*/ 314096 w 826259"/>
              <a:gd name="connsiteY86" fmla="*/ 509629 h 570116"/>
              <a:gd name="connsiteX87" fmla="*/ 307686 w 826259"/>
              <a:gd name="connsiteY87" fmla="*/ 508442 h 570116"/>
              <a:gd name="connsiteX88" fmla="*/ 304046 w 826259"/>
              <a:gd name="connsiteY88" fmla="*/ 508854 h 570116"/>
              <a:gd name="connsiteX89" fmla="*/ 300502 w 826259"/>
              <a:gd name="connsiteY89" fmla="*/ 510136 h 570116"/>
              <a:gd name="connsiteX90" fmla="*/ 297788 w 826259"/>
              <a:gd name="connsiteY90" fmla="*/ 512454 h 570116"/>
              <a:gd name="connsiteX91" fmla="*/ 296750 w 826259"/>
              <a:gd name="connsiteY91" fmla="*/ 515944 h 570116"/>
              <a:gd name="connsiteX92" fmla="*/ 299252 w 826259"/>
              <a:gd name="connsiteY92" fmla="*/ 520984 h 570116"/>
              <a:gd name="connsiteX93" fmla="*/ 305550 w 826259"/>
              <a:gd name="connsiteY93" fmla="*/ 523967 h 570116"/>
              <a:gd name="connsiteX94" fmla="*/ 313726 w 826259"/>
              <a:gd name="connsiteY94" fmla="*/ 526428 h 570116"/>
              <a:gd name="connsiteX95" fmla="*/ 321914 w 826259"/>
              <a:gd name="connsiteY95" fmla="*/ 529926 h 570116"/>
              <a:gd name="connsiteX96" fmla="*/ 328222 w 826259"/>
              <a:gd name="connsiteY96" fmla="*/ 535987 h 570116"/>
              <a:gd name="connsiteX97" fmla="*/ 330714 w 826259"/>
              <a:gd name="connsiteY97" fmla="*/ 546163 h 570116"/>
              <a:gd name="connsiteX98" fmla="*/ 328418 w 826259"/>
              <a:gd name="connsiteY98" fmla="*/ 556750 h 570116"/>
              <a:gd name="connsiteX99" fmla="*/ 322222 w 826259"/>
              <a:gd name="connsiteY99" fmla="*/ 564252 h 570116"/>
              <a:gd name="connsiteX100" fmla="*/ 313162 w 826259"/>
              <a:gd name="connsiteY100" fmla="*/ 568675 h 570116"/>
              <a:gd name="connsiteX101" fmla="*/ 302266 w 826259"/>
              <a:gd name="connsiteY101" fmla="*/ 570115 h 570116"/>
              <a:gd name="connsiteX102" fmla="*/ 288934 w 826259"/>
              <a:gd name="connsiteY102" fmla="*/ 567955 h 570116"/>
              <a:gd name="connsiteX103" fmla="*/ 277476 w 826259"/>
              <a:gd name="connsiteY103" fmla="*/ 560968 h 570116"/>
              <a:gd name="connsiteX104" fmla="*/ 289036 w 826259"/>
              <a:gd name="connsiteY104" fmla="*/ 548426 h 570116"/>
              <a:gd name="connsiteX105" fmla="*/ 295342 w 826259"/>
              <a:gd name="connsiteY105" fmla="*/ 553514 h 570116"/>
              <a:gd name="connsiteX106" fmla="*/ 303208 w 826259"/>
              <a:gd name="connsiteY106" fmla="*/ 555310 h 570116"/>
              <a:gd name="connsiteX107" fmla="*/ 307220 w 826259"/>
              <a:gd name="connsiteY107" fmla="*/ 554851 h 570116"/>
              <a:gd name="connsiteX108" fmla="*/ 310868 w 826259"/>
              <a:gd name="connsiteY108" fmla="*/ 553458 h 570116"/>
              <a:gd name="connsiteX109" fmla="*/ 313470 w 826259"/>
              <a:gd name="connsiteY109" fmla="*/ 551100 h 570116"/>
              <a:gd name="connsiteX110" fmla="*/ 314452 w 826259"/>
              <a:gd name="connsiteY110" fmla="*/ 547706 h 570116"/>
              <a:gd name="connsiteX111" fmla="*/ 311912 w 826259"/>
              <a:gd name="connsiteY111" fmla="*/ 542515 h 570116"/>
              <a:gd name="connsiteX112" fmla="*/ 305494 w 826259"/>
              <a:gd name="connsiteY112" fmla="*/ 539279 h 570116"/>
              <a:gd name="connsiteX113" fmla="*/ 297162 w 826259"/>
              <a:gd name="connsiteY113" fmla="*/ 536604 h 570116"/>
              <a:gd name="connsiteX114" fmla="*/ 288830 w 826259"/>
              <a:gd name="connsiteY114" fmla="*/ 533004 h 570116"/>
              <a:gd name="connsiteX115" fmla="*/ 282422 w 826259"/>
              <a:gd name="connsiteY115" fmla="*/ 527045 h 570116"/>
              <a:gd name="connsiteX116" fmla="*/ 279866 w 826259"/>
              <a:gd name="connsiteY116" fmla="*/ 517281 h 570116"/>
              <a:gd name="connsiteX117" fmla="*/ 282208 w 826259"/>
              <a:gd name="connsiteY117" fmla="*/ 507002 h 570116"/>
              <a:gd name="connsiteX118" fmla="*/ 288466 w 826259"/>
              <a:gd name="connsiteY118" fmla="*/ 499604 h 570116"/>
              <a:gd name="connsiteX119" fmla="*/ 297472 w 826259"/>
              <a:gd name="connsiteY119" fmla="*/ 495133 h 570116"/>
              <a:gd name="connsiteX120" fmla="*/ 308004 w 826259"/>
              <a:gd name="connsiteY120" fmla="*/ 493645 h 570116"/>
              <a:gd name="connsiteX121" fmla="*/ 211470 w 826259"/>
              <a:gd name="connsiteY121" fmla="*/ 475207 h 570116"/>
              <a:gd name="connsiteX122" fmla="*/ 193438 w 826259"/>
              <a:gd name="connsiteY122" fmla="*/ 490007 h 570116"/>
              <a:gd name="connsiteX123" fmla="*/ 179678 w 826259"/>
              <a:gd name="connsiteY123" fmla="*/ 490008 h 570116"/>
              <a:gd name="connsiteX124" fmla="*/ 190204 w 826259"/>
              <a:gd name="connsiteY124" fmla="*/ 475209 h 570116"/>
              <a:gd name="connsiteX125" fmla="*/ 183374 w 826259"/>
              <a:gd name="connsiteY125" fmla="*/ 177169 h 570116"/>
              <a:gd name="connsiteX126" fmla="*/ 79834 w 826259"/>
              <a:gd name="connsiteY126" fmla="*/ 217192 h 570116"/>
              <a:gd name="connsiteX127" fmla="*/ 137106 w 826259"/>
              <a:gd name="connsiteY127" fmla="*/ 284270 h 570116"/>
              <a:gd name="connsiteX128" fmla="*/ 176560 w 826259"/>
              <a:gd name="connsiteY128" fmla="*/ 323241 h 570116"/>
              <a:gd name="connsiteX129" fmla="*/ 125656 w 826259"/>
              <a:gd name="connsiteY129" fmla="*/ 339968 h 570116"/>
              <a:gd name="connsiteX130" fmla="*/ 50658 w 826259"/>
              <a:gd name="connsiteY130" fmla="*/ 321516 h 570116"/>
              <a:gd name="connsiteX131" fmla="*/ 37088 w 826259"/>
              <a:gd name="connsiteY131" fmla="*/ 350508 h 570116"/>
              <a:gd name="connsiteX132" fmla="*/ 118014 w 826259"/>
              <a:gd name="connsiteY132" fmla="*/ 369333 h 570116"/>
              <a:gd name="connsiteX133" fmla="*/ 223752 w 826259"/>
              <a:gd name="connsiteY133" fmla="*/ 326967 h 570116"/>
              <a:gd name="connsiteX134" fmla="*/ 164658 w 826259"/>
              <a:gd name="connsiteY134" fmla="*/ 256329 h 570116"/>
              <a:gd name="connsiteX135" fmla="*/ 124414 w 826259"/>
              <a:gd name="connsiteY135" fmla="*/ 224346 h 570116"/>
              <a:gd name="connsiteX136" fmla="*/ 180446 w 826259"/>
              <a:gd name="connsiteY136" fmla="*/ 204136 h 570116"/>
              <a:gd name="connsiteX137" fmla="*/ 211282 w 826259"/>
              <a:gd name="connsiteY137" fmla="*/ 208227 h 570116"/>
              <a:gd name="connsiteX138" fmla="*/ 220050 w 826259"/>
              <a:gd name="connsiteY138" fmla="*/ 180991 h 570116"/>
              <a:gd name="connsiteX139" fmla="*/ 183374 w 826259"/>
              <a:gd name="connsiteY139" fmla="*/ 177169 h 570116"/>
              <a:gd name="connsiteX140" fmla="*/ 547008 w 826259"/>
              <a:gd name="connsiteY140" fmla="*/ 176671 h 570116"/>
              <a:gd name="connsiteX141" fmla="*/ 433378 w 826259"/>
              <a:gd name="connsiteY141" fmla="*/ 220468 h 570116"/>
              <a:gd name="connsiteX142" fmla="*/ 431194 w 826259"/>
              <a:gd name="connsiteY142" fmla="*/ 221299 h 570116"/>
              <a:gd name="connsiteX143" fmla="*/ 430064 w 826259"/>
              <a:gd name="connsiteY143" fmla="*/ 220468 h 570116"/>
              <a:gd name="connsiteX144" fmla="*/ 443262 w 826259"/>
              <a:gd name="connsiteY144" fmla="*/ 179686 h 570116"/>
              <a:gd name="connsiteX145" fmla="*/ 404670 w 826259"/>
              <a:gd name="connsiteY145" fmla="*/ 179686 h 570116"/>
              <a:gd name="connsiteX146" fmla="*/ 362488 w 826259"/>
              <a:gd name="connsiteY146" fmla="*/ 310200 h 570116"/>
              <a:gd name="connsiteX147" fmla="*/ 287680 w 826259"/>
              <a:gd name="connsiteY147" fmla="*/ 179686 h 570116"/>
              <a:gd name="connsiteX148" fmla="*/ 246312 w 826259"/>
              <a:gd name="connsiteY148" fmla="*/ 179686 h 570116"/>
              <a:gd name="connsiteX149" fmla="*/ 215358 w 826259"/>
              <a:gd name="connsiteY149" fmla="*/ 274719 h 570116"/>
              <a:gd name="connsiteX150" fmla="*/ 239894 w 826259"/>
              <a:gd name="connsiteY150" fmla="*/ 306054 h 570116"/>
              <a:gd name="connsiteX151" fmla="*/ 241374 w 826259"/>
              <a:gd name="connsiteY151" fmla="*/ 306916 h 570116"/>
              <a:gd name="connsiteX152" fmla="*/ 242688 w 826259"/>
              <a:gd name="connsiteY152" fmla="*/ 306054 h 570116"/>
              <a:gd name="connsiteX153" fmla="*/ 269710 w 826259"/>
              <a:gd name="connsiteY153" fmla="*/ 223475 h 570116"/>
              <a:gd name="connsiteX154" fmla="*/ 338434 w 826259"/>
              <a:gd name="connsiteY154" fmla="*/ 365899 h 570116"/>
              <a:gd name="connsiteX155" fmla="*/ 382870 w 826259"/>
              <a:gd name="connsiteY155" fmla="*/ 365899 h 570116"/>
              <a:gd name="connsiteX156" fmla="*/ 404806 w 826259"/>
              <a:gd name="connsiteY156" fmla="*/ 298204 h 570116"/>
              <a:gd name="connsiteX157" fmla="*/ 406246 w 826259"/>
              <a:gd name="connsiteY157" fmla="*/ 297381 h 570116"/>
              <a:gd name="connsiteX158" fmla="*/ 407582 w 826259"/>
              <a:gd name="connsiteY158" fmla="*/ 298204 h 570116"/>
              <a:gd name="connsiteX159" fmla="*/ 517802 w 826259"/>
              <a:gd name="connsiteY159" fmla="*/ 369254 h 570116"/>
              <a:gd name="connsiteX160" fmla="*/ 601362 w 826259"/>
              <a:gd name="connsiteY160" fmla="*/ 354425 h 570116"/>
              <a:gd name="connsiteX161" fmla="*/ 624332 w 826259"/>
              <a:gd name="connsiteY161" fmla="*/ 282972 h 570116"/>
              <a:gd name="connsiteX162" fmla="*/ 712702 w 826259"/>
              <a:gd name="connsiteY162" fmla="*/ 282972 h 570116"/>
              <a:gd name="connsiteX163" fmla="*/ 721652 w 826259"/>
              <a:gd name="connsiteY163" fmla="*/ 255269 h 570116"/>
              <a:gd name="connsiteX164" fmla="*/ 633322 w 826259"/>
              <a:gd name="connsiteY164" fmla="*/ 255269 h 570116"/>
              <a:gd name="connsiteX165" fmla="*/ 648554 w 826259"/>
              <a:gd name="connsiteY165" fmla="*/ 208378 h 570116"/>
              <a:gd name="connsiteX166" fmla="*/ 753874 w 826259"/>
              <a:gd name="connsiteY166" fmla="*/ 208378 h 570116"/>
              <a:gd name="connsiteX167" fmla="*/ 763006 w 826259"/>
              <a:gd name="connsiteY167" fmla="*/ 179654 h 570116"/>
              <a:gd name="connsiteX168" fmla="*/ 615130 w 826259"/>
              <a:gd name="connsiteY168" fmla="*/ 179654 h 570116"/>
              <a:gd name="connsiteX169" fmla="*/ 564962 w 826259"/>
              <a:gd name="connsiteY169" fmla="*/ 334437 h 570116"/>
              <a:gd name="connsiteX170" fmla="*/ 527400 w 826259"/>
              <a:gd name="connsiteY170" fmla="*/ 338362 h 570116"/>
              <a:gd name="connsiteX171" fmla="*/ 460568 w 826259"/>
              <a:gd name="connsiteY171" fmla="*/ 315984 h 570116"/>
              <a:gd name="connsiteX172" fmla="*/ 448952 w 826259"/>
              <a:gd name="connsiteY172" fmla="*/ 272590 h 570116"/>
              <a:gd name="connsiteX173" fmla="*/ 546992 w 826259"/>
              <a:gd name="connsiteY173" fmla="*/ 207555 h 570116"/>
              <a:gd name="connsiteX174" fmla="*/ 579704 w 826259"/>
              <a:gd name="connsiteY174" fmla="*/ 209501 h 570116"/>
              <a:gd name="connsiteX175" fmla="*/ 590126 w 826259"/>
              <a:gd name="connsiteY175" fmla="*/ 179409 h 570116"/>
              <a:gd name="connsiteX176" fmla="*/ 547008 w 826259"/>
              <a:gd name="connsiteY176" fmla="*/ 176671 h 570116"/>
              <a:gd name="connsiteX177" fmla="*/ 71184 w 826259"/>
              <a:gd name="connsiteY177" fmla="*/ 0 h 570116"/>
              <a:gd name="connsiteX178" fmla="*/ 818632 w 826259"/>
              <a:gd name="connsiteY178" fmla="*/ 170427 h 570116"/>
              <a:gd name="connsiteX179" fmla="*/ 825050 w 826259"/>
              <a:gd name="connsiteY179" fmla="*/ 187970 h 570116"/>
              <a:gd name="connsiteX180" fmla="*/ 750518 w 826259"/>
              <a:gd name="connsiteY180" fmla="*/ 418195 h 570116"/>
              <a:gd name="connsiteX181" fmla="*/ 735778 w 826259"/>
              <a:gd name="connsiteY181" fmla="*/ 427239 h 570116"/>
              <a:gd name="connsiteX182" fmla="*/ 12810 w 826259"/>
              <a:gd name="connsiteY182" fmla="*/ 427239 h 570116"/>
              <a:gd name="connsiteX183" fmla="*/ 0 w 826259"/>
              <a:gd name="connsiteY183" fmla="*/ 414009 h 570116"/>
              <a:gd name="connsiteX184" fmla="*/ 0 w 826259"/>
              <a:gd name="connsiteY184" fmla="*/ 14521 h 570116"/>
              <a:gd name="connsiteX185" fmla="*/ 15154 w 826259"/>
              <a:gd name="connsiteY185" fmla="*/ 1005 h 570116"/>
              <a:gd name="connsiteX186" fmla="*/ 71184 w 826259"/>
              <a:gd name="connsiteY186" fmla="*/ 0 h 57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826259" h="570116">
                <a:moveTo>
                  <a:pt x="544512" y="516664"/>
                </a:moveTo>
                <a:lnTo>
                  <a:pt x="535554" y="539287"/>
                </a:lnTo>
                <a:lnTo>
                  <a:pt x="553588" y="539287"/>
                </a:lnTo>
                <a:close/>
                <a:moveTo>
                  <a:pt x="60548" y="509068"/>
                </a:moveTo>
                <a:lnTo>
                  <a:pt x="60548" y="525613"/>
                </a:lnTo>
                <a:lnTo>
                  <a:pt x="70130" y="525613"/>
                </a:lnTo>
                <a:cubicBezTo>
                  <a:pt x="71586" y="525613"/>
                  <a:pt x="73138" y="525566"/>
                  <a:pt x="74766" y="525463"/>
                </a:cubicBezTo>
                <a:cubicBezTo>
                  <a:pt x="76398" y="525360"/>
                  <a:pt x="77870" y="525052"/>
                  <a:pt x="79190" y="524537"/>
                </a:cubicBezTo>
                <a:cubicBezTo>
                  <a:pt x="80512" y="524023"/>
                  <a:pt x="81612" y="523216"/>
                  <a:pt x="82474" y="522116"/>
                </a:cubicBezTo>
                <a:cubicBezTo>
                  <a:pt x="83344" y="521024"/>
                  <a:pt x="83780" y="519481"/>
                  <a:pt x="83780" y="517495"/>
                </a:cubicBezTo>
                <a:cubicBezTo>
                  <a:pt x="83780" y="515643"/>
                  <a:pt x="83400" y="514171"/>
                  <a:pt x="82632" y="513072"/>
                </a:cubicBezTo>
                <a:cubicBezTo>
                  <a:pt x="81866" y="511980"/>
                  <a:pt x="80890" y="511141"/>
                  <a:pt x="79720" y="510555"/>
                </a:cubicBezTo>
                <a:cubicBezTo>
                  <a:pt x="78534" y="509978"/>
                  <a:pt x="77180" y="509582"/>
                  <a:pt x="75654" y="509376"/>
                </a:cubicBezTo>
                <a:cubicBezTo>
                  <a:pt x="74118" y="509171"/>
                  <a:pt x="72630" y="509068"/>
                  <a:pt x="71174" y="509068"/>
                </a:cubicBezTo>
                <a:close/>
                <a:moveTo>
                  <a:pt x="643982" y="495498"/>
                </a:moveTo>
                <a:lnTo>
                  <a:pt x="660234" y="495498"/>
                </a:lnTo>
                <a:lnTo>
                  <a:pt x="660234" y="539588"/>
                </a:lnTo>
                <a:cubicBezTo>
                  <a:pt x="660234" y="541851"/>
                  <a:pt x="660598" y="543940"/>
                  <a:pt x="661318" y="545855"/>
                </a:cubicBezTo>
                <a:cubicBezTo>
                  <a:pt x="662054" y="547778"/>
                  <a:pt x="663074" y="549440"/>
                  <a:pt x="664404" y="550840"/>
                </a:cubicBezTo>
                <a:cubicBezTo>
                  <a:pt x="665718" y="552249"/>
                  <a:pt x="667300" y="553341"/>
                  <a:pt x="669144" y="554132"/>
                </a:cubicBezTo>
                <a:cubicBezTo>
                  <a:pt x="670972" y="554923"/>
                  <a:pt x="672982" y="555311"/>
                  <a:pt x="675134" y="555311"/>
                </a:cubicBezTo>
                <a:cubicBezTo>
                  <a:pt x="677286" y="555311"/>
                  <a:pt x="679272" y="554923"/>
                  <a:pt x="681070" y="554132"/>
                </a:cubicBezTo>
                <a:cubicBezTo>
                  <a:pt x="682882" y="553341"/>
                  <a:pt x="684440" y="552249"/>
                  <a:pt x="685762" y="550840"/>
                </a:cubicBezTo>
                <a:cubicBezTo>
                  <a:pt x="687082" y="549440"/>
                  <a:pt x="688102" y="547778"/>
                  <a:pt x="688822" y="545855"/>
                </a:cubicBezTo>
                <a:cubicBezTo>
                  <a:pt x="689566" y="543940"/>
                  <a:pt x="689922" y="541851"/>
                  <a:pt x="689922" y="539588"/>
                </a:cubicBezTo>
                <a:lnTo>
                  <a:pt x="689922" y="495498"/>
                </a:lnTo>
                <a:lnTo>
                  <a:pt x="706176" y="495498"/>
                </a:lnTo>
                <a:lnTo>
                  <a:pt x="706176" y="540205"/>
                </a:lnTo>
                <a:cubicBezTo>
                  <a:pt x="706176" y="544526"/>
                  <a:pt x="705518" y="548498"/>
                  <a:pt x="704206" y="552130"/>
                </a:cubicBezTo>
                <a:cubicBezTo>
                  <a:pt x="702878" y="555762"/>
                  <a:pt x="700922" y="558911"/>
                  <a:pt x="698310" y="561586"/>
                </a:cubicBezTo>
                <a:cubicBezTo>
                  <a:pt x="695706" y="564253"/>
                  <a:pt x="692462" y="566349"/>
                  <a:pt x="688578" y="567853"/>
                </a:cubicBezTo>
                <a:cubicBezTo>
                  <a:pt x="684678" y="569356"/>
                  <a:pt x="680198" y="570116"/>
                  <a:pt x="675134" y="570116"/>
                </a:cubicBezTo>
                <a:cubicBezTo>
                  <a:pt x="669990" y="570116"/>
                  <a:pt x="665480" y="569356"/>
                  <a:pt x="661586" y="567853"/>
                </a:cubicBezTo>
                <a:cubicBezTo>
                  <a:pt x="657686" y="566349"/>
                  <a:pt x="654450" y="564253"/>
                  <a:pt x="651854" y="561586"/>
                </a:cubicBezTo>
                <a:cubicBezTo>
                  <a:pt x="649242" y="558911"/>
                  <a:pt x="647282" y="555762"/>
                  <a:pt x="645958" y="552130"/>
                </a:cubicBezTo>
                <a:cubicBezTo>
                  <a:pt x="644638" y="548498"/>
                  <a:pt x="643982" y="544526"/>
                  <a:pt x="643982" y="540205"/>
                </a:cubicBezTo>
                <a:close/>
                <a:moveTo>
                  <a:pt x="538270" y="495497"/>
                </a:moveTo>
                <a:lnTo>
                  <a:pt x="551714" y="495497"/>
                </a:lnTo>
                <a:lnTo>
                  <a:pt x="583798" y="568264"/>
                </a:lnTo>
                <a:lnTo>
                  <a:pt x="565466" y="568264"/>
                </a:lnTo>
                <a:lnTo>
                  <a:pt x="559110" y="552849"/>
                </a:lnTo>
                <a:lnTo>
                  <a:pt x="530450" y="552849"/>
                </a:lnTo>
                <a:lnTo>
                  <a:pt x="524302" y="568264"/>
                </a:lnTo>
                <a:lnTo>
                  <a:pt x="506388" y="568264"/>
                </a:lnTo>
                <a:close/>
                <a:moveTo>
                  <a:pt x="396200" y="495497"/>
                </a:moveTo>
                <a:lnTo>
                  <a:pt x="446320" y="495497"/>
                </a:lnTo>
                <a:lnTo>
                  <a:pt x="446320" y="510294"/>
                </a:lnTo>
                <a:lnTo>
                  <a:pt x="412454" y="510294"/>
                </a:lnTo>
                <a:lnTo>
                  <a:pt x="412454" y="523865"/>
                </a:lnTo>
                <a:lnTo>
                  <a:pt x="444446" y="523865"/>
                </a:lnTo>
                <a:lnTo>
                  <a:pt x="444446" y="538662"/>
                </a:lnTo>
                <a:lnTo>
                  <a:pt x="412454" y="538662"/>
                </a:lnTo>
                <a:lnTo>
                  <a:pt x="412454" y="553459"/>
                </a:lnTo>
                <a:lnTo>
                  <a:pt x="448194" y="553459"/>
                </a:lnTo>
                <a:lnTo>
                  <a:pt x="448194" y="568264"/>
                </a:lnTo>
                <a:lnTo>
                  <a:pt x="396200" y="568264"/>
                </a:lnTo>
                <a:close/>
                <a:moveTo>
                  <a:pt x="165202" y="495497"/>
                </a:moveTo>
                <a:lnTo>
                  <a:pt x="215322" y="495497"/>
                </a:lnTo>
                <a:lnTo>
                  <a:pt x="215322" y="510294"/>
                </a:lnTo>
                <a:lnTo>
                  <a:pt x="181462" y="510294"/>
                </a:lnTo>
                <a:lnTo>
                  <a:pt x="181462" y="523865"/>
                </a:lnTo>
                <a:lnTo>
                  <a:pt x="213446" y="523865"/>
                </a:lnTo>
                <a:lnTo>
                  <a:pt x="213446" y="538662"/>
                </a:lnTo>
                <a:lnTo>
                  <a:pt x="181462" y="538662"/>
                </a:lnTo>
                <a:lnTo>
                  <a:pt x="181462" y="553459"/>
                </a:lnTo>
                <a:lnTo>
                  <a:pt x="217198" y="553459"/>
                </a:lnTo>
                <a:lnTo>
                  <a:pt x="217198" y="568264"/>
                </a:lnTo>
                <a:lnTo>
                  <a:pt x="165202" y="568264"/>
                </a:lnTo>
                <a:close/>
                <a:moveTo>
                  <a:pt x="44286" y="495497"/>
                </a:moveTo>
                <a:lnTo>
                  <a:pt x="72836" y="495497"/>
                </a:lnTo>
                <a:cubicBezTo>
                  <a:pt x="76586" y="495497"/>
                  <a:pt x="80156" y="495861"/>
                  <a:pt x="83518" y="496581"/>
                </a:cubicBezTo>
                <a:cubicBezTo>
                  <a:pt x="86890" y="497293"/>
                  <a:pt x="89842" y="498496"/>
                  <a:pt x="92382" y="500174"/>
                </a:cubicBezTo>
                <a:cubicBezTo>
                  <a:pt x="94914" y="501851"/>
                  <a:pt x="96922" y="504114"/>
                  <a:pt x="98418" y="506963"/>
                </a:cubicBezTo>
                <a:cubicBezTo>
                  <a:pt x="99906" y="509804"/>
                  <a:pt x="100658" y="513349"/>
                  <a:pt x="100658" y="517598"/>
                </a:cubicBezTo>
                <a:cubicBezTo>
                  <a:pt x="100658" y="522733"/>
                  <a:pt x="99306" y="527101"/>
                  <a:pt x="96598" y="530701"/>
                </a:cubicBezTo>
                <a:cubicBezTo>
                  <a:pt x="93884" y="534302"/>
                  <a:pt x="89928" y="536581"/>
                  <a:pt x="84722" y="537538"/>
                </a:cubicBezTo>
                <a:lnTo>
                  <a:pt x="103474" y="568264"/>
                </a:lnTo>
                <a:lnTo>
                  <a:pt x="83986" y="568264"/>
                </a:lnTo>
                <a:lnTo>
                  <a:pt x="68562" y="539184"/>
                </a:lnTo>
                <a:lnTo>
                  <a:pt x="60548" y="539184"/>
                </a:lnTo>
                <a:lnTo>
                  <a:pt x="60548" y="568264"/>
                </a:lnTo>
                <a:lnTo>
                  <a:pt x="44286" y="568264"/>
                </a:lnTo>
                <a:close/>
                <a:moveTo>
                  <a:pt x="308004" y="493645"/>
                </a:moveTo>
                <a:cubicBezTo>
                  <a:pt x="312166" y="493645"/>
                  <a:pt x="316202" y="494223"/>
                  <a:pt x="320086" y="495386"/>
                </a:cubicBezTo>
                <a:cubicBezTo>
                  <a:pt x="323972" y="496557"/>
                  <a:pt x="327494" y="498512"/>
                  <a:pt x="330610" y="501249"/>
                </a:cubicBezTo>
                <a:lnTo>
                  <a:pt x="319462" y="513277"/>
                </a:lnTo>
                <a:cubicBezTo>
                  <a:pt x="318132" y="511631"/>
                  <a:pt x="316352" y="510412"/>
                  <a:pt x="314096" y="509629"/>
                </a:cubicBezTo>
                <a:cubicBezTo>
                  <a:pt x="311834" y="508838"/>
                  <a:pt x="309698" y="508442"/>
                  <a:pt x="307686" y="508442"/>
                </a:cubicBezTo>
                <a:cubicBezTo>
                  <a:pt x="306500" y="508442"/>
                  <a:pt x="305298" y="508585"/>
                  <a:pt x="304046" y="508854"/>
                </a:cubicBezTo>
                <a:cubicBezTo>
                  <a:pt x="302782" y="509131"/>
                  <a:pt x="301610" y="509558"/>
                  <a:pt x="300502" y="510136"/>
                </a:cubicBezTo>
                <a:cubicBezTo>
                  <a:pt x="299394" y="510721"/>
                  <a:pt x="298484" y="511489"/>
                  <a:pt x="297788" y="512454"/>
                </a:cubicBezTo>
                <a:cubicBezTo>
                  <a:pt x="297100" y="513411"/>
                  <a:pt x="296750" y="514575"/>
                  <a:pt x="296750" y="515944"/>
                </a:cubicBezTo>
                <a:cubicBezTo>
                  <a:pt x="296750" y="518143"/>
                  <a:pt x="297574" y="519821"/>
                  <a:pt x="299252" y="520984"/>
                </a:cubicBezTo>
                <a:cubicBezTo>
                  <a:pt x="300906" y="522147"/>
                  <a:pt x="303018" y="523144"/>
                  <a:pt x="305550" y="523967"/>
                </a:cubicBezTo>
                <a:cubicBezTo>
                  <a:pt x="308090" y="524782"/>
                  <a:pt x="310822" y="525605"/>
                  <a:pt x="313726" y="526428"/>
                </a:cubicBezTo>
                <a:cubicBezTo>
                  <a:pt x="316644" y="527251"/>
                  <a:pt x="319374" y="528414"/>
                  <a:pt x="321914" y="529926"/>
                </a:cubicBezTo>
                <a:cubicBezTo>
                  <a:pt x="324446" y="531429"/>
                  <a:pt x="326542" y="533455"/>
                  <a:pt x="328222" y="535987"/>
                </a:cubicBezTo>
                <a:cubicBezTo>
                  <a:pt x="329874" y="538527"/>
                  <a:pt x="330714" y="541914"/>
                  <a:pt x="330714" y="546163"/>
                </a:cubicBezTo>
                <a:cubicBezTo>
                  <a:pt x="330714" y="550206"/>
                  <a:pt x="329946" y="553735"/>
                  <a:pt x="328418" y="556750"/>
                </a:cubicBezTo>
                <a:cubicBezTo>
                  <a:pt x="326898" y="559765"/>
                  <a:pt x="324826" y="562265"/>
                  <a:pt x="322222" y="564252"/>
                </a:cubicBezTo>
                <a:cubicBezTo>
                  <a:pt x="319620" y="566238"/>
                  <a:pt x="316590" y="567717"/>
                  <a:pt x="313162" y="568675"/>
                </a:cubicBezTo>
                <a:cubicBezTo>
                  <a:pt x="309714" y="569632"/>
                  <a:pt x="306090" y="570115"/>
                  <a:pt x="302266" y="570115"/>
                </a:cubicBezTo>
                <a:cubicBezTo>
                  <a:pt x="297472" y="570115"/>
                  <a:pt x="293032" y="569395"/>
                  <a:pt x="288934" y="567955"/>
                </a:cubicBezTo>
                <a:cubicBezTo>
                  <a:pt x="284834" y="566515"/>
                  <a:pt x="281006" y="564188"/>
                  <a:pt x="277476" y="560968"/>
                </a:cubicBezTo>
                <a:lnTo>
                  <a:pt x="289036" y="548426"/>
                </a:lnTo>
                <a:cubicBezTo>
                  <a:pt x="290698" y="550618"/>
                  <a:pt x="292802" y="552311"/>
                  <a:pt x="295342" y="553514"/>
                </a:cubicBezTo>
                <a:cubicBezTo>
                  <a:pt x="297874" y="554709"/>
                  <a:pt x="300502" y="555310"/>
                  <a:pt x="303208" y="555310"/>
                </a:cubicBezTo>
                <a:cubicBezTo>
                  <a:pt x="304530" y="555310"/>
                  <a:pt x="305874" y="555160"/>
                  <a:pt x="307220" y="554851"/>
                </a:cubicBezTo>
                <a:cubicBezTo>
                  <a:pt x="308574" y="554542"/>
                  <a:pt x="309792" y="554076"/>
                  <a:pt x="310868" y="553458"/>
                </a:cubicBezTo>
                <a:cubicBezTo>
                  <a:pt x="311944" y="552841"/>
                  <a:pt x="312814" y="552058"/>
                  <a:pt x="313470" y="551100"/>
                </a:cubicBezTo>
                <a:cubicBezTo>
                  <a:pt x="314120" y="550135"/>
                  <a:pt x="314452" y="549011"/>
                  <a:pt x="314452" y="547706"/>
                </a:cubicBezTo>
                <a:cubicBezTo>
                  <a:pt x="314452" y="545514"/>
                  <a:pt x="313606" y="543781"/>
                  <a:pt x="311912" y="542515"/>
                </a:cubicBezTo>
                <a:cubicBezTo>
                  <a:pt x="310194" y="541249"/>
                  <a:pt x="308066" y="540165"/>
                  <a:pt x="305494" y="539279"/>
                </a:cubicBezTo>
                <a:cubicBezTo>
                  <a:pt x="302922" y="538392"/>
                  <a:pt x="300154" y="537498"/>
                  <a:pt x="297162" y="536604"/>
                </a:cubicBezTo>
                <a:cubicBezTo>
                  <a:pt x="294172" y="535718"/>
                  <a:pt x="291402" y="534515"/>
                  <a:pt x="288830" y="533004"/>
                </a:cubicBezTo>
                <a:cubicBezTo>
                  <a:pt x="286258" y="531500"/>
                  <a:pt x="284122" y="529514"/>
                  <a:pt x="282422" y="527045"/>
                </a:cubicBezTo>
                <a:cubicBezTo>
                  <a:pt x="280720" y="524584"/>
                  <a:pt x="279866" y="521324"/>
                  <a:pt x="279866" y="517281"/>
                </a:cubicBezTo>
                <a:cubicBezTo>
                  <a:pt x="279866" y="513380"/>
                  <a:pt x="280642" y="509954"/>
                  <a:pt x="282208" y="507002"/>
                </a:cubicBezTo>
                <a:cubicBezTo>
                  <a:pt x="283774" y="504058"/>
                  <a:pt x="285862" y="501590"/>
                  <a:pt x="288466" y="499604"/>
                </a:cubicBezTo>
                <a:cubicBezTo>
                  <a:pt x="291062" y="497617"/>
                  <a:pt x="294070" y="496130"/>
                  <a:pt x="297472" y="495133"/>
                </a:cubicBezTo>
                <a:cubicBezTo>
                  <a:pt x="300882" y="494144"/>
                  <a:pt x="304386" y="493645"/>
                  <a:pt x="308004" y="493645"/>
                </a:cubicBezTo>
                <a:close/>
                <a:moveTo>
                  <a:pt x="211470" y="475207"/>
                </a:moveTo>
                <a:lnTo>
                  <a:pt x="193438" y="490007"/>
                </a:lnTo>
                <a:lnTo>
                  <a:pt x="179678" y="490008"/>
                </a:lnTo>
                <a:lnTo>
                  <a:pt x="190204" y="475209"/>
                </a:lnTo>
                <a:close/>
                <a:moveTo>
                  <a:pt x="183374" y="177169"/>
                </a:moveTo>
                <a:cubicBezTo>
                  <a:pt x="134874" y="176046"/>
                  <a:pt x="91038" y="189252"/>
                  <a:pt x="79834" y="217192"/>
                </a:cubicBezTo>
                <a:cubicBezTo>
                  <a:pt x="66446" y="250292"/>
                  <a:pt x="104300" y="268943"/>
                  <a:pt x="137106" y="284270"/>
                </a:cubicBezTo>
                <a:cubicBezTo>
                  <a:pt x="163218" y="296456"/>
                  <a:pt x="183768" y="308024"/>
                  <a:pt x="176560" y="323241"/>
                </a:cubicBezTo>
                <a:cubicBezTo>
                  <a:pt x="170902" y="335007"/>
                  <a:pt x="152482" y="340570"/>
                  <a:pt x="125656" y="339968"/>
                </a:cubicBezTo>
                <a:cubicBezTo>
                  <a:pt x="102456" y="339446"/>
                  <a:pt x="73478" y="332839"/>
                  <a:pt x="50658" y="321516"/>
                </a:cubicBezTo>
                <a:lnTo>
                  <a:pt x="37088" y="350508"/>
                </a:lnTo>
                <a:cubicBezTo>
                  <a:pt x="53878" y="358168"/>
                  <a:pt x="88474" y="368621"/>
                  <a:pt x="118014" y="369333"/>
                </a:cubicBezTo>
                <a:cubicBezTo>
                  <a:pt x="173466" y="370528"/>
                  <a:pt x="209390" y="356823"/>
                  <a:pt x="223752" y="326967"/>
                </a:cubicBezTo>
                <a:cubicBezTo>
                  <a:pt x="240774" y="291755"/>
                  <a:pt x="198574" y="272464"/>
                  <a:pt x="164658" y="256329"/>
                </a:cubicBezTo>
                <a:cubicBezTo>
                  <a:pt x="138118" y="243677"/>
                  <a:pt x="120054" y="237062"/>
                  <a:pt x="124414" y="224346"/>
                </a:cubicBezTo>
                <a:cubicBezTo>
                  <a:pt x="129542" y="209295"/>
                  <a:pt x="156254" y="203606"/>
                  <a:pt x="180446" y="204136"/>
                </a:cubicBezTo>
                <a:cubicBezTo>
                  <a:pt x="192678" y="204437"/>
                  <a:pt x="201350" y="205980"/>
                  <a:pt x="211282" y="208227"/>
                </a:cubicBezTo>
                <a:lnTo>
                  <a:pt x="220050" y="180991"/>
                </a:lnTo>
                <a:cubicBezTo>
                  <a:pt x="207444" y="178696"/>
                  <a:pt x="198446" y="177533"/>
                  <a:pt x="183374" y="177169"/>
                </a:cubicBezTo>
                <a:close/>
                <a:moveTo>
                  <a:pt x="547008" y="176671"/>
                </a:moveTo>
                <a:cubicBezTo>
                  <a:pt x="500282" y="176671"/>
                  <a:pt x="459682" y="192536"/>
                  <a:pt x="433378" y="220468"/>
                </a:cubicBezTo>
                <a:cubicBezTo>
                  <a:pt x="432580" y="221331"/>
                  <a:pt x="431710" y="221299"/>
                  <a:pt x="431194" y="221299"/>
                </a:cubicBezTo>
                <a:cubicBezTo>
                  <a:pt x="430372" y="221299"/>
                  <a:pt x="429858" y="221149"/>
                  <a:pt x="430064" y="220468"/>
                </a:cubicBezTo>
                <a:lnTo>
                  <a:pt x="443262" y="179686"/>
                </a:lnTo>
                <a:lnTo>
                  <a:pt x="404670" y="179686"/>
                </a:lnTo>
                <a:lnTo>
                  <a:pt x="362488" y="310200"/>
                </a:lnTo>
                <a:cubicBezTo>
                  <a:pt x="349076" y="271712"/>
                  <a:pt x="321452" y="221006"/>
                  <a:pt x="287680" y="179686"/>
                </a:cubicBezTo>
                <a:lnTo>
                  <a:pt x="246312" y="179686"/>
                </a:lnTo>
                <a:lnTo>
                  <a:pt x="215358" y="274719"/>
                </a:lnTo>
                <a:cubicBezTo>
                  <a:pt x="230914" y="286026"/>
                  <a:pt x="235826" y="294327"/>
                  <a:pt x="239894" y="306054"/>
                </a:cubicBezTo>
                <a:cubicBezTo>
                  <a:pt x="240162" y="306718"/>
                  <a:pt x="240638" y="306916"/>
                  <a:pt x="241374" y="306916"/>
                </a:cubicBezTo>
                <a:cubicBezTo>
                  <a:pt x="242142" y="306916"/>
                  <a:pt x="242474" y="306687"/>
                  <a:pt x="242688" y="306054"/>
                </a:cubicBezTo>
                <a:cubicBezTo>
                  <a:pt x="243004" y="305112"/>
                  <a:pt x="269710" y="223475"/>
                  <a:pt x="269710" y="223475"/>
                </a:cubicBezTo>
                <a:cubicBezTo>
                  <a:pt x="296954" y="261892"/>
                  <a:pt x="323968" y="312447"/>
                  <a:pt x="338434" y="365899"/>
                </a:cubicBezTo>
                <a:lnTo>
                  <a:pt x="382870" y="365899"/>
                </a:lnTo>
                <a:lnTo>
                  <a:pt x="404806" y="298204"/>
                </a:lnTo>
                <a:cubicBezTo>
                  <a:pt x="405034" y="297540"/>
                  <a:pt x="405542" y="297381"/>
                  <a:pt x="406246" y="297381"/>
                </a:cubicBezTo>
                <a:cubicBezTo>
                  <a:pt x="406966" y="297381"/>
                  <a:pt x="407528" y="297603"/>
                  <a:pt x="407582" y="298204"/>
                </a:cubicBezTo>
                <a:cubicBezTo>
                  <a:pt x="414302" y="340680"/>
                  <a:pt x="457118" y="369254"/>
                  <a:pt x="517802" y="369254"/>
                </a:cubicBezTo>
                <a:cubicBezTo>
                  <a:pt x="557112" y="369254"/>
                  <a:pt x="592538" y="359094"/>
                  <a:pt x="601362" y="354425"/>
                </a:cubicBezTo>
                <a:lnTo>
                  <a:pt x="624332" y="282972"/>
                </a:lnTo>
                <a:lnTo>
                  <a:pt x="712702" y="282972"/>
                </a:lnTo>
                <a:lnTo>
                  <a:pt x="721652" y="255269"/>
                </a:lnTo>
                <a:lnTo>
                  <a:pt x="633322" y="255269"/>
                </a:lnTo>
                <a:lnTo>
                  <a:pt x="648554" y="208378"/>
                </a:lnTo>
                <a:lnTo>
                  <a:pt x="753874" y="208378"/>
                </a:lnTo>
                <a:lnTo>
                  <a:pt x="763006" y="179654"/>
                </a:lnTo>
                <a:lnTo>
                  <a:pt x="615130" y="179654"/>
                </a:lnTo>
                <a:lnTo>
                  <a:pt x="564962" y="334437"/>
                </a:lnTo>
                <a:cubicBezTo>
                  <a:pt x="554302" y="337096"/>
                  <a:pt x="541136" y="338362"/>
                  <a:pt x="527400" y="338362"/>
                </a:cubicBezTo>
                <a:cubicBezTo>
                  <a:pt x="497742" y="338362"/>
                  <a:pt x="474020" y="331446"/>
                  <a:pt x="460568" y="315984"/>
                </a:cubicBezTo>
                <a:cubicBezTo>
                  <a:pt x="450494" y="304337"/>
                  <a:pt x="446490" y="289350"/>
                  <a:pt x="448952" y="272590"/>
                </a:cubicBezTo>
                <a:cubicBezTo>
                  <a:pt x="454910" y="232717"/>
                  <a:pt x="494300" y="207555"/>
                  <a:pt x="546992" y="207555"/>
                </a:cubicBezTo>
                <a:cubicBezTo>
                  <a:pt x="558054" y="207555"/>
                  <a:pt x="569472" y="208203"/>
                  <a:pt x="579704" y="209501"/>
                </a:cubicBezTo>
                <a:lnTo>
                  <a:pt x="590126" y="179409"/>
                </a:lnTo>
                <a:cubicBezTo>
                  <a:pt x="577434" y="177517"/>
                  <a:pt x="562058" y="176671"/>
                  <a:pt x="547008" y="176671"/>
                </a:cubicBezTo>
                <a:close/>
                <a:moveTo>
                  <a:pt x="71184" y="0"/>
                </a:moveTo>
                <a:cubicBezTo>
                  <a:pt x="231062" y="0"/>
                  <a:pt x="583138" y="21634"/>
                  <a:pt x="818632" y="170427"/>
                </a:cubicBezTo>
                <a:cubicBezTo>
                  <a:pt x="826030" y="175072"/>
                  <a:pt x="827764" y="179385"/>
                  <a:pt x="825050" y="187970"/>
                </a:cubicBezTo>
                <a:cubicBezTo>
                  <a:pt x="823776" y="192038"/>
                  <a:pt x="750518" y="418195"/>
                  <a:pt x="750518" y="418195"/>
                </a:cubicBezTo>
                <a:cubicBezTo>
                  <a:pt x="747464" y="426669"/>
                  <a:pt x="742258" y="427239"/>
                  <a:pt x="735778" y="427239"/>
                </a:cubicBezTo>
                <a:lnTo>
                  <a:pt x="12810" y="427239"/>
                </a:lnTo>
                <a:cubicBezTo>
                  <a:pt x="5042" y="427239"/>
                  <a:pt x="0" y="420956"/>
                  <a:pt x="0" y="414009"/>
                </a:cubicBezTo>
                <a:lnTo>
                  <a:pt x="0" y="14521"/>
                </a:lnTo>
                <a:cubicBezTo>
                  <a:pt x="0" y="5595"/>
                  <a:pt x="5958" y="1409"/>
                  <a:pt x="15154" y="1005"/>
                </a:cubicBezTo>
                <a:cubicBezTo>
                  <a:pt x="29278" y="420"/>
                  <a:pt x="48222" y="0"/>
                  <a:pt x="7118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8BBD629D-4EC9-D646-3D09-0574EE1DC13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8508" y="566039"/>
            <a:ext cx="5613145" cy="747471"/>
          </a:xfrm>
          <a:prstGeom prst="rect">
            <a:avLst/>
          </a:prstGeom>
        </p:spPr>
        <p:txBody>
          <a:bodyPr/>
          <a:lstStyle>
            <a:lvl1pPr>
              <a:defRPr lang="fr-FR" sz="3067" kern="1200" dirty="0" smtClean="0">
                <a:solidFill>
                  <a:srgbClr val="015147"/>
                </a:solidFill>
                <a:latin typeface="+mj-lt"/>
                <a:ea typeface="+mn-ea"/>
                <a:cs typeface="+mn-cs"/>
              </a:defRPr>
            </a:lvl1pPr>
            <a:lvl2pPr marL="8466" indent="0">
              <a:lnSpc>
                <a:spcPct val="88000"/>
              </a:lnSpc>
              <a:tabLst/>
              <a:defRPr lang="fr-FR" sz="2000" kern="1200" dirty="0" smtClean="0">
                <a:solidFill>
                  <a:srgbClr val="015147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/>
              <a:t>Titre de la slide</a:t>
            </a:r>
          </a:p>
          <a:p>
            <a:pPr lvl="1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10337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GT NME 3 - 07/11/2024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4567D-D3D5-434D-871B-B2B048E0F9C6}" type="datetime1">
              <a:rPr lang="en-US" smtClean="0"/>
              <a:t>7/2/2025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9815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.Texte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36">
            <a:extLst>
              <a:ext uri="{FF2B5EF4-FFF2-40B4-BE49-F238E27FC236}">
                <a16:creationId xmlns:a16="http://schemas.microsoft.com/office/drawing/2014/main" id="{791C1E9E-59E1-8C3B-0FBA-0F8FDAFAE01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440440" y="0"/>
            <a:ext cx="5751560" cy="685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fr-FR" sz="133">
                <a:noFill/>
              </a:defRPr>
            </a:lvl1pPr>
          </a:lstStyle>
          <a:p>
            <a:pPr lvl="0"/>
            <a:r>
              <a:rPr lang="fr-FR"/>
              <a:t>6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graphique SmartArt 4">
            <a:extLst>
              <a:ext uri="{FF2B5EF4-FFF2-40B4-BE49-F238E27FC236}">
                <a16:creationId xmlns:a16="http://schemas.microsoft.com/office/drawing/2014/main" id="{39712815-00CB-5BD9-07D3-AC1A74D5E39E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11139076" y="6383771"/>
            <a:ext cx="413345" cy="285059"/>
          </a:xfrm>
          <a:custGeom>
            <a:avLst/>
            <a:gdLst>
              <a:gd name="connsiteX0" fmla="*/ 544512 w 826259"/>
              <a:gd name="connsiteY0" fmla="*/ 516664 h 570116"/>
              <a:gd name="connsiteX1" fmla="*/ 535554 w 826259"/>
              <a:gd name="connsiteY1" fmla="*/ 539287 h 570116"/>
              <a:gd name="connsiteX2" fmla="*/ 553588 w 826259"/>
              <a:gd name="connsiteY2" fmla="*/ 539287 h 570116"/>
              <a:gd name="connsiteX3" fmla="*/ 60548 w 826259"/>
              <a:gd name="connsiteY3" fmla="*/ 509068 h 570116"/>
              <a:gd name="connsiteX4" fmla="*/ 60548 w 826259"/>
              <a:gd name="connsiteY4" fmla="*/ 525613 h 570116"/>
              <a:gd name="connsiteX5" fmla="*/ 70130 w 826259"/>
              <a:gd name="connsiteY5" fmla="*/ 525613 h 570116"/>
              <a:gd name="connsiteX6" fmla="*/ 74766 w 826259"/>
              <a:gd name="connsiteY6" fmla="*/ 525463 h 570116"/>
              <a:gd name="connsiteX7" fmla="*/ 79190 w 826259"/>
              <a:gd name="connsiteY7" fmla="*/ 524537 h 570116"/>
              <a:gd name="connsiteX8" fmla="*/ 82474 w 826259"/>
              <a:gd name="connsiteY8" fmla="*/ 522116 h 570116"/>
              <a:gd name="connsiteX9" fmla="*/ 83780 w 826259"/>
              <a:gd name="connsiteY9" fmla="*/ 517495 h 570116"/>
              <a:gd name="connsiteX10" fmla="*/ 82632 w 826259"/>
              <a:gd name="connsiteY10" fmla="*/ 513072 h 570116"/>
              <a:gd name="connsiteX11" fmla="*/ 79720 w 826259"/>
              <a:gd name="connsiteY11" fmla="*/ 510555 h 570116"/>
              <a:gd name="connsiteX12" fmla="*/ 75654 w 826259"/>
              <a:gd name="connsiteY12" fmla="*/ 509376 h 570116"/>
              <a:gd name="connsiteX13" fmla="*/ 71174 w 826259"/>
              <a:gd name="connsiteY13" fmla="*/ 509068 h 570116"/>
              <a:gd name="connsiteX14" fmla="*/ 643982 w 826259"/>
              <a:gd name="connsiteY14" fmla="*/ 495498 h 570116"/>
              <a:gd name="connsiteX15" fmla="*/ 660234 w 826259"/>
              <a:gd name="connsiteY15" fmla="*/ 495498 h 570116"/>
              <a:gd name="connsiteX16" fmla="*/ 660234 w 826259"/>
              <a:gd name="connsiteY16" fmla="*/ 539588 h 570116"/>
              <a:gd name="connsiteX17" fmla="*/ 661318 w 826259"/>
              <a:gd name="connsiteY17" fmla="*/ 545855 h 570116"/>
              <a:gd name="connsiteX18" fmla="*/ 664404 w 826259"/>
              <a:gd name="connsiteY18" fmla="*/ 550840 h 570116"/>
              <a:gd name="connsiteX19" fmla="*/ 669144 w 826259"/>
              <a:gd name="connsiteY19" fmla="*/ 554132 h 570116"/>
              <a:gd name="connsiteX20" fmla="*/ 675134 w 826259"/>
              <a:gd name="connsiteY20" fmla="*/ 555311 h 570116"/>
              <a:gd name="connsiteX21" fmla="*/ 681070 w 826259"/>
              <a:gd name="connsiteY21" fmla="*/ 554132 h 570116"/>
              <a:gd name="connsiteX22" fmla="*/ 685762 w 826259"/>
              <a:gd name="connsiteY22" fmla="*/ 550840 h 570116"/>
              <a:gd name="connsiteX23" fmla="*/ 688822 w 826259"/>
              <a:gd name="connsiteY23" fmla="*/ 545855 h 570116"/>
              <a:gd name="connsiteX24" fmla="*/ 689922 w 826259"/>
              <a:gd name="connsiteY24" fmla="*/ 539588 h 570116"/>
              <a:gd name="connsiteX25" fmla="*/ 689922 w 826259"/>
              <a:gd name="connsiteY25" fmla="*/ 495498 h 570116"/>
              <a:gd name="connsiteX26" fmla="*/ 706176 w 826259"/>
              <a:gd name="connsiteY26" fmla="*/ 495498 h 570116"/>
              <a:gd name="connsiteX27" fmla="*/ 706176 w 826259"/>
              <a:gd name="connsiteY27" fmla="*/ 540205 h 570116"/>
              <a:gd name="connsiteX28" fmla="*/ 704206 w 826259"/>
              <a:gd name="connsiteY28" fmla="*/ 552130 h 570116"/>
              <a:gd name="connsiteX29" fmla="*/ 698310 w 826259"/>
              <a:gd name="connsiteY29" fmla="*/ 561586 h 570116"/>
              <a:gd name="connsiteX30" fmla="*/ 688578 w 826259"/>
              <a:gd name="connsiteY30" fmla="*/ 567853 h 570116"/>
              <a:gd name="connsiteX31" fmla="*/ 675134 w 826259"/>
              <a:gd name="connsiteY31" fmla="*/ 570116 h 570116"/>
              <a:gd name="connsiteX32" fmla="*/ 661586 w 826259"/>
              <a:gd name="connsiteY32" fmla="*/ 567853 h 570116"/>
              <a:gd name="connsiteX33" fmla="*/ 651854 w 826259"/>
              <a:gd name="connsiteY33" fmla="*/ 561586 h 570116"/>
              <a:gd name="connsiteX34" fmla="*/ 645958 w 826259"/>
              <a:gd name="connsiteY34" fmla="*/ 552130 h 570116"/>
              <a:gd name="connsiteX35" fmla="*/ 643982 w 826259"/>
              <a:gd name="connsiteY35" fmla="*/ 540205 h 570116"/>
              <a:gd name="connsiteX36" fmla="*/ 538270 w 826259"/>
              <a:gd name="connsiteY36" fmla="*/ 495497 h 570116"/>
              <a:gd name="connsiteX37" fmla="*/ 551714 w 826259"/>
              <a:gd name="connsiteY37" fmla="*/ 495497 h 570116"/>
              <a:gd name="connsiteX38" fmla="*/ 583798 w 826259"/>
              <a:gd name="connsiteY38" fmla="*/ 568264 h 570116"/>
              <a:gd name="connsiteX39" fmla="*/ 565466 w 826259"/>
              <a:gd name="connsiteY39" fmla="*/ 568264 h 570116"/>
              <a:gd name="connsiteX40" fmla="*/ 559110 w 826259"/>
              <a:gd name="connsiteY40" fmla="*/ 552849 h 570116"/>
              <a:gd name="connsiteX41" fmla="*/ 530450 w 826259"/>
              <a:gd name="connsiteY41" fmla="*/ 552849 h 570116"/>
              <a:gd name="connsiteX42" fmla="*/ 524302 w 826259"/>
              <a:gd name="connsiteY42" fmla="*/ 568264 h 570116"/>
              <a:gd name="connsiteX43" fmla="*/ 506388 w 826259"/>
              <a:gd name="connsiteY43" fmla="*/ 568264 h 570116"/>
              <a:gd name="connsiteX44" fmla="*/ 396200 w 826259"/>
              <a:gd name="connsiteY44" fmla="*/ 495497 h 570116"/>
              <a:gd name="connsiteX45" fmla="*/ 446320 w 826259"/>
              <a:gd name="connsiteY45" fmla="*/ 495497 h 570116"/>
              <a:gd name="connsiteX46" fmla="*/ 446320 w 826259"/>
              <a:gd name="connsiteY46" fmla="*/ 510294 h 570116"/>
              <a:gd name="connsiteX47" fmla="*/ 412454 w 826259"/>
              <a:gd name="connsiteY47" fmla="*/ 510294 h 570116"/>
              <a:gd name="connsiteX48" fmla="*/ 412454 w 826259"/>
              <a:gd name="connsiteY48" fmla="*/ 523865 h 570116"/>
              <a:gd name="connsiteX49" fmla="*/ 444446 w 826259"/>
              <a:gd name="connsiteY49" fmla="*/ 523865 h 570116"/>
              <a:gd name="connsiteX50" fmla="*/ 444446 w 826259"/>
              <a:gd name="connsiteY50" fmla="*/ 538662 h 570116"/>
              <a:gd name="connsiteX51" fmla="*/ 412454 w 826259"/>
              <a:gd name="connsiteY51" fmla="*/ 538662 h 570116"/>
              <a:gd name="connsiteX52" fmla="*/ 412454 w 826259"/>
              <a:gd name="connsiteY52" fmla="*/ 553459 h 570116"/>
              <a:gd name="connsiteX53" fmla="*/ 448194 w 826259"/>
              <a:gd name="connsiteY53" fmla="*/ 553459 h 570116"/>
              <a:gd name="connsiteX54" fmla="*/ 448194 w 826259"/>
              <a:gd name="connsiteY54" fmla="*/ 568264 h 570116"/>
              <a:gd name="connsiteX55" fmla="*/ 396200 w 826259"/>
              <a:gd name="connsiteY55" fmla="*/ 568264 h 570116"/>
              <a:gd name="connsiteX56" fmla="*/ 165202 w 826259"/>
              <a:gd name="connsiteY56" fmla="*/ 495497 h 570116"/>
              <a:gd name="connsiteX57" fmla="*/ 215322 w 826259"/>
              <a:gd name="connsiteY57" fmla="*/ 495497 h 570116"/>
              <a:gd name="connsiteX58" fmla="*/ 215322 w 826259"/>
              <a:gd name="connsiteY58" fmla="*/ 510294 h 570116"/>
              <a:gd name="connsiteX59" fmla="*/ 181462 w 826259"/>
              <a:gd name="connsiteY59" fmla="*/ 510294 h 570116"/>
              <a:gd name="connsiteX60" fmla="*/ 181462 w 826259"/>
              <a:gd name="connsiteY60" fmla="*/ 523865 h 570116"/>
              <a:gd name="connsiteX61" fmla="*/ 213446 w 826259"/>
              <a:gd name="connsiteY61" fmla="*/ 523865 h 570116"/>
              <a:gd name="connsiteX62" fmla="*/ 213446 w 826259"/>
              <a:gd name="connsiteY62" fmla="*/ 538662 h 570116"/>
              <a:gd name="connsiteX63" fmla="*/ 181462 w 826259"/>
              <a:gd name="connsiteY63" fmla="*/ 538662 h 570116"/>
              <a:gd name="connsiteX64" fmla="*/ 181462 w 826259"/>
              <a:gd name="connsiteY64" fmla="*/ 553459 h 570116"/>
              <a:gd name="connsiteX65" fmla="*/ 217198 w 826259"/>
              <a:gd name="connsiteY65" fmla="*/ 553459 h 570116"/>
              <a:gd name="connsiteX66" fmla="*/ 217198 w 826259"/>
              <a:gd name="connsiteY66" fmla="*/ 568264 h 570116"/>
              <a:gd name="connsiteX67" fmla="*/ 165202 w 826259"/>
              <a:gd name="connsiteY67" fmla="*/ 568264 h 570116"/>
              <a:gd name="connsiteX68" fmla="*/ 44286 w 826259"/>
              <a:gd name="connsiteY68" fmla="*/ 495497 h 570116"/>
              <a:gd name="connsiteX69" fmla="*/ 72836 w 826259"/>
              <a:gd name="connsiteY69" fmla="*/ 495497 h 570116"/>
              <a:gd name="connsiteX70" fmla="*/ 83518 w 826259"/>
              <a:gd name="connsiteY70" fmla="*/ 496581 h 570116"/>
              <a:gd name="connsiteX71" fmla="*/ 92382 w 826259"/>
              <a:gd name="connsiteY71" fmla="*/ 500174 h 570116"/>
              <a:gd name="connsiteX72" fmla="*/ 98418 w 826259"/>
              <a:gd name="connsiteY72" fmla="*/ 506963 h 570116"/>
              <a:gd name="connsiteX73" fmla="*/ 100658 w 826259"/>
              <a:gd name="connsiteY73" fmla="*/ 517598 h 570116"/>
              <a:gd name="connsiteX74" fmla="*/ 96598 w 826259"/>
              <a:gd name="connsiteY74" fmla="*/ 530701 h 570116"/>
              <a:gd name="connsiteX75" fmla="*/ 84722 w 826259"/>
              <a:gd name="connsiteY75" fmla="*/ 537538 h 570116"/>
              <a:gd name="connsiteX76" fmla="*/ 103474 w 826259"/>
              <a:gd name="connsiteY76" fmla="*/ 568264 h 570116"/>
              <a:gd name="connsiteX77" fmla="*/ 83986 w 826259"/>
              <a:gd name="connsiteY77" fmla="*/ 568264 h 570116"/>
              <a:gd name="connsiteX78" fmla="*/ 68562 w 826259"/>
              <a:gd name="connsiteY78" fmla="*/ 539184 h 570116"/>
              <a:gd name="connsiteX79" fmla="*/ 60548 w 826259"/>
              <a:gd name="connsiteY79" fmla="*/ 539184 h 570116"/>
              <a:gd name="connsiteX80" fmla="*/ 60548 w 826259"/>
              <a:gd name="connsiteY80" fmla="*/ 568264 h 570116"/>
              <a:gd name="connsiteX81" fmla="*/ 44286 w 826259"/>
              <a:gd name="connsiteY81" fmla="*/ 568264 h 570116"/>
              <a:gd name="connsiteX82" fmla="*/ 308004 w 826259"/>
              <a:gd name="connsiteY82" fmla="*/ 493645 h 570116"/>
              <a:gd name="connsiteX83" fmla="*/ 320086 w 826259"/>
              <a:gd name="connsiteY83" fmla="*/ 495386 h 570116"/>
              <a:gd name="connsiteX84" fmla="*/ 330610 w 826259"/>
              <a:gd name="connsiteY84" fmla="*/ 501249 h 570116"/>
              <a:gd name="connsiteX85" fmla="*/ 319462 w 826259"/>
              <a:gd name="connsiteY85" fmla="*/ 513277 h 570116"/>
              <a:gd name="connsiteX86" fmla="*/ 314096 w 826259"/>
              <a:gd name="connsiteY86" fmla="*/ 509629 h 570116"/>
              <a:gd name="connsiteX87" fmla="*/ 307686 w 826259"/>
              <a:gd name="connsiteY87" fmla="*/ 508442 h 570116"/>
              <a:gd name="connsiteX88" fmla="*/ 304046 w 826259"/>
              <a:gd name="connsiteY88" fmla="*/ 508854 h 570116"/>
              <a:gd name="connsiteX89" fmla="*/ 300502 w 826259"/>
              <a:gd name="connsiteY89" fmla="*/ 510136 h 570116"/>
              <a:gd name="connsiteX90" fmla="*/ 297788 w 826259"/>
              <a:gd name="connsiteY90" fmla="*/ 512454 h 570116"/>
              <a:gd name="connsiteX91" fmla="*/ 296750 w 826259"/>
              <a:gd name="connsiteY91" fmla="*/ 515944 h 570116"/>
              <a:gd name="connsiteX92" fmla="*/ 299252 w 826259"/>
              <a:gd name="connsiteY92" fmla="*/ 520984 h 570116"/>
              <a:gd name="connsiteX93" fmla="*/ 305550 w 826259"/>
              <a:gd name="connsiteY93" fmla="*/ 523967 h 570116"/>
              <a:gd name="connsiteX94" fmla="*/ 313726 w 826259"/>
              <a:gd name="connsiteY94" fmla="*/ 526428 h 570116"/>
              <a:gd name="connsiteX95" fmla="*/ 321914 w 826259"/>
              <a:gd name="connsiteY95" fmla="*/ 529926 h 570116"/>
              <a:gd name="connsiteX96" fmla="*/ 328222 w 826259"/>
              <a:gd name="connsiteY96" fmla="*/ 535987 h 570116"/>
              <a:gd name="connsiteX97" fmla="*/ 330714 w 826259"/>
              <a:gd name="connsiteY97" fmla="*/ 546163 h 570116"/>
              <a:gd name="connsiteX98" fmla="*/ 328418 w 826259"/>
              <a:gd name="connsiteY98" fmla="*/ 556750 h 570116"/>
              <a:gd name="connsiteX99" fmla="*/ 322222 w 826259"/>
              <a:gd name="connsiteY99" fmla="*/ 564252 h 570116"/>
              <a:gd name="connsiteX100" fmla="*/ 313162 w 826259"/>
              <a:gd name="connsiteY100" fmla="*/ 568675 h 570116"/>
              <a:gd name="connsiteX101" fmla="*/ 302266 w 826259"/>
              <a:gd name="connsiteY101" fmla="*/ 570115 h 570116"/>
              <a:gd name="connsiteX102" fmla="*/ 288934 w 826259"/>
              <a:gd name="connsiteY102" fmla="*/ 567955 h 570116"/>
              <a:gd name="connsiteX103" fmla="*/ 277476 w 826259"/>
              <a:gd name="connsiteY103" fmla="*/ 560968 h 570116"/>
              <a:gd name="connsiteX104" fmla="*/ 289036 w 826259"/>
              <a:gd name="connsiteY104" fmla="*/ 548426 h 570116"/>
              <a:gd name="connsiteX105" fmla="*/ 295342 w 826259"/>
              <a:gd name="connsiteY105" fmla="*/ 553514 h 570116"/>
              <a:gd name="connsiteX106" fmla="*/ 303208 w 826259"/>
              <a:gd name="connsiteY106" fmla="*/ 555310 h 570116"/>
              <a:gd name="connsiteX107" fmla="*/ 307220 w 826259"/>
              <a:gd name="connsiteY107" fmla="*/ 554851 h 570116"/>
              <a:gd name="connsiteX108" fmla="*/ 310868 w 826259"/>
              <a:gd name="connsiteY108" fmla="*/ 553458 h 570116"/>
              <a:gd name="connsiteX109" fmla="*/ 313470 w 826259"/>
              <a:gd name="connsiteY109" fmla="*/ 551100 h 570116"/>
              <a:gd name="connsiteX110" fmla="*/ 314452 w 826259"/>
              <a:gd name="connsiteY110" fmla="*/ 547706 h 570116"/>
              <a:gd name="connsiteX111" fmla="*/ 311912 w 826259"/>
              <a:gd name="connsiteY111" fmla="*/ 542515 h 570116"/>
              <a:gd name="connsiteX112" fmla="*/ 305494 w 826259"/>
              <a:gd name="connsiteY112" fmla="*/ 539279 h 570116"/>
              <a:gd name="connsiteX113" fmla="*/ 297162 w 826259"/>
              <a:gd name="connsiteY113" fmla="*/ 536604 h 570116"/>
              <a:gd name="connsiteX114" fmla="*/ 288830 w 826259"/>
              <a:gd name="connsiteY114" fmla="*/ 533004 h 570116"/>
              <a:gd name="connsiteX115" fmla="*/ 282422 w 826259"/>
              <a:gd name="connsiteY115" fmla="*/ 527045 h 570116"/>
              <a:gd name="connsiteX116" fmla="*/ 279866 w 826259"/>
              <a:gd name="connsiteY116" fmla="*/ 517281 h 570116"/>
              <a:gd name="connsiteX117" fmla="*/ 282208 w 826259"/>
              <a:gd name="connsiteY117" fmla="*/ 507002 h 570116"/>
              <a:gd name="connsiteX118" fmla="*/ 288466 w 826259"/>
              <a:gd name="connsiteY118" fmla="*/ 499604 h 570116"/>
              <a:gd name="connsiteX119" fmla="*/ 297472 w 826259"/>
              <a:gd name="connsiteY119" fmla="*/ 495133 h 570116"/>
              <a:gd name="connsiteX120" fmla="*/ 308004 w 826259"/>
              <a:gd name="connsiteY120" fmla="*/ 493645 h 570116"/>
              <a:gd name="connsiteX121" fmla="*/ 211470 w 826259"/>
              <a:gd name="connsiteY121" fmla="*/ 475207 h 570116"/>
              <a:gd name="connsiteX122" fmla="*/ 193438 w 826259"/>
              <a:gd name="connsiteY122" fmla="*/ 490007 h 570116"/>
              <a:gd name="connsiteX123" fmla="*/ 179678 w 826259"/>
              <a:gd name="connsiteY123" fmla="*/ 490008 h 570116"/>
              <a:gd name="connsiteX124" fmla="*/ 190204 w 826259"/>
              <a:gd name="connsiteY124" fmla="*/ 475209 h 570116"/>
              <a:gd name="connsiteX125" fmla="*/ 183374 w 826259"/>
              <a:gd name="connsiteY125" fmla="*/ 177169 h 570116"/>
              <a:gd name="connsiteX126" fmla="*/ 79834 w 826259"/>
              <a:gd name="connsiteY126" fmla="*/ 217192 h 570116"/>
              <a:gd name="connsiteX127" fmla="*/ 137106 w 826259"/>
              <a:gd name="connsiteY127" fmla="*/ 284270 h 570116"/>
              <a:gd name="connsiteX128" fmla="*/ 176560 w 826259"/>
              <a:gd name="connsiteY128" fmla="*/ 323241 h 570116"/>
              <a:gd name="connsiteX129" fmla="*/ 125656 w 826259"/>
              <a:gd name="connsiteY129" fmla="*/ 339968 h 570116"/>
              <a:gd name="connsiteX130" fmla="*/ 50658 w 826259"/>
              <a:gd name="connsiteY130" fmla="*/ 321516 h 570116"/>
              <a:gd name="connsiteX131" fmla="*/ 37088 w 826259"/>
              <a:gd name="connsiteY131" fmla="*/ 350508 h 570116"/>
              <a:gd name="connsiteX132" fmla="*/ 118014 w 826259"/>
              <a:gd name="connsiteY132" fmla="*/ 369333 h 570116"/>
              <a:gd name="connsiteX133" fmla="*/ 223752 w 826259"/>
              <a:gd name="connsiteY133" fmla="*/ 326967 h 570116"/>
              <a:gd name="connsiteX134" fmla="*/ 164658 w 826259"/>
              <a:gd name="connsiteY134" fmla="*/ 256329 h 570116"/>
              <a:gd name="connsiteX135" fmla="*/ 124414 w 826259"/>
              <a:gd name="connsiteY135" fmla="*/ 224346 h 570116"/>
              <a:gd name="connsiteX136" fmla="*/ 180446 w 826259"/>
              <a:gd name="connsiteY136" fmla="*/ 204136 h 570116"/>
              <a:gd name="connsiteX137" fmla="*/ 211282 w 826259"/>
              <a:gd name="connsiteY137" fmla="*/ 208227 h 570116"/>
              <a:gd name="connsiteX138" fmla="*/ 220050 w 826259"/>
              <a:gd name="connsiteY138" fmla="*/ 180991 h 570116"/>
              <a:gd name="connsiteX139" fmla="*/ 183374 w 826259"/>
              <a:gd name="connsiteY139" fmla="*/ 177169 h 570116"/>
              <a:gd name="connsiteX140" fmla="*/ 547008 w 826259"/>
              <a:gd name="connsiteY140" fmla="*/ 176671 h 570116"/>
              <a:gd name="connsiteX141" fmla="*/ 433378 w 826259"/>
              <a:gd name="connsiteY141" fmla="*/ 220468 h 570116"/>
              <a:gd name="connsiteX142" fmla="*/ 431194 w 826259"/>
              <a:gd name="connsiteY142" fmla="*/ 221299 h 570116"/>
              <a:gd name="connsiteX143" fmla="*/ 430064 w 826259"/>
              <a:gd name="connsiteY143" fmla="*/ 220468 h 570116"/>
              <a:gd name="connsiteX144" fmla="*/ 443262 w 826259"/>
              <a:gd name="connsiteY144" fmla="*/ 179686 h 570116"/>
              <a:gd name="connsiteX145" fmla="*/ 404670 w 826259"/>
              <a:gd name="connsiteY145" fmla="*/ 179686 h 570116"/>
              <a:gd name="connsiteX146" fmla="*/ 362488 w 826259"/>
              <a:gd name="connsiteY146" fmla="*/ 310200 h 570116"/>
              <a:gd name="connsiteX147" fmla="*/ 287680 w 826259"/>
              <a:gd name="connsiteY147" fmla="*/ 179686 h 570116"/>
              <a:gd name="connsiteX148" fmla="*/ 246312 w 826259"/>
              <a:gd name="connsiteY148" fmla="*/ 179686 h 570116"/>
              <a:gd name="connsiteX149" fmla="*/ 215358 w 826259"/>
              <a:gd name="connsiteY149" fmla="*/ 274719 h 570116"/>
              <a:gd name="connsiteX150" fmla="*/ 239894 w 826259"/>
              <a:gd name="connsiteY150" fmla="*/ 306054 h 570116"/>
              <a:gd name="connsiteX151" fmla="*/ 241374 w 826259"/>
              <a:gd name="connsiteY151" fmla="*/ 306916 h 570116"/>
              <a:gd name="connsiteX152" fmla="*/ 242688 w 826259"/>
              <a:gd name="connsiteY152" fmla="*/ 306054 h 570116"/>
              <a:gd name="connsiteX153" fmla="*/ 269710 w 826259"/>
              <a:gd name="connsiteY153" fmla="*/ 223475 h 570116"/>
              <a:gd name="connsiteX154" fmla="*/ 338434 w 826259"/>
              <a:gd name="connsiteY154" fmla="*/ 365899 h 570116"/>
              <a:gd name="connsiteX155" fmla="*/ 382870 w 826259"/>
              <a:gd name="connsiteY155" fmla="*/ 365899 h 570116"/>
              <a:gd name="connsiteX156" fmla="*/ 404806 w 826259"/>
              <a:gd name="connsiteY156" fmla="*/ 298204 h 570116"/>
              <a:gd name="connsiteX157" fmla="*/ 406246 w 826259"/>
              <a:gd name="connsiteY157" fmla="*/ 297381 h 570116"/>
              <a:gd name="connsiteX158" fmla="*/ 407582 w 826259"/>
              <a:gd name="connsiteY158" fmla="*/ 298204 h 570116"/>
              <a:gd name="connsiteX159" fmla="*/ 517802 w 826259"/>
              <a:gd name="connsiteY159" fmla="*/ 369254 h 570116"/>
              <a:gd name="connsiteX160" fmla="*/ 601362 w 826259"/>
              <a:gd name="connsiteY160" fmla="*/ 354425 h 570116"/>
              <a:gd name="connsiteX161" fmla="*/ 624332 w 826259"/>
              <a:gd name="connsiteY161" fmla="*/ 282972 h 570116"/>
              <a:gd name="connsiteX162" fmla="*/ 712702 w 826259"/>
              <a:gd name="connsiteY162" fmla="*/ 282972 h 570116"/>
              <a:gd name="connsiteX163" fmla="*/ 721652 w 826259"/>
              <a:gd name="connsiteY163" fmla="*/ 255269 h 570116"/>
              <a:gd name="connsiteX164" fmla="*/ 633322 w 826259"/>
              <a:gd name="connsiteY164" fmla="*/ 255269 h 570116"/>
              <a:gd name="connsiteX165" fmla="*/ 648554 w 826259"/>
              <a:gd name="connsiteY165" fmla="*/ 208378 h 570116"/>
              <a:gd name="connsiteX166" fmla="*/ 753874 w 826259"/>
              <a:gd name="connsiteY166" fmla="*/ 208378 h 570116"/>
              <a:gd name="connsiteX167" fmla="*/ 763006 w 826259"/>
              <a:gd name="connsiteY167" fmla="*/ 179654 h 570116"/>
              <a:gd name="connsiteX168" fmla="*/ 615130 w 826259"/>
              <a:gd name="connsiteY168" fmla="*/ 179654 h 570116"/>
              <a:gd name="connsiteX169" fmla="*/ 564962 w 826259"/>
              <a:gd name="connsiteY169" fmla="*/ 334437 h 570116"/>
              <a:gd name="connsiteX170" fmla="*/ 527400 w 826259"/>
              <a:gd name="connsiteY170" fmla="*/ 338362 h 570116"/>
              <a:gd name="connsiteX171" fmla="*/ 460568 w 826259"/>
              <a:gd name="connsiteY171" fmla="*/ 315984 h 570116"/>
              <a:gd name="connsiteX172" fmla="*/ 448952 w 826259"/>
              <a:gd name="connsiteY172" fmla="*/ 272590 h 570116"/>
              <a:gd name="connsiteX173" fmla="*/ 546992 w 826259"/>
              <a:gd name="connsiteY173" fmla="*/ 207555 h 570116"/>
              <a:gd name="connsiteX174" fmla="*/ 579704 w 826259"/>
              <a:gd name="connsiteY174" fmla="*/ 209501 h 570116"/>
              <a:gd name="connsiteX175" fmla="*/ 590126 w 826259"/>
              <a:gd name="connsiteY175" fmla="*/ 179409 h 570116"/>
              <a:gd name="connsiteX176" fmla="*/ 547008 w 826259"/>
              <a:gd name="connsiteY176" fmla="*/ 176671 h 570116"/>
              <a:gd name="connsiteX177" fmla="*/ 71184 w 826259"/>
              <a:gd name="connsiteY177" fmla="*/ 0 h 570116"/>
              <a:gd name="connsiteX178" fmla="*/ 818632 w 826259"/>
              <a:gd name="connsiteY178" fmla="*/ 170427 h 570116"/>
              <a:gd name="connsiteX179" fmla="*/ 825050 w 826259"/>
              <a:gd name="connsiteY179" fmla="*/ 187970 h 570116"/>
              <a:gd name="connsiteX180" fmla="*/ 750518 w 826259"/>
              <a:gd name="connsiteY180" fmla="*/ 418195 h 570116"/>
              <a:gd name="connsiteX181" fmla="*/ 735778 w 826259"/>
              <a:gd name="connsiteY181" fmla="*/ 427239 h 570116"/>
              <a:gd name="connsiteX182" fmla="*/ 12810 w 826259"/>
              <a:gd name="connsiteY182" fmla="*/ 427239 h 570116"/>
              <a:gd name="connsiteX183" fmla="*/ 0 w 826259"/>
              <a:gd name="connsiteY183" fmla="*/ 414009 h 570116"/>
              <a:gd name="connsiteX184" fmla="*/ 0 w 826259"/>
              <a:gd name="connsiteY184" fmla="*/ 14521 h 570116"/>
              <a:gd name="connsiteX185" fmla="*/ 15154 w 826259"/>
              <a:gd name="connsiteY185" fmla="*/ 1005 h 570116"/>
              <a:gd name="connsiteX186" fmla="*/ 71184 w 826259"/>
              <a:gd name="connsiteY186" fmla="*/ 0 h 57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826259" h="570116">
                <a:moveTo>
                  <a:pt x="544512" y="516664"/>
                </a:moveTo>
                <a:lnTo>
                  <a:pt x="535554" y="539287"/>
                </a:lnTo>
                <a:lnTo>
                  <a:pt x="553588" y="539287"/>
                </a:lnTo>
                <a:close/>
                <a:moveTo>
                  <a:pt x="60548" y="509068"/>
                </a:moveTo>
                <a:lnTo>
                  <a:pt x="60548" y="525613"/>
                </a:lnTo>
                <a:lnTo>
                  <a:pt x="70130" y="525613"/>
                </a:lnTo>
                <a:cubicBezTo>
                  <a:pt x="71586" y="525613"/>
                  <a:pt x="73138" y="525566"/>
                  <a:pt x="74766" y="525463"/>
                </a:cubicBezTo>
                <a:cubicBezTo>
                  <a:pt x="76398" y="525360"/>
                  <a:pt x="77870" y="525052"/>
                  <a:pt x="79190" y="524537"/>
                </a:cubicBezTo>
                <a:cubicBezTo>
                  <a:pt x="80512" y="524023"/>
                  <a:pt x="81612" y="523216"/>
                  <a:pt x="82474" y="522116"/>
                </a:cubicBezTo>
                <a:cubicBezTo>
                  <a:pt x="83344" y="521024"/>
                  <a:pt x="83780" y="519481"/>
                  <a:pt x="83780" y="517495"/>
                </a:cubicBezTo>
                <a:cubicBezTo>
                  <a:pt x="83780" y="515643"/>
                  <a:pt x="83400" y="514171"/>
                  <a:pt x="82632" y="513072"/>
                </a:cubicBezTo>
                <a:cubicBezTo>
                  <a:pt x="81866" y="511980"/>
                  <a:pt x="80890" y="511141"/>
                  <a:pt x="79720" y="510555"/>
                </a:cubicBezTo>
                <a:cubicBezTo>
                  <a:pt x="78534" y="509978"/>
                  <a:pt x="77180" y="509582"/>
                  <a:pt x="75654" y="509376"/>
                </a:cubicBezTo>
                <a:cubicBezTo>
                  <a:pt x="74118" y="509171"/>
                  <a:pt x="72630" y="509068"/>
                  <a:pt x="71174" y="509068"/>
                </a:cubicBezTo>
                <a:close/>
                <a:moveTo>
                  <a:pt x="643982" y="495498"/>
                </a:moveTo>
                <a:lnTo>
                  <a:pt x="660234" y="495498"/>
                </a:lnTo>
                <a:lnTo>
                  <a:pt x="660234" y="539588"/>
                </a:lnTo>
                <a:cubicBezTo>
                  <a:pt x="660234" y="541851"/>
                  <a:pt x="660598" y="543940"/>
                  <a:pt x="661318" y="545855"/>
                </a:cubicBezTo>
                <a:cubicBezTo>
                  <a:pt x="662054" y="547778"/>
                  <a:pt x="663074" y="549440"/>
                  <a:pt x="664404" y="550840"/>
                </a:cubicBezTo>
                <a:cubicBezTo>
                  <a:pt x="665718" y="552249"/>
                  <a:pt x="667300" y="553341"/>
                  <a:pt x="669144" y="554132"/>
                </a:cubicBezTo>
                <a:cubicBezTo>
                  <a:pt x="670972" y="554923"/>
                  <a:pt x="672982" y="555311"/>
                  <a:pt x="675134" y="555311"/>
                </a:cubicBezTo>
                <a:cubicBezTo>
                  <a:pt x="677286" y="555311"/>
                  <a:pt x="679272" y="554923"/>
                  <a:pt x="681070" y="554132"/>
                </a:cubicBezTo>
                <a:cubicBezTo>
                  <a:pt x="682882" y="553341"/>
                  <a:pt x="684440" y="552249"/>
                  <a:pt x="685762" y="550840"/>
                </a:cubicBezTo>
                <a:cubicBezTo>
                  <a:pt x="687082" y="549440"/>
                  <a:pt x="688102" y="547778"/>
                  <a:pt x="688822" y="545855"/>
                </a:cubicBezTo>
                <a:cubicBezTo>
                  <a:pt x="689566" y="543940"/>
                  <a:pt x="689922" y="541851"/>
                  <a:pt x="689922" y="539588"/>
                </a:cubicBezTo>
                <a:lnTo>
                  <a:pt x="689922" y="495498"/>
                </a:lnTo>
                <a:lnTo>
                  <a:pt x="706176" y="495498"/>
                </a:lnTo>
                <a:lnTo>
                  <a:pt x="706176" y="540205"/>
                </a:lnTo>
                <a:cubicBezTo>
                  <a:pt x="706176" y="544526"/>
                  <a:pt x="705518" y="548498"/>
                  <a:pt x="704206" y="552130"/>
                </a:cubicBezTo>
                <a:cubicBezTo>
                  <a:pt x="702878" y="555762"/>
                  <a:pt x="700922" y="558911"/>
                  <a:pt x="698310" y="561586"/>
                </a:cubicBezTo>
                <a:cubicBezTo>
                  <a:pt x="695706" y="564253"/>
                  <a:pt x="692462" y="566349"/>
                  <a:pt x="688578" y="567853"/>
                </a:cubicBezTo>
                <a:cubicBezTo>
                  <a:pt x="684678" y="569356"/>
                  <a:pt x="680198" y="570116"/>
                  <a:pt x="675134" y="570116"/>
                </a:cubicBezTo>
                <a:cubicBezTo>
                  <a:pt x="669990" y="570116"/>
                  <a:pt x="665480" y="569356"/>
                  <a:pt x="661586" y="567853"/>
                </a:cubicBezTo>
                <a:cubicBezTo>
                  <a:pt x="657686" y="566349"/>
                  <a:pt x="654450" y="564253"/>
                  <a:pt x="651854" y="561586"/>
                </a:cubicBezTo>
                <a:cubicBezTo>
                  <a:pt x="649242" y="558911"/>
                  <a:pt x="647282" y="555762"/>
                  <a:pt x="645958" y="552130"/>
                </a:cubicBezTo>
                <a:cubicBezTo>
                  <a:pt x="644638" y="548498"/>
                  <a:pt x="643982" y="544526"/>
                  <a:pt x="643982" y="540205"/>
                </a:cubicBezTo>
                <a:close/>
                <a:moveTo>
                  <a:pt x="538270" y="495497"/>
                </a:moveTo>
                <a:lnTo>
                  <a:pt x="551714" y="495497"/>
                </a:lnTo>
                <a:lnTo>
                  <a:pt x="583798" y="568264"/>
                </a:lnTo>
                <a:lnTo>
                  <a:pt x="565466" y="568264"/>
                </a:lnTo>
                <a:lnTo>
                  <a:pt x="559110" y="552849"/>
                </a:lnTo>
                <a:lnTo>
                  <a:pt x="530450" y="552849"/>
                </a:lnTo>
                <a:lnTo>
                  <a:pt x="524302" y="568264"/>
                </a:lnTo>
                <a:lnTo>
                  <a:pt x="506388" y="568264"/>
                </a:lnTo>
                <a:close/>
                <a:moveTo>
                  <a:pt x="396200" y="495497"/>
                </a:moveTo>
                <a:lnTo>
                  <a:pt x="446320" y="495497"/>
                </a:lnTo>
                <a:lnTo>
                  <a:pt x="446320" y="510294"/>
                </a:lnTo>
                <a:lnTo>
                  <a:pt x="412454" y="510294"/>
                </a:lnTo>
                <a:lnTo>
                  <a:pt x="412454" y="523865"/>
                </a:lnTo>
                <a:lnTo>
                  <a:pt x="444446" y="523865"/>
                </a:lnTo>
                <a:lnTo>
                  <a:pt x="444446" y="538662"/>
                </a:lnTo>
                <a:lnTo>
                  <a:pt x="412454" y="538662"/>
                </a:lnTo>
                <a:lnTo>
                  <a:pt x="412454" y="553459"/>
                </a:lnTo>
                <a:lnTo>
                  <a:pt x="448194" y="553459"/>
                </a:lnTo>
                <a:lnTo>
                  <a:pt x="448194" y="568264"/>
                </a:lnTo>
                <a:lnTo>
                  <a:pt x="396200" y="568264"/>
                </a:lnTo>
                <a:close/>
                <a:moveTo>
                  <a:pt x="165202" y="495497"/>
                </a:moveTo>
                <a:lnTo>
                  <a:pt x="215322" y="495497"/>
                </a:lnTo>
                <a:lnTo>
                  <a:pt x="215322" y="510294"/>
                </a:lnTo>
                <a:lnTo>
                  <a:pt x="181462" y="510294"/>
                </a:lnTo>
                <a:lnTo>
                  <a:pt x="181462" y="523865"/>
                </a:lnTo>
                <a:lnTo>
                  <a:pt x="213446" y="523865"/>
                </a:lnTo>
                <a:lnTo>
                  <a:pt x="213446" y="538662"/>
                </a:lnTo>
                <a:lnTo>
                  <a:pt x="181462" y="538662"/>
                </a:lnTo>
                <a:lnTo>
                  <a:pt x="181462" y="553459"/>
                </a:lnTo>
                <a:lnTo>
                  <a:pt x="217198" y="553459"/>
                </a:lnTo>
                <a:lnTo>
                  <a:pt x="217198" y="568264"/>
                </a:lnTo>
                <a:lnTo>
                  <a:pt x="165202" y="568264"/>
                </a:lnTo>
                <a:close/>
                <a:moveTo>
                  <a:pt x="44286" y="495497"/>
                </a:moveTo>
                <a:lnTo>
                  <a:pt x="72836" y="495497"/>
                </a:lnTo>
                <a:cubicBezTo>
                  <a:pt x="76586" y="495497"/>
                  <a:pt x="80156" y="495861"/>
                  <a:pt x="83518" y="496581"/>
                </a:cubicBezTo>
                <a:cubicBezTo>
                  <a:pt x="86890" y="497293"/>
                  <a:pt x="89842" y="498496"/>
                  <a:pt x="92382" y="500174"/>
                </a:cubicBezTo>
                <a:cubicBezTo>
                  <a:pt x="94914" y="501851"/>
                  <a:pt x="96922" y="504114"/>
                  <a:pt x="98418" y="506963"/>
                </a:cubicBezTo>
                <a:cubicBezTo>
                  <a:pt x="99906" y="509804"/>
                  <a:pt x="100658" y="513349"/>
                  <a:pt x="100658" y="517598"/>
                </a:cubicBezTo>
                <a:cubicBezTo>
                  <a:pt x="100658" y="522733"/>
                  <a:pt x="99306" y="527101"/>
                  <a:pt x="96598" y="530701"/>
                </a:cubicBezTo>
                <a:cubicBezTo>
                  <a:pt x="93884" y="534302"/>
                  <a:pt x="89928" y="536581"/>
                  <a:pt x="84722" y="537538"/>
                </a:cubicBezTo>
                <a:lnTo>
                  <a:pt x="103474" y="568264"/>
                </a:lnTo>
                <a:lnTo>
                  <a:pt x="83986" y="568264"/>
                </a:lnTo>
                <a:lnTo>
                  <a:pt x="68562" y="539184"/>
                </a:lnTo>
                <a:lnTo>
                  <a:pt x="60548" y="539184"/>
                </a:lnTo>
                <a:lnTo>
                  <a:pt x="60548" y="568264"/>
                </a:lnTo>
                <a:lnTo>
                  <a:pt x="44286" y="568264"/>
                </a:lnTo>
                <a:close/>
                <a:moveTo>
                  <a:pt x="308004" y="493645"/>
                </a:moveTo>
                <a:cubicBezTo>
                  <a:pt x="312166" y="493645"/>
                  <a:pt x="316202" y="494223"/>
                  <a:pt x="320086" y="495386"/>
                </a:cubicBezTo>
                <a:cubicBezTo>
                  <a:pt x="323972" y="496557"/>
                  <a:pt x="327494" y="498512"/>
                  <a:pt x="330610" y="501249"/>
                </a:cubicBezTo>
                <a:lnTo>
                  <a:pt x="319462" y="513277"/>
                </a:lnTo>
                <a:cubicBezTo>
                  <a:pt x="318132" y="511631"/>
                  <a:pt x="316352" y="510412"/>
                  <a:pt x="314096" y="509629"/>
                </a:cubicBezTo>
                <a:cubicBezTo>
                  <a:pt x="311834" y="508838"/>
                  <a:pt x="309698" y="508442"/>
                  <a:pt x="307686" y="508442"/>
                </a:cubicBezTo>
                <a:cubicBezTo>
                  <a:pt x="306500" y="508442"/>
                  <a:pt x="305298" y="508585"/>
                  <a:pt x="304046" y="508854"/>
                </a:cubicBezTo>
                <a:cubicBezTo>
                  <a:pt x="302782" y="509131"/>
                  <a:pt x="301610" y="509558"/>
                  <a:pt x="300502" y="510136"/>
                </a:cubicBezTo>
                <a:cubicBezTo>
                  <a:pt x="299394" y="510721"/>
                  <a:pt x="298484" y="511489"/>
                  <a:pt x="297788" y="512454"/>
                </a:cubicBezTo>
                <a:cubicBezTo>
                  <a:pt x="297100" y="513411"/>
                  <a:pt x="296750" y="514575"/>
                  <a:pt x="296750" y="515944"/>
                </a:cubicBezTo>
                <a:cubicBezTo>
                  <a:pt x="296750" y="518143"/>
                  <a:pt x="297574" y="519821"/>
                  <a:pt x="299252" y="520984"/>
                </a:cubicBezTo>
                <a:cubicBezTo>
                  <a:pt x="300906" y="522147"/>
                  <a:pt x="303018" y="523144"/>
                  <a:pt x="305550" y="523967"/>
                </a:cubicBezTo>
                <a:cubicBezTo>
                  <a:pt x="308090" y="524782"/>
                  <a:pt x="310822" y="525605"/>
                  <a:pt x="313726" y="526428"/>
                </a:cubicBezTo>
                <a:cubicBezTo>
                  <a:pt x="316644" y="527251"/>
                  <a:pt x="319374" y="528414"/>
                  <a:pt x="321914" y="529926"/>
                </a:cubicBezTo>
                <a:cubicBezTo>
                  <a:pt x="324446" y="531429"/>
                  <a:pt x="326542" y="533455"/>
                  <a:pt x="328222" y="535987"/>
                </a:cubicBezTo>
                <a:cubicBezTo>
                  <a:pt x="329874" y="538527"/>
                  <a:pt x="330714" y="541914"/>
                  <a:pt x="330714" y="546163"/>
                </a:cubicBezTo>
                <a:cubicBezTo>
                  <a:pt x="330714" y="550206"/>
                  <a:pt x="329946" y="553735"/>
                  <a:pt x="328418" y="556750"/>
                </a:cubicBezTo>
                <a:cubicBezTo>
                  <a:pt x="326898" y="559765"/>
                  <a:pt x="324826" y="562265"/>
                  <a:pt x="322222" y="564252"/>
                </a:cubicBezTo>
                <a:cubicBezTo>
                  <a:pt x="319620" y="566238"/>
                  <a:pt x="316590" y="567717"/>
                  <a:pt x="313162" y="568675"/>
                </a:cubicBezTo>
                <a:cubicBezTo>
                  <a:pt x="309714" y="569632"/>
                  <a:pt x="306090" y="570115"/>
                  <a:pt x="302266" y="570115"/>
                </a:cubicBezTo>
                <a:cubicBezTo>
                  <a:pt x="297472" y="570115"/>
                  <a:pt x="293032" y="569395"/>
                  <a:pt x="288934" y="567955"/>
                </a:cubicBezTo>
                <a:cubicBezTo>
                  <a:pt x="284834" y="566515"/>
                  <a:pt x="281006" y="564188"/>
                  <a:pt x="277476" y="560968"/>
                </a:cubicBezTo>
                <a:lnTo>
                  <a:pt x="289036" y="548426"/>
                </a:lnTo>
                <a:cubicBezTo>
                  <a:pt x="290698" y="550618"/>
                  <a:pt x="292802" y="552311"/>
                  <a:pt x="295342" y="553514"/>
                </a:cubicBezTo>
                <a:cubicBezTo>
                  <a:pt x="297874" y="554709"/>
                  <a:pt x="300502" y="555310"/>
                  <a:pt x="303208" y="555310"/>
                </a:cubicBezTo>
                <a:cubicBezTo>
                  <a:pt x="304530" y="555310"/>
                  <a:pt x="305874" y="555160"/>
                  <a:pt x="307220" y="554851"/>
                </a:cubicBezTo>
                <a:cubicBezTo>
                  <a:pt x="308574" y="554542"/>
                  <a:pt x="309792" y="554076"/>
                  <a:pt x="310868" y="553458"/>
                </a:cubicBezTo>
                <a:cubicBezTo>
                  <a:pt x="311944" y="552841"/>
                  <a:pt x="312814" y="552058"/>
                  <a:pt x="313470" y="551100"/>
                </a:cubicBezTo>
                <a:cubicBezTo>
                  <a:pt x="314120" y="550135"/>
                  <a:pt x="314452" y="549011"/>
                  <a:pt x="314452" y="547706"/>
                </a:cubicBezTo>
                <a:cubicBezTo>
                  <a:pt x="314452" y="545514"/>
                  <a:pt x="313606" y="543781"/>
                  <a:pt x="311912" y="542515"/>
                </a:cubicBezTo>
                <a:cubicBezTo>
                  <a:pt x="310194" y="541249"/>
                  <a:pt x="308066" y="540165"/>
                  <a:pt x="305494" y="539279"/>
                </a:cubicBezTo>
                <a:cubicBezTo>
                  <a:pt x="302922" y="538392"/>
                  <a:pt x="300154" y="537498"/>
                  <a:pt x="297162" y="536604"/>
                </a:cubicBezTo>
                <a:cubicBezTo>
                  <a:pt x="294172" y="535718"/>
                  <a:pt x="291402" y="534515"/>
                  <a:pt x="288830" y="533004"/>
                </a:cubicBezTo>
                <a:cubicBezTo>
                  <a:pt x="286258" y="531500"/>
                  <a:pt x="284122" y="529514"/>
                  <a:pt x="282422" y="527045"/>
                </a:cubicBezTo>
                <a:cubicBezTo>
                  <a:pt x="280720" y="524584"/>
                  <a:pt x="279866" y="521324"/>
                  <a:pt x="279866" y="517281"/>
                </a:cubicBezTo>
                <a:cubicBezTo>
                  <a:pt x="279866" y="513380"/>
                  <a:pt x="280642" y="509954"/>
                  <a:pt x="282208" y="507002"/>
                </a:cubicBezTo>
                <a:cubicBezTo>
                  <a:pt x="283774" y="504058"/>
                  <a:pt x="285862" y="501590"/>
                  <a:pt x="288466" y="499604"/>
                </a:cubicBezTo>
                <a:cubicBezTo>
                  <a:pt x="291062" y="497617"/>
                  <a:pt x="294070" y="496130"/>
                  <a:pt x="297472" y="495133"/>
                </a:cubicBezTo>
                <a:cubicBezTo>
                  <a:pt x="300882" y="494144"/>
                  <a:pt x="304386" y="493645"/>
                  <a:pt x="308004" y="493645"/>
                </a:cubicBezTo>
                <a:close/>
                <a:moveTo>
                  <a:pt x="211470" y="475207"/>
                </a:moveTo>
                <a:lnTo>
                  <a:pt x="193438" y="490007"/>
                </a:lnTo>
                <a:lnTo>
                  <a:pt x="179678" y="490008"/>
                </a:lnTo>
                <a:lnTo>
                  <a:pt x="190204" y="475209"/>
                </a:lnTo>
                <a:close/>
                <a:moveTo>
                  <a:pt x="183374" y="177169"/>
                </a:moveTo>
                <a:cubicBezTo>
                  <a:pt x="134874" y="176046"/>
                  <a:pt x="91038" y="189252"/>
                  <a:pt x="79834" y="217192"/>
                </a:cubicBezTo>
                <a:cubicBezTo>
                  <a:pt x="66446" y="250292"/>
                  <a:pt x="104300" y="268943"/>
                  <a:pt x="137106" y="284270"/>
                </a:cubicBezTo>
                <a:cubicBezTo>
                  <a:pt x="163218" y="296456"/>
                  <a:pt x="183768" y="308024"/>
                  <a:pt x="176560" y="323241"/>
                </a:cubicBezTo>
                <a:cubicBezTo>
                  <a:pt x="170902" y="335007"/>
                  <a:pt x="152482" y="340570"/>
                  <a:pt x="125656" y="339968"/>
                </a:cubicBezTo>
                <a:cubicBezTo>
                  <a:pt x="102456" y="339446"/>
                  <a:pt x="73478" y="332839"/>
                  <a:pt x="50658" y="321516"/>
                </a:cubicBezTo>
                <a:lnTo>
                  <a:pt x="37088" y="350508"/>
                </a:lnTo>
                <a:cubicBezTo>
                  <a:pt x="53878" y="358168"/>
                  <a:pt x="88474" y="368621"/>
                  <a:pt x="118014" y="369333"/>
                </a:cubicBezTo>
                <a:cubicBezTo>
                  <a:pt x="173466" y="370528"/>
                  <a:pt x="209390" y="356823"/>
                  <a:pt x="223752" y="326967"/>
                </a:cubicBezTo>
                <a:cubicBezTo>
                  <a:pt x="240774" y="291755"/>
                  <a:pt x="198574" y="272464"/>
                  <a:pt x="164658" y="256329"/>
                </a:cubicBezTo>
                <a:cubicBezTo>
                  <a:pt x="138118" y="243677"/>
                  <a:pt x="120054" y="237062"/>
                  <a:pt x="124414" y="224346"/>
                </a:cubicBezTo>
                <a:cubicBezTo>
                  <a:pt x="129542" y="209295"/>
                  <a:pt x="156254" y="203606"/>
                  <a:pt x="180446" y="204136"/>
                </a:cubicBezTo>
                <a:cubicBezTo>
                  <a:pt x="192678" y="204437"/>
                  <a:pt x="201350" y="205980"/>
                  <a:pt x="211282" y="208227"/>
                </a:cubicBezTo>
                <a:lnTo>
                  <a:pt x="220050" y="180991"/>
                </a:lnTo>
                <a:cubicBezTo>
                  <a:pt x="207444" y="178696"/>
                  <a:pt x="198446" y="177533"/>
                  <a:pt x="183374" y="177169"/>
                </a:cubicBezTo>
                <a:close/>
                <a:moveTo>
                  <a:pt x="547008" y="176671"/>
                </a:moveTo>
                <a:cubicBezTo>
                  <a:pt x="500282" y="176671"/>
                  <a:pt x="459682" y="192536"/>
                  <a:pt x="433378" y="220468"/>
                </a:cubicBezTo>
                <a:cubicBezTo>
                  <a:pt x="432580" y="221331"/>
                  <a:pt x="431710" y="221299"/>
                  <a:pt x="431194" y="221299"/>
                </a:cubicBezTo>
                <a:cubicBezTo>
                  <a:pt x="430372" y="221299"/>
                  <a:pt x="429858" y="221149"/>
                  <a:pt x="430064" y="220468"/>
                </a:cubicBezTo>
                <a:lnTo>
                  <a:pt x="443262" y="179686"/>
                </a:lnTo>
                <a:lnTo>
                  <a:pt x="404670" y="179686"/>
                </a:lnTo>
                <a:lnTo>
                  <a:pt x="362488" y="310200"/>
                </a:lnTo>
                <a:cubicBezTo>
                  <a:pt x="349076" y="271712"/>
                  <a:pt x="321452" y="221006"/>
                  <a:pt x="287680" y="179686"/>
                </a:cubicBezTo>
                <a:lnTo>
                  <a:pt x="246312" y="179686"/>
                </a:lnTo>
                <a:lnTo>
                  <a:pt x="215358" y="274719"/>
                </a:lnTo>
                <a:cubicBezTo>
                  <a:pt x="230914" y="286026"/>
                  <a:pt x="235826" y="294327"/>
                  <a:pt x="239894" y="306054"/>
                </a:cubicBezTo>
                <a:cubicBezTo>
                  <a:pt x="240162" y="306718"/>
                  <a:pt x="240638" y="306916"/>
                  <a:pt x="241374" y="306916"/>
                </a:cubicBezTo>
                <a:cubicBezTo>
                  <a:pt x="242142" y="306916"/>
                  <a:pt x="242474" y="306687"/>
                  <a:pt x="242688" y="306054"/>
                </a:cubicBezTo>
                <a:cubicBezTo>
                  <a:pt x="243004" y="305112"/>
                  <a:pt x="269710" y="223475"/>
                  <a:pt x="269710" y="223475"/>
                </a:cubicBezTo>
                <a:cubicBezTo>
                  <a:pt x="296954" y="261892"/>
                  <a:pt x="323968" y="312447"/>
                  <a:pt x="338434" y="365899"/>
                </a:cubicBezTo>
                <a:lnTo>
                  <a:pt x="382870" y="365899"/>
                </a:lnTo>
                <a:lnTo>
                  <a:pt x="404806" y="298204"/>
                </a:lnTo>
                <a:cubicBezTo>
                  <a:pt x="405034" y="297540"/>
                  <a:pt x="405542" y="297381"/>
                  <a:pt x="406246" y="297381"/>
                </a:cubicBezTo>
                <a:cubicBezTo>
                  <a:pt x="406966" y="297381"/>
                  <a:pt x="407528" y="297603"/>
                  <a:pt x="407582" y="298204"/>
                </a:cubicBezTo>
                <a:cubicBezTo>
                  <a:pt x="414302" y="340680"/>
                  <a:pt x="457118" y="369254"/>
                  <a:pt x="517802" y="369254"/>
                </a:cubicBezTo>
                <a:cubicBezTo>
                  <a:pt x="557112" y="369254"/>
                  <a:pt x="592538" y="359094"/>
                  <a:pt x="601362" y="354425"/>
                </a:cubicBezTo>
                <a:lnTo>
                  <a:pt x="624332" y="282972"/>
                </a:lnTo>
                <a:lnTo>
                  <a:pt x="712702" y="282972"/>
                </a:lnTo>
                <a:lnTo>
                  <a:pt x="721652" y="255269"/>
                </a:lnTo>
                <a:lnTo>
                  <a:pt x="633322" y="255269"/>
                </a:lnTo>
                <a:lnTo>
                  <a:pt x="648554" y="208378"/>
                </a:lnTo>
                <a:lnTo>
                  <a:pt x="753874" y="208378"/>
                </a:lnTo>
                <a:lnTo>
                  <a:pt x="763006" y="179654"/>
                </a:lnTo>
                <a:lnTo>
                  <a:pt x="615130" y="179654"/>
                </a:lnTo>
                <a:lnTo>
                  <a:pt x="564962" y="334437"/>
                </a:lnTo>
                <a:cubicBezTo>
                  <a:pt x="554302" y="337096"/>
                  <a:pt x="541136" y="338362"/>
                  <a:pt x="527400" y="338362"/>
                </a:cubicBezTo>
                <a:cubicBezTo>
                  <a:pt x="497742" y="338362"/>
                  <a:pt x="474020" y="331446"/>
                  <a:pt x="460568" y="315984"/>
                </a:cubicBezTo>
                <a:cubicBezTo>
                  <a:pt x="450494" y="304337"/>
                  <a:pt x="446490" y="289350"/>
                  <a:pt x="448952" y="272590"/>
                </a:cubicBezTo>
                <a:cubicBezTo>
                  <a:pt x="454910" y="232717"/>
                  <a:pt x="494300" y="207555"/>
                  <a:pt x="546992" y="207555"/>
                </a:cubicBezTo>
                <a:cubicBezTo>
                  <a:pt x="558054" y="207555"/>
                  <a:pt x="569472" y="208203"/>
                  <a:pt x="579704" y="209501"/>
                </a:cubicBezTo>
                <a:lnTo>
                  <a:pt x="590126" y="179409"/>
                </a:lnTo>
                <a:cubicBezTo>
                  <a:pt x="577434" y="177517"/>
                  <a:pt x="562058" y="176671"/>
                  <a:pt x="547008" y="176671"/>
                </a:cubicBezTo>
                <a:close/>
                <a:moveTo>
                  <a:pt x="71184" y="0"/>
                </a:moveTo>
                <a:cubicBezTo>
                  <a:pt x="231062" y="0"/>
                  <a:pt x="583138" y="21634"/>
                  <a:pt x="818632" y="170427"/>
                </a:cubicBezTo>
                <a:cubicBezTo>
                  <a:pt x="826030" y="175072"/>
                  <a:pt x="827764" y="179385"/>
                  <a:pt x="825050" y="187970"/>
                </a:cubicBezTo>
                <a:cubicBezTo>
                  <a:pt x="823776" y="192038"/>
                  <a:pt x="750518" y="418195"/>
                  <a:pt x="750518" y="418195"/>
                </a:cubicBezTo>
                <a:cubicBezTo>
                  <a:pt x="747464" y="426669"/>
                  <a:pt x="742258" y="427239"/>
                  <a:pt x="735778" y="427239"/>
                </a:cubicBezTo>
                <a:lnTo>
                  <a:pt x="12810" y="427239"/>
                </a:lnTo>
                <a:cubicBezTo>
                  <a:pt x="5042" y="427239"/>
                  <a:pt x="0" y="420956"/>
                  <a:pt x="0" y="414009"/>
                </a:cubicBezTo>
                <a:lnTo>
                  <a:pt x="0" y="14521"/>
                </a:lnTo>
                <a:cubicBezTo>
                  <a:pt x="0" y="5595"/>
                  <a:pt x="5958" y="1409"/>
                  <a:pt x="15154" y="1005"/>
                </a:cubicBezTo>
                <a:cubicBezTo>
                  <a:pt x="29278" y="420"/>
                  <a:pt x="48222" y="0"/>
                  <a:pt x="7118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7AAC94E-9AA2-90CB-2EC4-43086D7813C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8507" y="566040"/>
            <a:ext cx="4818983" cy="1018313"/>
          </a:xfrm>
          <a:prstGeom prst="rect">
            <a:avLst/>
          </a:prstGeom>
        </p:spPr>
        <p:txBody>
          <a:bodyPr/>
          <a:lstStyle>
            <a:lvl1pPr>
              <a:defRPr lang="fr-FR" sz="3067" kern="1200" dirty="0" smtClean="0">
                <a:solidFill>
                  <a:srgbClr val="9024FA"/>
                </a:solidFill>
                <a:latin typeface="+mj-lt"/>
                <a:ea typeface="+mn-ea"/>
                <a:cs typeface="+mn-cs"/>
              </a:defRPr>
            </a:lvl1pPr>
            <a:lvl2pPr marL="8466" indent="0">
              <a:lnSpc>
                <a:spcPct val="88000"/>
              </a:lnSpc>
              <a:tabLst/>
              <a:defRPr lang="fr-FR" sz="2000" kern="1200" dirty="0" smtClean="0">
                <a:solidFill>
                  <a:srgbClr val="9024FA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/>
              <a:t>Titre de la slide</a:t>
            </a:r>
          </a:p>
          <a:p>
            <a:pPr lvl="1"/>
            <a:r>
              <a:rPr lang="fr-FR"/>
              <a:t>Sous-titre sur une</a:t>
            </a:r>
            <a:br>
              <a:rPr lang="fr-FR"/>
            </a:br>
            <a:r>
              <a:rPr lang="fr-FR"/>
              <a:t>ou deux lignes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66FD8B6D-3FA7-BA17-5543-91C5E58506C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08" y="1800739"/>
            <a:ext cx="4818985" cy="297587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161996" indent="-161996"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/>
            </a:lvl2pPr>
            <a:lvl3pPr>
              <a:defRPr sz="1600">
                <a:solidFill>
                  <a:srgbClr val="9024FA"/>
                </a:solidFill>
              </a:defRPr>
            </a:lvl3pPr>
          </a:lstStyle>
          <a:p>
            <a:pPr marL="0" marR="0" lvl="0" indent="0" algn="l" defTabSz="457189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; ost </a:t>
            </a:r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r>
              <a:rPr lang="fr-FR"/>
              <a:t> </a:t>
            </a:r>
            <a:r>
              <a:rPr lang="fr-FR" err="1"/>
              <a:t>nclu</a:t>
            </a:r>
            <a:r>
              <a:rPr lang="fr-FR"/>
              <a:t> </a:t>
            </a:r>
            <a:r>
              <a:rPr lang="fr-FR" err="1"/>
              <a:t>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 </a:t>
            </a:r>
            <a:r>
              <a:rPr lang="fr-FR" err="1"/>
              <a:t>upimis</a:t>
            </a:r>
            <a:r>
              <a:rPr lang="fr-FR"/>
              <a:t>. </a:t>
            </a:r>
            <a:r>
              <a:rPr lang="fr-FR" err="1"/>
              <a:t>Etrae</a:t>
            </a:r>
            <a:r>
              <a:rPr lang="fr-FR"/>
              <a:t> </a:t>
            </a:r>
            <a:r>
              <a:rPr lang="fr-FR" err="1"/>
              <a:t>mordius</a:t>
            </a:r>
            <a:r>
              <a:rPr lang="fr-FR"/>
              <a:t> </a:t>
            </a:r>
            <a:r>
              <a:rPr lang="fr-FR" err="1"/>
              <a:t>omnimis</a:t>
            </a:r>
            <a:r>
              <a:rPr lang="fr-FR"/>
              <a:t>, non </a:t>
            </a:r>
            <a:r>
              <a:rPr lang="fr-FR" err="1"/>
              <a:t>sentulicum</a:t>
            </a:r>
            <a:r>
              <a:rPr lang="fr-FR"/>
              <a:t> </a:t>
            </a:r>
            <a:r>
              <a:rPr lang="fr-FR" err="1"/>
              <a:t>tussustrae</a:t>
            </a:r>
            <a:r>
              <a:rPr lang="fr-FR"/>
              <a:t> </a:t>
            </a:r>
            <a:r>
              <a:rPr lang="fr-FR" err="1"/>
              <a:t>publiis</a:t>
            </a:r>
            <a:r>
              <a:rPr lang="fr-FR"/>
              <a:t> </a:t>
            </a:r>
            <a:r>
              <a:rPr lang="fr-FR" err="1"/>
              <a:t>clere</a:t>
            </a:r>
            <a:r>
              <a:rPr lang="fr-FR"/>
              <a:t> </a:t>
            </a:r>
            <a:r>
              <a:rPr lang="fr-FR" err="1"/>
              <a:t>cios</a:t>
            </a:r>
            <a:r>
              <a:rPr lang="fr-FR"/>
              <a:t> </a:t>
            </a:r>
            <a:r>
              <a:rPr lang="fr-FR" err="1"/>
              <a:t>bonsulo</a:t>
            </a:r>
            <a:r>
              <a:rPr lang="fr-FR"/>
              <a:t> </a:t>
            </a:r>
            <a:r>
              <a:rPr lang="fr-FR" err="1"/>
              <a:t>stracchicae</a:t>
            </a:r>
            <a:r>
              <a:rPr lang="fr-FR"/>
              <a:t> </a:t>
            </a:r>
            <a:r>
              <a:rPr lang="fr-FR" err="1"/>
              <a:t>culvit</a:t>
            </a:r>
            <a:r>
              <a:rPr lang="fr-FR"/>
              <a:t>.</a:t>
            </a:r>
          </a:p>
          <a:p>
            <a:pPr lvl="2"/>
            <a:endParaRPr lang="fr-FR"/>
          </a:p>
          <a:p>
            <a:pPr lvl="2"/>
            <a:r>
              <a:rPr lang="fr-FR" err="1"/>
              <a:t>Sendachuitil</a:t>
            </a:r>
            <a:r>
              <a:rPr lang="fr-FR"/>
              <a:t> hoc, </a:t>
            </a:r>
            <a:r>
              <a:rPr lang="fr-FR" err="1"/>
              <a:t>cionsus</a:t>
            </a:r>
            <a:r>
              <a:rPr lang="fr-FR"/>
              <a:t> </a:t>
            </a:r>
            <a:r>
              <a:rPr lang="fr-FR" err="1"/>
              <a:t>acie</a:t>
            </a:r>
            <a:r>
              <a:rPr lang="fr-FR"/>
              <a:t> </a:t>
            </a:r>
            <a:r>
              <a:rPr lang="fr-FR" err="1"/>
              <a:t>maci</a:t>
            </a:r>
            <a:r>
              <a:rPr lang="fr-FR"/>
              <a:t> </a:t>
            </a:r>
            <a:r>
              <a:rPr lang="fr-FR" err="1"/>
              <a:t>cupil</a:t>
            </a:r>
            <a:r>
              <a:rPr lang="fr-FR"/>
              <a:t> </a:t>
            </a:r>
            <a:r>
              <a:rPr lang="fr-FR" err="1"/>
              <a:t>ocum</a:t>
            </a:r>
            <a:r>
              <a:rPr lang="fr-FR"/>
              <a:t> nos, </a:t>
            </a:r>
            <a:r>
              <a:rPr lang="fr-FR" err="1"/>
              <a:t>iam</a:t>
            </a:r>
            <a:r>
              <a:rPr lang="fr-FR"/>
              <a:t> </a:t>
            </a:r>
            <a:r>
              <a:rPr lang="fr-FR" err="1"/>
              <a:t>perum</a:t>
            </a:r>
            <a:r>
              <a:rPr lang="fr-FR"/>
              <a:t> </a:t>
            </a:r>
            <a:r>
              <a:rPr lang="fr-FR" err="1"/>
              <a:t>intilicaet</a:t>
            </a:r>
            <a:r>
              <a:rPr lang="fr-FR"/>
              <a:t> ad </a:t>
            </a:r>
            <a:r>
              <a:rPr lang="fr-FR" err="1"/>
              <a:t>iaedeores</a:t>
            </a:r>
            <a:r>
              <a:rPr lang="fr-FR"/>
              <a:t> </a:t>
            </a:r>
            <a:r>
              <a:rPr lang="fr-FR" err="1"/>
              <a:t>vivas</a:t>
            </a:r>
            <a:r>
              <a:rPr lang="fr-FR"/>
              <a:t> </a:t>
            </a:r>
            <a:r>
              <a:rPr lang="fr-FR" err="1"/>
              <a:t>fue</a:t>
            </a:r>
            <a:r>
              <a:rPr lang="fr-FR"/>
              <a:t> </a:t>
            </a:r>
            <a:r>
              <a:rPr lang="fr-FR" err="1"/>
              <a:t>inatiquo</a:t>
            </a:r>
            <a:r>
              <a:rPr lang="fr-FR"/>
              <a:t>.</a:t>
            </a:r>
          </a:p>
          <a:p>
            <a:pPr lvl="0"/>
            <a:endParaRPr lang="fr-FR"/>
          </a:p>
          <a:p>
            <a:pPr lvl="1"/>
            <a:r>
              <a:rPr lang="fr-FR" err="1"/>
              <a:t>Etrae</a:t>
            </a:r>
            <a:r>
              <a:rPr lang="fr-FR"/>
              <a:t> </a:t>
            </a:r>
            <a:r>
              <a:rPr lang="fr-FR" err="1"/>
              <a:t>mordius</a:t>
            </a:r>
            <a:r>
              <a:rPr lang="fr-FR"/>
              <a:t> </a:t>
            </a:r>
            <a:r>
              <a:rPr lang="fr-FR" err="1"/>
              <a:t>omnimis</a:t>
            </a:r>
            <a:r>
              <a:rPr lang="fr-FR"/>
              <a:t> non sent </a:t>
            </a:r>
            <a:r>
              <a:rPr lang="fr-FR" err="1"/>
              <a:t>gulicum</a:t>
            </a:r>
            <a:r>
              <a:rPr lang="fr-FR"/>
              <a:t>.</a:t>
            </a:r>
          </a:p>
          <a:p>
            <a:pPr lvl="1"/>
            <a:r>
              <a:rPr lang="fr-FR" err="1"/>
              <a:t>Clere</a:t>
            </a:r>
            <a:r>
              <a:rPr lang="fr-FR"/>
              <a:t> </a:t>
            </a:r>
            <a:r>
              <a:rPr lang="fr-FR" err="1"/>
              <a:t>cios</a:t>
            </a:r>
            <a:r>
              <a:rPr lang="fr-FR"/>
              <a:t> </a:t>
            </a:r>
            <a:r>
              <a:rPr lang="fr-FR" err="1"/>
              <a:t>bonsulo</a:t>
            </a:r>
            <a:r>
              <a:rPr lang="fr-FR"/>
              <a:t> </a:t>
            </a:r>
            <a:r>
              <a:rPr lang="fr-FR" err="1"/>
              <a:t>stracchicae</a:t>
            </a:r>
            <a:r>
              <a:rPr lang="fr-FR"/>
              <a:t> </a:t>
            </a:r>
            <a:r>
              <a:rPr lang="fr-FR" err="1"/>
              <a:t>culvit</a:t>
            </a:r>
            <a:r>
              <a:rPr lang="fr-FR"/>
              <a:t>.</a:t>
            </a:r>
          </a:p>
          <a:p>
            <a:pPr lvl="1"/>
            <a:r>
              <a:rPr lang="fr-FR" err="1"/>
              <a:t>Escessignos</a:t>
            </a:r>
            <a:r>
              <a:rPr lang="fr-FR"/>
              <a:t>, </a:t>
            </a:r>
            <a:r>
              <a:rPr lang="fr-FR" err="1"/>
              <a:t>ora</a:t>
            </a:r>
            <a:r>
              <a:rPr lang="fr-FR"/>
              <a:t>, </a:t>
            </a:r>
            <a:r>
              <a:rPr lang="fr-FR" err="1"/>
              <a:t>musq</a:t>
            </a:r>
            <a:r>
              <a:rPr lang="fr-FR"/>
              <a:t> </a:t>
            </a:r>
            <a:r>
              <a:rPr lang="fr-FR" err="1"/>
              <a:t>uidiend</a:t>
            </a:r>
            <a:r>
              <a:rPr lang="fr-FR"/>
              <a:t> </a:t>
            </a:r>
            <a:r>
              <a:rPr lang="fr-FR" err="1"/>
              <a:t>uconsus</a:t>
            </a:r>
            <a:r>
              <a:rPr lang="fr-FR"/>
              <a:t> </a:t>
            </a:r>
            <a:r>
              <a:rPr lang="fr-FR" err="1"/>
              <a:t>constiam</a:t>
            </a:r>
            <a:r>
              <a:rPr lang="fr-FR"/>
              <a:t>.</a:t>
            </a:r>
          </a:p>
          <a:p>
            <a:pPr lvl="1"/>
            <a:r>
              <a:rPr lang="fr-FR" err="1"/>
              <a:t>Fultor</a:t>
            </a:r>
            <a:r>
              <a:rPr lang="fr-FR"/>
              <a:t> </a:t>
            </a:r>
            <a:r>
              <a:rPr lang="fr-FR" err="1"/>
              <a:t>pereis</a:t>
            </a:r>
            <a:r>
              <a:rPr lang="fr-FR"/>
              <a:t> </a:t>
            </a:r>
            <a:r>
              <a:rPr lang="fr-FR" err="1"/>
              <a:t>hacta</a:t>
            </a:r>
            <a:r>
              <a:rPr lang="fr-FR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181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.Text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36">
            <a:extLst>
              <a:ext uri="{FF2B5EF4-FFF2-40B4-BE49-F238E27FC236}">
                <a16:creationId xmlns:a16="http://schemas.microsoft.com/office/drawing/2014/main" id="{9C9E74F9-6354-B541-6D36-C41977EB132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3754696"/>
            <a:ext cx="12191724" cy="3103304"/>
          </a:xfrm>
          <a:custGeom>
            <a:avLst/>
            <a:gdLst>
              <a:gd name="connsiteX0" fmla="*/ 0 w 24371300"/>
              <a:gd name="connsiteY0" fmla="*/ 0 h 6193357"/>
              <a:gd name="connsiteX1" fmla="*/ 24371300 w 24371300"/>
              <a:gd name="connsiteY1" fmla="*/ 0 h 6193357"/>
              <a:gd name="connsiteX2" fmla="*/ 24371300 w 24371300"/>
              <a:gd name="connsiteY2" fmla="*/ 6193357 h 6193357"/>
              <a:gd name="connsiteX3" fmla="*/ 0 w 24371300"/>
              <a:gd name="connsiteY3" fmla="*/ 6193357 h 6193357"/>
              <a:gd name="connsiteX4" fmla="*/ 0 w 24371300"/>
              <a:gd name="connsiteY4" fmla="*/ 0 h 6193357"/>
              <a:gd name="connsiteX0" fmla="*/ 0 w 24371300"/>
              <a:gd name="connsiteY0" fmla="*/ 0 h 6193357"/>
              <a:gd name="connsiteX1" fmla="*/ 24370748 w 24371300"/>
              <a:gd name="connsiteY1" fmla="*/ 720209 h 6193357"/>
              <a:gd name="connsiteX2" fmla="*/ 24371300 w 24371300"/>
              <a:gd name="connsiteY2" fmla="*/ 6193357 h 6193357"/>
              <a:gd name="connsiteX3" fmla="*/ 0 w 24371300"/>
              <a:gd name="connsiteY3" fmla="*/ 6193357 h 6193357"/>
              <a:gd name="connsiteX4" fmla="*/ 0 w 24371300"/>
              <a:gd name="connsiteY4" fmla="*/ 0 h 6193357"/>
              <a:gd name="connsiteX0" fmla="*/ 0 w 24370748"/>
              <a:gd name="connsiteY0" fmla="*/ 0 h 6193357"/>
              <a:gd name="connsiteX1" fmla="*/ 24370748 w 24370748"/>
              <a:gd name="connsiteY1" fmla="*/ 720209 h 6193357"/>
              <a:gd name="connsiteX2" fmla="*/ 24364950 w 24370748"/>
              <a:gd name="connsiteY2" fmla="*/ 6191743 h 6193357"/>
              <a:gd name="connsiteX3" fmla="*/ 0 w 24370748"/>
              <a:gd name="connsiteY3" fmla="*/ 6193357 h 6193357"/>
              <a:gd name="connsiteX4" fmla="*/ 0 w 24370748"/>
              <a:gd name="connsiteY4" fmla="*/ 0 h 6193357"/>
              <a:gd name="connsiteX0" fmla="*/ 0 w 24370748"/>
              <a:gd name="connsiteY0" fmla="*/ 0 h 6193357"/>
              <a:gd name="connsiteX1" fmla="*/ 24370748 w 24370748"/>
              <a:gd name="connsiteY1" fmla="*/ 720209 h 6193357"/>
              <a:gd name="connsiteX2" fmla="*/ 24364950 w 24370748"/>
              <a:gd name="connsiteY2" fmla="*/ 3278707 h 6193357"/>
              <a:gd name="connsiteX3" fmla="*/ 0 w 24370748"/>
              <a:gd name="connsiteY3" fmla="*/ 6193357 h 6193357"/>
              <a:gd name="connsiteX4" fmla="*/ 0 w 24370748"/>
              <a:gd name="connsiteY4" fmla="*/ 0 h 6193357"/>
              <a:gd name="connsiteX0" fmla="*/ 0 w 24370748"/>
              <a:gd name="connsiteY0" fmla="*/ 0 h 6206609"/>
              <a:gd name="connsiteX1" fmla="*/ 24370748 w 24370748"/>
              <a:gd name="connsiteY1" fmla="*/ 720209 h 6206609"/>
              <a:gd name="connsiteX2" fmla="*/ 24364950 w 24370748"/>
              <a:gd name="connsiteY2" fmla="*/ 3278707 h 6206609"/>
              <a:gd name="connsiteX3" fmla="*/ 11608904 w 24370748"/>
              <a:gd name="connsiteY3" fmla="*/ 6206609 h 6206609"/>
              <a:gd name="connsiteX4" fmla="*/ 0 w 24370748"/>
              <a:gd name="connsiteY4" fmla="*/ 6193357 h 6206609"/>
              <a:gd name="connsiteX5" fmla="*/ 0 w 24370748"/>
              <a:gd name="connsiteY5" fmla="*/ 0 h 6206609"/>
              <a:gd name="connsiteX0" fmla="*/ 0 w 24370748"/>
              <a:gd name="connsiteY0" fmla="*/ 0 h 6206609"/>
              <a:gd name="connsiteX1" fmla="*/ 24370748 w 24370748"/>
              <a:gd name="connsiteY1" fmla="*/ 720209 h 6206609"/>
              <a:gd name="connsiteX2" fmla="*/ 24364950 w 24370748"/>
              <a:gd name="connsiteY2" fmla="*/ 3278707 h 6206609"/>
              <a:gd name="connsiteX3" fmla="*/ 11608904 w 24370748"/>
              <a:gd name="connsiteY3" fmla="*/ 6206609 h 6206609"/>
              <a:gd name="connsiteX4" fmla="*/ 0 w 24370748"/>
              <a:gd name="connsiteY4" fmla="*/ 6193357 h 6206609"/>
              <a:gd name="connsiteX5" fmla="*/ 0 w 24370748"/>
              <a:gd name="connsiteY5" fmla="*/ 0 h 6206609"/>
              <a:gd name="connsiteX0" fmla="*/ 0 w 24370748"/>
              <a:gd name="connsiteY0" fmla="*/ 0 h 6206609"/>
              <a:gd name="connsiteX1" fmla="*/ 24370748 w 24370748"/>
              <a:gd name="connsiteY1" fmla="*/ 720209 h 6206609"/>
              <a:gd name="connsiteX2" fmla="*/ 24364950 w 24370748"/>
              <a:gd name="connsiteY2" fmla="*/ 3278707 h 6206609"/>
              <a:gd name="connsiteX3" fmla="*/ 11608904 w 24370748"/>
              <a:gd name="connsiteY3" fmla="*/ 6206609 h 6206609"/>
              <a:gd name="connsiteX4" fmla="*/ 0 w 24370748"/>
              <a:gd name="connsiteY4" fmla="*/ 6193357 h 6206609"/>
              <a:gd name="connsiteX5" fmla="*/ 0 w 24370748"/>
              <a:gd name="connsiteY5" fmla="*/ 0 h 620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70748" h="6206609">
                <a:moveTo>
                  <a:pt x="0" y="0"/>
                </a:moveTo>
                <a:lnTo>
                  <a:pt x="24370748" y="720209"/>
                </a:lnTo>
                <a:cubicBezTo>
                  <a:pt x="24368815" y="2544054"/>
                  <a:pt x="24366883" y="1454862"/>
                  <a:pt x="24364950" y="3278707"/>
                </a:cubicBezTo>
                <a:cubicBezTo>
                  <a:pt x="24331542" y="3304935"/>
                  <a:pt x="11841093" y="6193633"/>
                  <a:pt x="11608904" y="6206609"/>
                </a:cubicBezTo>
                <a:lnTo>
                  <a:pt x="0" y="619335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2E7869"/>
              </a:gs>
              <a:gs pos="50000">
                <a:srgbClr val="17A877"/>
              </a:gs>
              <a:gs pos="100000">
                <a:srgbClr val="00D985"/>
              </a:gs>
            </a:gsLst>
            <a:lin ang="816000" scaled="1"/>
          </a:gradFill>
        </p:spPr>
        <p:txBody>
          <a:bodyPr vert="horz" lIns="0" tIns="0" rIns="0" bIns="0" rtlCol="0">
            <a:noAutofit/>
          </a:bodyPr>
          <a:lstStyle>
            <a:lvl1pPr>
              <a:defRPr lang="fr-FR" sz="133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EA746E87-19AA-FD0A-29E8-F0D33647DE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1361" y="2015742"/>
            <a:ext cx="10922132" cy="1527559"/>
          </a:xfrm>
          <a:prstGeom prst="rect">
            <a:avLst/>
          </a:prstGeom>
        </p:spPr>
        <p:txBody>
          <a:bodyPr numCol="2" spcCol="216000">
            <a:noAutofit/>
          </a:bodyPr>
          <a:lstStyle>
            <a:lvl1pPr>
              <a:defRPr sz="1267"/>
            </a:lvl1pPr>
            <a:lvl2pPr marL="161996" indent="-161996"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67"/>
            </a:lvl2pPr>
            <a:lvl3pPr>
              <a:defRPr sz="1267">
                <a:solidFill>
                  <a:srgbClr val="28A092"/>
                </a:solidFill>
              </a:defRPr>
            </a:lvl3pPr>
          </a:lstStyle>
          <a:p>
            <a:pPr lvl="0"/>
            <a:r>
              <a:rPr lang="fr-FR" err="1"/>
              <a:t>Eped</a:t>
            </a:r>
            <a:r>
              <a:rPr lang="fr-FR"/>
              <a:t> ma </a:t>
            </a:r>
            <a:r>
              <a:rPr lang="fr-FR" err="1"/>
              <a:t>volorem</a:t>
            </a:r>
            <a:r>
              <a:rPr lang="fr-FR"/>
              <a:t>. Ad et </a:t>
            </a:r>
            <a:r>
              <a:rPr lang="fr-FR" err="1"/>
              <a:t>ea</a:t>
            </a:r>
            <a:r>
              <a:rPr lang="fr-FR"/>
              <a:t> </a:t>
            </a:r>
            <a:r>
              <a:rPr lang="fr-FR" err="1"/>
              <a:t>cusdamus</a:t>
            </a:r>
            <a:r>
              <a:rPr lang="fr-FR"/>
              <a:t>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moluptatur</a:t>
            </a:r>
            <a:r>
              <a:rPr lang="fr-FR"/>
              <a:t>? </a:t>
            </a:r>
            <a:r>
              <a:rPr lang="fr-FR" err="1"/>
              <a:t>Quiam</a:t>
            </a:r>
            <a:r>
              <a:rPr lang="fr-FR"/>
              <a:t> </a:t>
            </a:r>
            <a:r>
              <a:rPr lang="fr-FR" err="1"/>
              <a:t>dendis</a:t>
            </a:r>
            <a:endParaRPr lang="fr-FR"/>
          </a:p>
          <a:p>
            <a:pPr lvl="0"/>
            <a:r>
              <a:rPr lang="fr-FR"/>
              <a:t>quid </a:t>
            </a:r>
            <a:r>
              <a:rPr lang="fr-FR" err="1"/>
              <a:t>molendem</a:t>
            </a:r>
            <a:r>
              <a:rPr lang="fr-FR"/>
              <a:t> </a:t>
            </a:r>
            <a:r>
              <a:rPr lang="fr-FR" err="1"/>
              <a:t>exceatis</a:t>
            </a:r>
            <a:r>
              <a:rPr lang="fr-FR"/>
              <a:t> de </a:t>
            </a:r>
            <a:r>
              <a:rPr lang="fr-FR" err="1"/>
              <a:t>volupistrum</a:t>
            </a:r>
            <a:r>
              <a:rPr lang="fr-FR"/>
              <a:t> </a:t>
            </a:r>
            <a:r>
              <a:rPr lang="fr-FR" err="1"/>
              <a:t>volor</a:t>
            </a:r>
            <a:r>
              <a:rPr lang="fr-FR"/>
              <a:t> </a:t>
            </a:r>
            <a:r>
              <a:rPr lang="fr-FR" err="1"/>
              <a:t>andantis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ratium</a:t>
            </a:r>
            <a:r>
              <a:rPr lang="fr-FR"/>
              <a:t>,</a:t>
            </a:r>
          </a:p>
          <a:p>
            <a:pPr lvl="0"/>
            <a:r>
              <a:rPr lang="fr-FR" err="1"/>
              <a:t>cumquam</a:t>
            </a:r>
            <a:r>
              <a:rPr lang="fr-FR"/>
              <a:t>, </a:t>
            </a:r>
            <a:r>
              <a:rPr lang="fr-FR" err="1"/>
              <a:t>sitatem</a:t>
            </a:r>
            <a:r>
              <a:rPr lang="fr-FR"/>
              <a:t> </a:t>
            </a:r>
            <a:r>
              <a:rPr lang="fr-FR" err="1"/>
              <a:t>quate</a:t>
            </a:r>
            <a:r>
              <a:rPr lang="fr-FR"/>
              <a:t> </a:t>
            </a:r>
            <a:r>
              <a:rPr lang="fr-FR" err="1"/>
              <a:t>reicitam</a:t>
            </a:r>
            <a:r>
              <a:rPr lang="fr-FR"/>
              <a:t> </a:t>
            </a:r>
            <a:r>
              <a:rPr lang="fr-FR" err="1"/>
              <a:t>comnihil</a:t>
            </a:r>
            <a:r>
              <a:rPr lang="fr-FR"/>
              <a:t> </a:t>
            </a:r>
            <a:r>
              <a:rPr lang="fr-FR" err="1"/>
              <a:t>moluptium</a:t>
            </a:r>
            <a:r>
              <a:rPr lang="fr-FR"/>
              <a:t> rem </a:t>
            </a:r>
            <a:r>
              <a:rPr lang="fr-FR" err="1"/>
              <a:t>ea</a:t>
            </a:r>
            <a:r>
              <a:rPr lang="fr-FR"/>
              <a:t> </a:t>
            </a:r>
            <a:r>
              <a:rPr lang="fr-FR" err="1"/>
              <a:t>voloria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rerspidic</a:t>
            </a:r>
            <a:r>
              <a:rPr lang="fr-FR"/>
              <a:t> to </a:t>
            </a:r>
            <a:r>
              <a:rPr lang="fr-FR" err="1"/>
              <a:t>tectur</a:t>
            </a:r>
            <a:r>
              <a:rPr lang="fr-FR"/>
              <a:t>? Te laces </a:t>
            </a:r>
            <a:r>
              <a:rPr lang="fr-FR" err="1"/>
              <a:t>modignat</a:t>
            </a:r>
            <a:r>
              <a:rPr lang="fr-FR"/>
              <a:t> </a:t>
            </a:r>
            <a:r>
              <a:rPr lang="fr-FR" err="1"/>
              <a:t>aut</a:t>
            </a:r>
            <a:r>
              <a:rPr lang="fr-FR"/>
              <a:t> lia </a:t>
            </a:r>
            <a:r>
              <a:rPr lang="fr-FR" err="1"/>
              <a:t>voluptusaero</a:t>
            </a:r>
            <a:r>
              <a:rPr lang="fr-FR"/>
              <a:t> </a:t>
            </a:r>
            <a:r>
              <a:rPr lang="fr-FR" err="1"/>
              <a:t>conecat</a:t>
            </a:r>
            <a:r>
              <a:rPr lang="fr-FR"/>
              <a:t> </a:t>
            </a:r>
            <a:r>
              <a:rPr lang="fr-FR" err="1"/>
              <a:t>venis</a:t>
            </a:r>
            <a:r>
              <a:rPr lang="fr-FR"/>
              <a:t> </a:t>
            </a:r>
            <a:r>
              <a:rPr lang="fr-FR" err="1"/>
              <a:t>aut</a:t>
            </a:r>
            <a:r>
              <a:rPr lang="fr-FR"/>
              <a:t> </a:t>
            </a:r>
            <a:r>
              <a:rPr lang="fr-FR" err="1"/>
              <a:t>resernatium</a:t>
            </a:r>
            <a:r>
              <a:rPr lang="fr-FR"/>
              <a:t> </a:t>
            </a:r>
            <a:r>
              <a:rPr lang="fr-FR" err="1"/>
              <a:t>nonem</a:t>
            </a:r>
            <a:r>
              <a:rPr lang="fr-FR"/>
              <a:t> </a:t>
            </a:r>
            <a:r>
              <a:rPr lang="fr-FR" err="1"/>
              <a:t>ea</a:t>
            </a:r>
            <a:r>
              <a:rPr lang="fr-FR"/>
              <a:t> </a:t>
            </a:r>
            <a:r>
              <a:rPr lang="fr-FR" err="1"/>
              <a:t>volupta</a:t>
            </a:r>
            <a:r>
              <a:rPr lang="fr-FR"/>
              <a:t> </a:t>
            </a:r>
            <a:r>
              <a:rPr lang="fr-FR" err="1"/>
              <a:t>derionse</a:t>
            </a:r>
            <a:r>
              <a:rPr lang="fr-FR"/>
              <a:t> </a:t>
            </a:r>
            <a:r>
              <a:rPr lang="fr-FR" err="1"/>
              <a:t>volupta</a:t>
            </a:r>
            <a:r>
              <a:rPr lang="fr-FR"/>
              <a:t> cum </a:t>
            </a:r>
            <a:r>
              <a:rPr lang="fr-FR" err="1"/>
              <a:t>eosae</a:t>
            </a:r>
            <a:r>
              <a:rPr lang="fr-FR"/>
              <a:t> que il </a:t>
            </a:r>
            <a:r>
              <a:rPr lang="fr-FR" err="1"/>
              <a:t>esed</a:t>
            </a:r>
            <a:r>
              <a:rPr lang="fr-FR"/>
              <a:t> </a:t>
            </a:r>
            <a:r>
              <a:rPr lang="fr-FR" err="1"/>
              <a:t>minum</a:t>
            </a:r>
            <a:r>
              <a:rPr lang="fr-FR"/>
              <a:t> </a:t>
            </a:r>
            <a:r>
              <a:rPr lang="fr-FR" err="1"/>
              <a:t>dolorer</a:t>
            </a:r>
            <a:r>
              <a:rPr lang="fr-FR"/>
              <a:t> </a:t>
            </a:r>
            <a:r>
              <a:rPr lang="fr-FR" err="1"/>
              <a:t>ferspie</a:t>
            </a:r>
            <a:r>
              <a:rPr lang="fr-FR"/>
              <a:t> </a:t>
            </a:r>
            <a:r>
              <a:rPr lang="fr-FR" err="1"/>
              <a:t>nderibea</a:t>
            </a:r>
            <a:r>
              <a:rPr lang="fr-FR"/>
              <a:t> </a:t>
            </a:r>
            <a:r>
              <a:rPr lang="fr-FR" err="1"/>
              <a:t>quideles</a:t>
            </a:r>
            <a:r>
              <a:rPr lang="fr-FR"/>
              <a:t> </a:t>
            </a:r>
            <a:r>
              <a:rPr lang="fr-FR" err="1"/>
              <a:t>periatur</a:t>
            </a:r>
            <a:r>
              <a:rPr lang="fr-FR"/>
              <a:t> </a:t>
            </a:r>
            <a:r>
              <a:rPr lang="fr-FR" err="1"/>
              <a:t>sequia</a:t>
            </a:r>
            <a:r>
              <a:rPr lang="fr-FR"/>
              <a:t> </a:t>
            </a:r>
            <a:r>
              <a:rPr lang="fr-FR" err="1"/>
              <a:t>erumquosti</a:t>
            </a:r>
            <a:r>
              <a:rPr lang="fr-FR"/>
              <a:t> tem</a:t>
            </a:r>
          </a:p>
          <a:p>
            <a:pPr lvl="0"/>
            <a:endParaRPr lang="fr-FR"/>
          </a:p>
          <a:p>
            <a:pPr lvl="2"/>
            <a:r>
              <a:rPr lang="fr-FR" err="1"/>
              <a:t>Sendachuitil</a:t>
            </a:r>
            <a:r>
              <a:rPr lang="fr-FR"/>
              <a:t> hoc, </a:t>
            </a:r>
            <a:r>
              <a:rPr lang="fr-FR" err="1"/>
              <a:t>cionsus</a:t>
            </a:r>
            <a:r>
              <a:rPr lang="fr-FR"/>
              <a:t> </a:t>
            </a:r>
            <a:r>
              <a:rPr lang="fr-FR" err="1"/>
              <a:t>acie</a:t>
            </a:r>
            <a:r>
              <a:rPr lang="fr-FR"/>
              <a:t> </a:t>
            </a:r>
            <a:r>
              <a:rPr lang="fr-FR" err="1"/>
              <a:t>maci</a:t>
            </a:r>
            <a:r>
              <a:rPr lang="fr-FR"/>
              <a:t> </a:t>
            </a:r>
            <a:r>
              <a:rPr lang="fr-FR" err="1"/>
              <a:t>cupil</a:t>
            </a:r>
            <a:r>
              <a:rPr lang="fr-FR"/>
              <a:t> </a:t>
            </a:r>
            <a:r>
              <a:rPr lang="fr-FR" err="1"/>
              <a:t>ocum</a:t>
            </a:r>
            <a:r>
              <a:rPr lang="fr-FR"/>
              <a:t> nos, </a:t>
            </a:r>
            <a:r>
              <a:rPr lang="fr-FR" err="1"/>
              <a:t>iam</a:t>
            </a:r>
            <a:r>
              <a:rPr lang="fr-FR"/>
              <a:t> </a:t>
            </a:r>
            <a:r>
              <a:rPr lang="fr-FR" err="1"/>
              <a:t>perum</a:t>
            </a:r>
            <a:endParaRPr lang="fr-FR"/>
          </a:p>
          <a:p>
            <a:pPr lvl="2"/>
            <a:r>
              <a:rPr lang="fr-FR" err="1"/>
              <a:t>intilicaet</a:t>
            </a:r>
            <a:r>
              <a:rPr lang="fr-FR"/>
              <a:t> ad </a:t>
            </a:r>
            <a:r>
              <a:rPr lang="fr-FR" err="1"/>
              <a:t>iaedeores</a:t>
            </a:r>
            <a:r>
              <a:rPr lang="fr-FR"/>
              <a:t> </a:t>
            </a:r>
            <a:r>
              <a:rPr lang="fr-FR" err="1"/>
              <a:t>vivas</a:t>
            </a:r>
            <a:r>
              <a:rPr lang="fr-FR"/>
              <a:t> </a:t>
            </a:r>
            <a:r>
              <a:rPr lang="fr-FR" err="1"/>
              <a:t>fue</a:t>
            </a:r>
            <a:r>
              <a:rPr lang="fr-FR"/>
              <a:t> </a:t>
            </a:r>
            <a:r>
              <a:rPr lang="fr-FR" err="1"/>
              <a:t>inatiquo</a:t>
            </a:r>
            <a:r>
              <a:rPr lang="fr-FR"/>
              <a:t>.</a:t>
            </a:r>
          </a:p>
          <a:p>
            <a:pPr lvl="0"/>
            <a:endParaRPr lang="fr-FR"/>
          </a:p>
          <a:p>
            <a:pPr lvl="1"/>
            <a:r>
              <a:rPr lang="fr-FR" err="1"/>
              <a:t>Etrae</a:t>
            </a:r>
            <a:r>
              <a:rPr lang="fr-FR"/>
              <a:t> </a:t>
            </a:r>
            <a:r>
              <a:rPr lang="fr-FR" err="1"/>
              <a:t>mordius</a:t>
            </a:r>
            <a:r>
              <a:rPr lang="fr-FR"/>
              <a:t> </a:t>
            </a:r>
            <a:r>
              <a:rPr lang="fr-FR" err="1"/>
              <a:t>omnimis</a:t>
            </a:r>
            <a:r>
              <a:rPr lang="fr-FR"/>
              <a:t> non sent </a:t>
            </a:r>
            <a:r>
              <a:rPr lang="fr-FR" err="1"/>
              <a:t>Gulicum</a:t>
            </a:r>
            <a:r>
              <a:rPr lang="fr-FR"/>
              <a:t> </a:t>
            </a:r>
            <a:r>
              <a:rPr lang="fr-FR" err="1"/>
              <a:t>tussustrae</a:t>
            </a:r>
            <a:r>
              <a:rPr lang="fr-FR"/>
              <a:t>.</a:t>
            </a:r>
          </a:p>
          <a:p>
            <a:pPr lvl="1"/>
            <a:r>
              <a:rPr lang="fr-FR" err="1"/>
              <a:t>Clere</a:t>
            </a:r>
            <a:r>
              <a:rPr lang="fr-FR"/>
              <a:t> </a:t>
            </a:r>
            <a:r>
              <a:rPr lang="fr-FR" err="1"/>
              <a:t>cios</a:t>
            </a:r>
            <a:r>
              <a:rPr lang="fr-FR"/>
              <a:t> </a:t>
            </a:r>
            <a:r>
              <a:rPr lang="fr-FR" err="1"/>
              <a:t>bonsulo</a:t>
            </a:r>
            <a:r>
              <a:rPr lang="fr-FR"/>
              <a:t> </a:t>
            </a:r>
            <a:r>
              <a:rPr lang="fr-FR" err="1"/>
              <a:t>stracchicae</a:t>
            </a:r>
            <a:r>
              <a:rPr lang="fr-FR"/>
              <a:t> </a:t>
            </a:r>
            <a:r>
              <a:rPr lang="fr-FR" err="1"/>
              <a:t>culvit</a:t>
            </a:r>
            <a:r>
              <a:rPr lang="fr-FR"/>
              <a:t>.</a:t>
            </a:r>
          </a:p>
          <a:p>
            <a:pPr lvl="1"/>
            <a:r>
              <a:rPr lang="fr-FR" err="1"/>
              <a:t>Escessignos</a:t>
            </a:r>
            <a:r>
              <a:rPr lang="fr-FR"/>
              <a:t>, </a:t>
            </a:r>
            <a:r>
              <a:rPr lang="fr-FR" err="1"/>
              <a:t>ora</a:t>
            </a:r>
            <a:r>
              <a:rPr lang="fr-FR"/>
              <a:t>, </a:t>
            </a:r>
            <a:r>
              <a:rPr lang="fr-FR" err="1"/>
              <a:t>musq</a:t>
            </a:r>
            <a:r>
              <a:rPr lang="fr-FR"/>
              <a:t> </a:t>
            </a:r>
            <a:r>
              <a:rPr lang="fr-FR" err="1"/>
              <a:t>uidiend</a:t>
            </a:r>
            <a:r>
              <a:rPr lang="fr-FR"/>
              <a:t> </a:t>
            </a:r>
            <a:r>
              <a:rPr lang="fr-FR" err="1"/>
              <a:t>uconsus</a:t>
            </a:r>
            <a:r>
              <a:rPr lang="fr-FR"/>
              <a:t> </a:t>
            </a:r>
            <a:r>
              <a:rPr lang="fr-FR" err="1"/>
              <a:t>constiam</a:t>
            </a:r>
            <a:r>
              <a:rPr lang="fr-FR"/>
              <a:t> </a:t>
            </a:r>
            <a:r>
              <a:rPr lang="fr-FR" err="1"/>
              <a:t>int</a:t>
            </a:r>
            <a:r>
              <a:rPr lang="fr-FR"/>
              <a:t>.</a:t>
            </a:r>
          </a:p>
          <a:p>
            <a:pPr lvl="1"/>
            <a:r>
              <a:rPr lang="fr-FR" err="1"/>
              <a:t>Fultor</a:t>
            </a:r>
            <a:r>
              <a:rPr lang="fr-FR"/>
              <a:t> </a:t>
            </a:r>
            <a:r>
              <a:rPr lang="fr-FR" err="1"/>
              <a:t>pereis</a:t>
            </a:r>
            <a:r>
              <a:rPr lang="fr-FR"/>
              <a:t> </a:t>
            </a:r>
            <a:r>
              <a:rPr lang="fr-FR" err="1"/>
              <a:t>hacta</a:t>
            </a:r>
            <a:r>
              <a:rPr lang="fr-FR"/>
              <a:t>.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7F5559BD-8E3C-A8BA-B182-D4B24202ACC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1362" y="4375727"/>
            <a:ext cx="2806575" cy="976677"/>
          </a:xfrm>
          <a:prstGeom prst="rect">
            <a:avLst/>
          </a:prstGeom>
        </p:spPr>
        <p:txBody>
          <a:bodyPr numCol="1" spcCol="216000">
            <a:spAutoFit/>
          </a:bodyPr>
          <a:lstStyle>
            <a:lvl1pPr>
              <a:defRPr sz="1267">
                <a:solidFill>
                  <a:schemeClr val="bg1"/>
                </a:solidFill>
              </a:defRPr>
            </a:lvl1pPr>
            <a:lvl2pPr marL="0" indent="0">
              <a:buSzPct val="60000"/>
              <a:buFont typeface="Arial" panose="020B0604020202020204" pitchFamily="34" charset="0"/>
              <a:buNone/>
              <a:defRPr sz="1267" b="0">
                <a:solidFill>
                  <a:schemeClr val="bg1"/>
                </a:solidFill>
                <a:latin typeface="+mj-lt"/>
              </a:defRPr>
            </a:lvl2pPr>
            <a:lvl3pPr>
              <a:defRPr sz="1251">
                <a:solidFill>
                  <a:srgbClr val="7AB327"/>
                </a:solidFill>
              </a:defRPr>
            </a:lvl3pPr>
          </a:lstStyle>
          <a:p>
            <a:pPr lvl="1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0"/>
            <a:endParaRPr lang="fr-FR"/>
          </a:p>
          <a:p>
            <a:pPr lvl="0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;</a:t>
            </a:r>
          </a:p>
          <a:p>
            <a:pPr lvl="0"/>
            <a:r>
              <a:rPr lang="fr-FR"/>
              <a:t>ost </a:t>
            </a:r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endParaRPr lang="fr-FR"/>
          </a:p>
          <a:p>
            <a:pPr lvl="0"/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 </a:t>
            </a:r>
            <a:r>
              <a:rPr lang="fr-FR" err="1"/>
              <a:t>upimis</a:t>
            </a:r>
            <a:r>
              <a:rPr lang="fr-FR"/>
              <a:t>.</a:t>
            </a:r>
          </a:p>
        </p:txBody>
      </p:sp>
      <p:sp>
        <p:nvSpPr>
          <p:cNvPr id="14" name="Espace réservé du texte 15">
            <a:extLst>
              <a:ext uri="{FF2B5EF4-FFF2-40B4-BE49-F238E27FC236}">
                <a16:creationId xmlns:a16="http://schemas.microsoft.com/office/drawing/2014/main" id="{C6B79311-1522-CA60-DD59-8C0F1914D4E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9133" y="4375727"/>
            <a:ext cx="2806575" cy="976677"/>
          </a:xfrm>
          <a:prstGeom prst="rect">
            <a:avLst/>
          </a:prstGeom>
        </p:spPr>
        <p:txBody>
          <a:bodyPr numCol="1" spcCol="216000">
            <a:spAutoFit/>
          </a:bodyPr>
          <a:lstStyle>
            <a:lvl1pPr>
              <a:defRPr sz="1267">
                <a:solidFill>
                  <a:schemeClr val="bg1"/>
                </a:solidFill>
              </a:defRPr>
            </a:lvl1pPr>
            <a:lvl2pPr marL="0" indent="0">
              <a:buSzPct val="60000"/>
              <a:buFont typeface="Arial" panose="020B0604020202020204" pitchFamily="34" charset="0"/>
              <a:buNone/>
              <a:defRPr sz="1267" b="0">
                <a:solidFill>
                  <a:schemeClr val="bg1"/>
                </a:solidFill>
                <a:latin typeface="+mj-lt"/>
              </a:defRPr>
            </a:lvl2pPr>
            <a:lvl3pPr>
              <a:defRPr sz="1251">
                <a:solidFill>
                  <a:srgbClr val="7AB327"/>
                </a:solidFill>
              </a:defRPr>
            </a:lvl3pPr>
          </a:lstStyle>
          <a:p>
            <a:pPr lvl="1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0"/>
            <a:endParaRPr lang="fr-FR"/>
          </a:p>
          <a:p>
            <a:pPr lvl="0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;</a:t>
            </a:r>
          </a:p>
          <a:p>
            <a:pPr lvl="0"/>
            <a:r>
              <a:rPr lang="fr-FR"/>
              <a:t>ost </a:t>
            </a:r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endParaRPr lang="fr-FR"/>
          </a:p>
          <a:p>
            <a:pPr lvl="0"/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 </a:t>
            </a:r>
            <a:r>
              <a:rPr lang="fr-FR" err="1"/>
              <a:t>upimis</a:t>
            </a:r>
            <a:r>
              <a:rPr lang="fr-FR"/>
              <a:t>.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B954DF32-23CE-10F1-8BE4-097CECE48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66903" y="4375727"/>
            <a:ext cx="2806575" cy="976677"/>
          </a:xfrm>
          <a:prstGeom prst="rect">
            <a:avLst/>
          </a:prstGeom>
        </p:spPr>
        <p:txBody>
          <a:bodyPr numCol="1" spcCol="216000">
            <a:spAutoFit/>
          </a:bodyPr>
          <a:lstStyle>
            <a:lvl1pPr>
              <a:defRPr sz="1267">
                <a:solidFill>
                  <a:schemeClr val="bg1"/>
                </a:solidFill>
              </a:defRPr>
            </a:lvl1pPr>
            <a:lvl2pPr marL="0" indent="0">
              <a:buSzPct val="60000"/>
              <a:buFont typeface="Arial" panose="020B0604020202020204" pitchFamily="34" charset="0"/>
              <a:buNone/>
              <a:defRPr sz="1267" b="0">
                <a:solidFill>
                  <a:schemeClr val="bg1"/>
                </a:solidFill>
                <a:latin typeface="+mj-lt"/>
              </a:defRPr>
            </a:lvl2pPr>
            <a:lvl3pPr>
              <a:defRPr sz="1251">
                <a:solidFill>
                  <a:srgbClr val="7AB327"/>
                </a:solidFill>
              </a:defRPr>
            </a:lvl3pPr>
          </a:lstStyle>
          <a:p>
            <a:pPr lvl="1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0"/>
            <a:endParaRPr lang="fr-FR"/>
          </a:p>
          <a:p>
            <a:pPr lvl="0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;</a:t>
            </a:r>
          </a:p>
          <a:p>
            <a:pPr lvl="0"/>
            <a:r>
              <a:rPr lang="fr-FR"/>
              <a:t>ost </a:t>
            </a:r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endParaRPr lang="fr-FR"/>
          </a:p>
          <a:p>
            <a:pPr lvl="0"/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 </a:t>
            </a:r>
            <a:r>
              <a:rPr lang="fr-FR" err="1"/>
              <a:t>upimis</a:t>
            </a:r>
            <a:r>
              <a:rPr lang="fr-FR"/>
              <a:t>.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BE2D3D77-E537-63D9-A800-2E37E319BF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8508" y="566039"/>
            <a:ext cx="10914985" cy="747471"/>
          </a:xfrm>
          <a:prstGeom prst="rect">
            <a:avLst/>
          </a:prstGeom>
        </p:spPr>
        <p:txBody>
          <a:bodyPr/>
          <a:lstStyle>
            <a:lvl1pPr>
              <a:defRPr lang="fr-FR" sz="3067" kern="1200" dirty="0" smtClean="0">
                <a:solidFill>
                  <a:srgbClr val="28A092"/>
                </a:solidFill>
                <a:latin typeface="+mj-lt"/>
                <a:ea typeface="+mn-ea"/>
                <a:cs typeface="+mn-cs"/>
              </a:defRPr>
            </a:lvl1pPr>
            <a:lvl2pPr marL="8466" indent="0">
              <a:lnSpc>
                <a:spcPct val="88000"/>
              </a:lnSpc>
              <a:tabLst/>
              <a:defRPr lang="fr-FR" sz="2000" kern="1200" dirty="0" smtClean="0">
                <a:solidFill>
                  <a:srgbClr val="28A09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/>
              <a:t>Titre de la slide</a:t>
            </a:r>
          </a:p>
          <a:p>
            <a:pPr lvl="1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90518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.Texte 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7F5559BD-8E3C-A8BA-B182-D4B24202ACC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07786" y="3684959"/>
            <a:ext cx="1999364" cy="582895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>
              <a:defRPr sz="1267">
                <a:solidFill>
                  <a:schemeClr val="tx1"/>
                </a:solidFill>
              </a:defRPr>
            </a:lvl1pPr>
            <a:lvl2pPr marL="0" indent="0">
              <a:buSzPct val="60000"/>
              <a:buFont typeface="Arial" panose="020B0604020202020204" pitchFamily="34" charset="0"/>
              <a:buNone/>
              <a:defRPr sz="1251" b="0">
                <a:solidFill>
                  <a:schemeClr val="tx1"/>
                </a:solidFill>
                <a:latin typeface="+mj-lt"/>
              </a:defRPr>
            </a:lvl2pPr>
            <a:lvl3pPr>
              <a:defRPr sz="1251">
                <a:solidFill>
                  <a:srgbClr val="7AB327"/>
                </a:solidFill>
              </a:defRPr>
            </a:lvl3pPr>
          </a:lstStyle>
          <a:p>
            <a:pPr lvl="0"/>
            <a:r>
              <a:rPr lang="fr-FR" err="1"/>
              <a:t>Antiur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set,</a:t>
            </a:r>
          </a:p>
          <a:p>
            <a:pPr lvl="0"/>
            <a:r>
              <a:rPr lang="fr-FR" err="1"/>
              <a:t>doluptas</a:t>
            </a:r>
            <a:r>
              <a:rPr lang="fr-FR"/>
              <a:t> arum </a:t>
            </a:r>
            <a:r>
              <a:rPr lang="fr-FR" err="1"/>
              <a:t>lorem</a:t>
            </a:r>
            <a:endParaRPr lang="fr-FR"/>
          </a:p>
          <a:p>
            <a:pPr lvl="0"/>
            <a:r>
              <a:rPr lang="fr-FR"/>
              <a:t>ipsum </a:t>
            </a:r>
            <a:r>
              <a:rPr lang="fr-FR" err="1"/>
              <a:t>idebit</a:t>
            </a:r>
            <a:r>
              <a:rPr lang="fr-FR"/>
              <a:t>.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002CC25-9C46-E413-F2D2-78E2326D16B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2617" y="2305249"/>
            <a:ext cx="1999364" cy="1233543"/>
          </a:xfrm>
          <a:custGeom>
            <a:avLst/>
            <a:gdLst>
              <a:gd name="connsiteX0" fmla="*/ 0 w 4777694"/>
              <a:gd name="connsiteY0" fmla="*/ 0 h 2968735"/>
              <a:gd name="connsiteX1" fmla="*/ 4777694 w 4777694"/>
              <a:gd name="connsiteY1" fmla="*/ 0 h 2968735"/>
              <a:gd name="connsiteX2" fmla="*/ 4777694 w 4777694"/>
              <a:gd name="connsiteY2" fmla="*/ 2968735 h 2968735"/>
              <a:gd name="connsiteX3" fmla="*/ 0 w 4777694"/>
              <a:gd name="connsiteY3" fmla="*/ 2968735 h 2968735"/>
              <a:gd name="connsiteX0" fmla="*/ 0 w 4777694"/>
              <a:gd name="connsiteY0" fmla="*/ 0 h 2968735"/>
              <a:gd name="connsiteX1" fmla="*/ 3279094 w 4777694"/>
              <a:gd name="connsiteY1" fmla="*/ 981075 h 2968735"/>
              <a:gd name="connsiteX2" fmla="*/ 4777694 w 4777694"/>
              <a:gd name="connsiteY2" fmla="*/ 2968735 h 2968735"/>
              <a:gd name="connsiteX3" fmla="*/ 0 w 4777694"/>
              <a:gd name="connsiteY3" fmla="*/ 2968735 h 2968735"/>
              <a:gd name="connsiteX4" fmla="*/ 0 w 4777694"/>
              <a:gd name="connsiteY4" fmla="*/ 0 h 2968735"/>
              <a:gd name="connsiteX0" fmla="*/ 0 w 4777694"/>
              <a:gd name="connsiteY0" fmla="*/ 0 h 2968735"/>
              <a:gd name="connsiteX1" fmla="*/ 3996644 w 4777694"/>
              <a:gd name="connsiteY1" fmla="*/ 622300 h 2968735"/>
              <a:gd name="connsiteX2" fmla="*/ 4777694 w 4777694"/>
              <a:gd name="connsiteY2" fmla="*/ 2968735 h 2968735"/>
              <a:gd name="connsiteX3" fmla="*/ 0 w 4777694"/>
              <a:gd name="connsiteY3" fmla="*/ 2968735 h 2968735"/>
              <a:gd name="connsiteX4" fmla="*/ 0 w 4777694"/>
              <a:gd name="connsiteY4" fmla="*/ 0 h 2968735"/>
              <a:gd name="connsiteX0" fmla="*/ 0 w 3996644"/>
              <a:gd name="connsiteY0" fmla="*/ 0 h 2968735"/>
              <a:gd name="connsiteX1" fmla="*/ 3996644 w 3996644"/>
              <a:gd name="connsiteY1" fmla="*/ 622300 h 2968735"/>
              <a:gd name="connsiteX2" fmla="*/ 3609294 w 3996644"/>
              <a:gd name="connsiteY2" fmla="*/ 1825735 h 2968735"/>
              <a:gd name="connsiteX3" fmla="*/ 0 w 3996644"/>
              <a:gd name="connsiteY3" fmla="*/ 2968735 h 2968735"/>
              <a:gd name="connsiteX4" fmla="*/ 0 w 3996644"/>
              <a:gd name="connsiteY4" fmla="*/ 0 h 2968735"/>
              <a:gd name="connsiteX0" fmla="*/ 0 w 3996644"/>
              <a:gd name="connsiteY0" fmla="*/ 0 h 2968735"/>
              <a:gd name="connsiteX1" fmla="*/ 3996644 w 3996644"/>
              <a:gd name="connsiteY1" fmla="*/ 622300 h 2968735"/>
              <a:gd name="connsiteX2" fmla="*/ 3996644 w 3996644"/>
              <a:gd name="connsiteY2" fmla="*/ 1841610 h 2968735"/>
              <a:gd name="connsiteX3" fmla="*/ 0 w 3996644"/>
              <a:gd name="connsiteY3" fmla="*/ 2968735 h 2968735"/>
              <a:gd name="connsiteX4" fmla="*/ 0 w 3996644"/>
              <a:gd name="connsiteY4" fmla="*/ 0 h 2968735"/>
              <a:gd name="connsiteX0" fmla="*/ 0 w 3996644"/>
              <a:gd name="connsiteY0" fmla="*/ 0 h 2968735"/>
              <a:gd name="connsiteX1" fmla="*/ 3996644 w 3996644"/>
              <a:gd name="connsiteY1" fmla="*/ 622300 h 2968735"/>
              <a:gd name="connsiteX2" fmla="*/ 3996644 w 3996644"/>
              <a:gd name="connsiteY2" fmla="*/ 1854310 h 2968735"/>
              <a:gd name="connsiteX3" fmla="*/ 0 w 3996644"/>
              <a:gd name="connsiteY3" fmla="*/ 2968735 h 2968735"/>
              <a:gd name="connsiteX4" fmla="*/ 0 w 3996644"/>
              <a:gd name="connsiteY4" fmla="*/ 0 h 2968735"/>
              <a:gd name="connsiteX0" fmla="*/ 0 w 3996644"/>
              <a:gd name="connsiteY0" fmla="*/ 0 h 2133710"/>
              <a:gd name="connsiteX1" fmla="*/ 3996644 w 3996644"/>
              <a:gd name="connsiteY1" fmla="*/ 622300 h 2133710"/>
              <a:gd name="connsiteX2" fmla="*/ 3996644 w 3996644"/>
              <a:gd name="connsiteY2" fmla="*/ 1854310 h 2133710"/>
              <a:gd name="connsiteX3" fmla="*/ 63500 w 3996644"/>
              <a:gd name="connsiteY3" fmla="*/ 2133710 h 2133710"/>
              <a:gd name="connsiteX4" fmla="*/ 0 w 3996644"/>
              <a:gd name="connsiteY4" fmla="*/ 0 h 2133710"/>
              <a:gd name="connsiteX0" fmla="*/ 0 w 3996644"/>
              <a:gd name="connsiteY0" fmla="*/ 0 h 2467085"/>
              <a:gd name="connsiteX1" fmla="*/ 3996644 w 3996644"/>
              <a:gd name="connsiteY1" fmla="*/ 622300 h 2467085"/>
              <a:gd name="connsiteX2" fmla="*/ 3996644 w 3996644"/>
              <a:gd name="connsiteY2" fmla="*/ 1854310 h 2467085"/>
              <a:gd name="connsiteX3" fmla="*/ 6350 w 3996644"/>
              <a:gd name="connsiteY3" fmla="*/ 2467085 h 2467085"/>
              <a:gd name="connsiteX4" fmla="*/ 0 w 3996644"/>
              <a:gd name="connsiteY4" fmla="*/ 0 h 246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6644" h="2467085">
                <a:moveTo>
                  <a:pt x="0" y="0"/>
                </a:moveTo>
                <a:lnTo>
                  <a:pt x="3996644" y="622300"/>
                </a:lnTo>
                <a:lnTo>
                  <a:pt x="3996644" y="1854310"/>
                </a:lnTo>
                <a:lnTo>
                  <a:pt x="6350" y="2467085"/>
                </a:lnTo>
                <a:cubicBezTo>
                  <a:pt x="4233" y="1644723"/>
                  <a:pt x="2117" y="822362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820D65"/>
              </a:gs>
              <a:gs pos="38000">
                <a:srgbClr val="820D65"/>
              </a:gs>
              <a:gs pos="100000">
                <a:srgbClr val="8C0A64"/>
              </a:gs>
            </a:gsLst>
            <a:lin ang="0" scaled="0"/>
          </a:gradFill>
        </p:spPr>
        <p:txBody>
          <a:bodyPr wrap="square" anchor="ctr">
            <a:noAutofit/>
          </a:bodyPr>
          <a:lstStyle>
            <a:lvl1pPr algn="ctr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chemeClr val="bg1"/>
                </a:solidFill>
                <a:latin typeface="+mj-lt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3000">
                <a:solidFill>
                  <a:srgbClr val="800064"/>
                </a:solidFill>
                <a:latin typeface="+mj-lt"/>
              </a:defRPr>
            </a:lvl2pPr>
            <a:lvl3pPr>
              <a:defRPr sz="2000"/>
            </a:lvl3pPr>
          </a:lstStyle>
          <a:p>
            <a:pPr lvl="0"/>
            <a:r>
              <a:rPr lang="fr-FR"/>
              <a:t>2021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0A095EAD-CC68-5C0B-5559-817CC1C2BDA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22341" y="2305249"/>
            <a:ext cx="1999364" cy="1233543"/>
          </a:xfrm>
          <a:custGeom>
            <a:avLst/>
            <a:gdLst>
              <a:gd name="connsiteX0" fmla="*/ 0 w 4777694"/>
              <a:gd name="connsiteY0" fmla="*/ 0 h 2968735"/>
              <a:gd name="connsiteX1" fmla="*/ 4777694 w 4777694"/>
              <a:gd name="connsiteY1" fmla="*/ 0 h 2968735"/>
              <a:gd name="connsiteX2" fmla="*/ 4777694 w 4777694"/>
              <a:gd name="connsiteY2" fmla="*/ 2968735 h 2968735"/>
              <a:gd name="connsiteX3" fmla="*/ 0 w 4777694"/>
              <a:gd name="connsiteY3" fmla="*/ 2968735 h 2968735"/>
              <a:gd name="connsiteX0" fmla="*/ 0 w 4777694"/>
              <a:gd name="connsiteY0" fmla="*/ 0 h 2968735"/>
              <a:gd name="connsiteX1" fmla="*/ 3279094 w 4777694"/>
              <a:gd name="connsiteY1" fmla="*/ 981075 h 2968735"/>
              <a:gd name="connsiteX2" fmla="*/ 4777694 w 4777694"/>
              <a:gd name="connsiteY2" fmla="*/ 2968735 h 2968735"/>
              <a:gd name="connsiteX3" fmla="*/ 0 w 4777694"/>
              <a:gd name="connsiteY3" fmla="*/ 2968735 h 2968735"/>
              <a:gd name="connsiteX4" fmla="*/ 0 w 4777694"/>
              <a:gd name="connsiteY4" fmla="*/ 0 h 2968735"/>
              <a:gd name="connsiteX0" fmla="*/ 0 w 4777694"/>
              <a:gd name="connsiteY0" fmla="*/ 0 h 2968735"/>
              <a:gd name="connsiteX1" fmla="*/ 3996644 w 4777694"/>
              <a:gd name="connsiteY1" fmla="*/ 622300 h 2968735"/>
              <a:gd name="connsiteX2" fmla="*/ 4777694 w 4777694"/>
              <a:gd name="connsiteY2" fmla="*/ 2968735 h 2968735"/>
              <a:gd name="connsiteX3" fmla="*/ 0 w 4777694"/>
              <a:gd name="connsiteY3" fmla="*/ 2968735 h 2968735"/>
              <a:gd name="connsiteX4" fmla="*/ 0 w 4777694"/>
              <a:gd name="connsiteY4" fmla="*/ 0 h 2968735"/>
              <a:gd name="connsiteX0" fmla="*/ 0 w 3996644"/>
              <a:gd name="connsiteY0" fmla="*/ 0 h 2968735"/>
              <a:gd name="connsiteX1" fmla="*/ 3996644 w 3996644"/>
              <a:gd name="connsiteY1" fmla="*/ 622300 h 2968735"/>
              <a:gd name="connsiteX2" fmla="*/ 3609294 w 3996644"/>
              <a:gd name="connsiteY2" fmla="*/ 1825735 h 2968735"/>
              <a:gd name="connsiteX3" fmla="*/ 0 w 3996644"/>
              <a:gd name="connsiteY3" fmla="*/ 2968735 h 2968735"/>
              <a:gd name="connsiteX4" fmla="*/ 0 w 3996644"/>
              <a:gd name="connsiteY4" fmla="*/ 0 h 2968735"/>
              <a:gd name="connsiteX0" fmla="*/ 0 w 3996644"/>
              <a:gd name="connsiteY0" fmla="*/ 0 h 2968735"/>
              <a:gd name="connsiteX1" fmla="*/ 3996644 w 3996644"/>
              <a:gd name="connsiteY1" fmla="*/ 622300 h 2968735"/>
              <a:gd name="connsiteX2" fmla="*/ 3996644 w 3996644"/>
              <a:gd name="connsiteY2" fmla="*/ 1841610 h 2968735"/>
              <a:gd name="connsiteX3" fmla="*/ 0 w 3996644"/>
              <a:gd name="connsiteY3" fmla="*/ 2968735 h 2968735"/>
              <a:gd name="connsiteX4" fmla="*/ 0 w 3996644"/>
              <a:gd name="connsiteY4" fmla="*/ 0 h 2968735"/>
              <a:gd name="connsiteX0" fmla="*/ 0 w 3996644"/>
              <a:gd name="connsiteY0" fmla="*/ 0 h 2968735"/>
              <a:gd name="connsiteX1" fmla="*/ 3996644 w 3996644"/>
              <a:gd name="connsiteY1" fmla="*/ 622300 h 2968735"/>
              <a:gd name="connsiteX2" fmla="*/ 3996644 w 3996644"/>
              <a:gd name="connsiteY2" fmla="*/ 1854310 h 2968735"/>
              <a:gd name="connsiteX3" fmla="*/ 0 w 3996644"/>
              <a:gd name="connsiteY3" fmla="*/ 2968735 h 2968735"/>
              <a:gd name="connsiteX4" fmla="*/ 0 w 3996644"/>
              <a:gd name="connsiteY4" fmla="*/ 0 h 2968735"/>
              <a:gd name="connsiteX0" fmla="*/ 0 w 3996644"/>
              <a:gd name="connsiteY0" fmla="*/ 0 h 2133710"/>
              <a:gd name="connsiteX1" fmla="*/ 3996644 w 3996644"/>
              <a:gd name="connsiteY1" fmla="*/ 622300 h 2133710"/>
              <a:gd name="connsiteX2" fmla="*/ 3996644 w 3996644"/>
              <a:gd name="connsiteY2" fmla="*/ 1854310 h 2133710"/>
              <a:gd name="connsiteX3" fmla="*/ 63500 w 3996644"/>
              <a:gd name="connsiteY3" fmla="*/ 2133710 h 2133710"/>
              <a:gd name="connsiteX4" fmla="*/ 0 w 3996644"/>
              <a:gd name="connsiteY4" fmla="*/ 0 h 2133710"/>
              <a:gd name="connsiteX0" fmla="*/ 0 w 3996644"/>
              <a:gd name="connsiteY0" fmla="*/ 0 h 2467085"/>
              <a:gd name="connsiteX1" fmla="*/ 3996644 w 3996644"/>
              <a:gd name="connsiteY1" fmla="*/ 622300 h 2467085"/>
              <a:gd name="connsiteX2" fmla="*/ 3996644 w 3996644"/>
              <a:gd name="connsiteY2" fmla="*/ 1854310 h 2467085"/>
              <a:gd name="connsiteX3" fmla="*/ 6350 w 3996644"/>
              <a:gd name="connsiteY3" fmla="*/ 2467085 h 2467085"/>
              <a:gd name="connsiteX4" fmla="*/ 0 w 3996644"/>
              <a:gd name="connsiteY4" fmla="*/ 0 h 246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6644" h="2467085">
                <a:moveTo>
                  <a:pt x="0" y="0"/>
                </a:moveTo>
                <a:lnTo>
                  <a:pt x="3996644" y="622300"/>
                </a:lnTo>
                <a:lnTo>
                  <a:pt x="3996644" y="1854310"/>
                </a:lnTo>
                <a:lnTo>
                  <a:pt x="6350" y="2467085"/>
                </a:lnTo>
                <a:cubicBezTo>
                  <a:pt x="4233" y="1644723"/>
                  <a:pt x="2117" y="822362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920962"/>
              </a:gs>
              <a:gs pos="38000">
                <a:srgbClr val="920962"/>
              </a:gs>
              <a:gs pos="100000">
                <a:srgbClr val="9E0466"/>
              </a:gs>
            </a:gsLst>
            <a:lin ang="0" scaled="0"/>
          </a:gradFill>
        </p:spPr>
        <p:txBody>
          <a:bodyPr wrap="square" anchor="ctr">
            <a:noAutofit/>
          </a:bodyPr>
          <a:lstStyle>
            <a:lvl1pPr algn="ctr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chemeClr val="bg1"/>
                </a:solidFill>
                <a:latin typeface="+mj-lt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3000">
                <a:solidFill>
                  <a:srgbClr val="800064"/>
                </a:solidFill>
                <a:latin typeface="+mj-lt"/>
              </a:defRPr>
            </a:lvl2pPr>
            <a:lvl3pPr>
              <a:defRPr sz="2000"/>
            </a:lvl3pPr>
          </a:lstStyle>
          <a:p>
            <a:pPr lvl="0"/>
            <a:r>
              <a:rPr lang="fr-FR"/>
              <a:t>2022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A6D85CD7-0F67-CFE6-937E-3E9E53F473F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02063" y="2305249"/>
            <a:ext cx="1999364" cy="1233543"/>
          </a:xfrm>
          <a:custGeom>
            <a:avLst/>
            <a:gdLst>
              <a:gd name="connsiteX0" fmla="*/ 0 w 4777694"/>
              <a:gd name="connsiteY0" fmla="*/ 0 h 2968735"/>
              <a:gd name="connsiteX1" fmla="*/ 4777694 w 4777694"/>
              <a:gd name="connsiteY1" fmla="*/ 0 h 2968735"/>
              <a:gd name="connsiteX2" fmla="*/ 4777694 w 4777694"/>
              <a:gd name="connsiteY2" fmla="*/ 2968735 h 2968735"/>
              <a:gd name="connsiteX3" fmla="*/ 0 w 4777694"/>
              <a:gd name="connsiteY3" fmla="*/ 2968735 h 2968735"/>
              <a:gd name="connsiteX0" fmla="*/ 0 w 4777694"/>
              <a:gd name="connsiteY0" fmla="*/ 0 h 2968735"/>
              <a:gd name="connsiteX1" fmla="*/ 3279094 w 4777694"/>
              <a:gd name="connsiteY1" fmla="*/ 981075 h 2968735"/>
              <a:gd name="connsiteX2" fmla="*/ 4777694 w 4777694"/>
              <a:gd name="connsiteY2" fmla="*/ 2968735 h 2968735"/>
              <a:gd name="connsiteX3" fmla="*/ 0 w 4777694"/>
              <a:gd name="connsiteY3" fmla="*/ 2968735 h 2968735"/>
              <a:gd name="connsiteX4" fmla="*/ 0 w 4777694"/>
              <a:gd name="connsiteY4" fmla="*/ 0 h 2968735"/>
              <a:gd name="connsiteX0" fmla="*/ 0 w 4777694"/>
              <a:gd name="connsiteY0" fmla="*/ 0 h 2968735"/>
              <a:gd name="connsiteX1" fmla="*/ 3996644 w 4777694"/>
              <a:gd name="connsiteY1" fmla="*/ 622300 h 2968735"/>
              <a:gd name="connsiteX2" fmla="*/ 4777694 w 4777694"/>
              <a:gd name="connsiteY2" fmla="*/ 2968735 h 2968735"/>
              <a:gd name="connsiteX3" fmla="*/ 0 w 4777694"/>
              <a:gd name="connsiteY3" fmla="*/ 2968735 h 2968735"/>
              <a:gd name="connsiteX4" fmla="*/ 0 w 4777694"/>
              <a:gd name="connsiteY4" fmla="*/ 0 h 2968735"/>
              <a:gd name="connsiteX0" fmla="*/ 0 w 3996644"/>
              <a:gd name="connsiteY0" fmla="*/ 0 h 2968735"/>
              <a:gd name="connsiteX1" fmla="*/ 3996644 w 3996644"/>
              <a:gd name="connsiteY1" fmla="*/ 622300 h 2968735"/>
              <a:gd name="connsiteX2" fmla="*/ 3609294 w 3996644"/>
              <a:gd name="connsiteY2" fmla="*/ 1825735 h 2968735"/>
              <a:gd name="connsiteX3" fmla="*/ 0 w 3996644"/>
              <a:gd name="connsiteY3" fmla="*/ 2968735 h 2968735"/>
              <a:gd name="connsiteX4" fmla="*/ 0 w 3996644"/>
              <a:gd name="connsiteY4" fmla="*/ 0 h 2968735"/>
              <a:gd name="connsiteX0" fmla="*/ 0 w 3996644"/>
              <a:gd name="connsiteY0" fmla="*/ 0 h 2968735"/>
              <a:gd name="connsiteX1" fmla="*/ 3996644 w 3996644"/>
              <a:gd name="connsiteY1" fmla="*/ 622300 h 2968735"/>
              <a:gd name="connsiteX2" fmla="*/ 3996644 w 3996644"/>
              <a:gd name="connsiteY2" fmla="*/ 1841610 h 2968735"/>
              <a:gd name="connsiteX3" fmla="*/ 0 w 3996644"/>
              <a:gd name="connsiteY3" fmla="*/ 2968735 h 2968735"/>
              <a:gd name="connsiteX4" fmla="*/ 0 w 3996644"/>
              <a:gd name="connsiteY4" fmla="*/ 0 h 2968735"/>
              <a:gd name="connsiteX0" fmla="*/ 0 w 3996644"/>
              <a:gd name="connsiteY0" fmla="*/ 0 h 2968735"/>
              <a:gd name="connsiteX1" fmla="*/ 3996644 w 3996644"/>
              <a:gd name="connsiteY1" fmla="*/ 622300 h 2968735"/>
              <a:gd name="connsiteX2" fmla="*/ 3996644 w 3996644"/>
              <a:gd name="connsiteY2" fmla="*/ 1854310 h 2968735"/>
              <a:gd name="connsiteX3" fmla="*/ 0 w 3996644"/>
              <a:gd name="connsiteY3" fmla="*/ 2968735 h 2968735"/>
              <a:gd name="connsiteX4" fmla="*/ 0 w 3996644"/>
              <a:gd name="connsiteY4" fmla="*/ 0 h 2968735"/>
              <a:gd name="connsiteX0" fmla="*/ 0 w 3996644"/>
              <a:gd name="connsiteY0" fmla="*/ 0 h 2133710"/>
              <a:gd name="connsiteX1" fmla="*/ 3996644 w 3996644"/>
              <a:gd name="connsiteY1" fmla="*/ 622300 h 2133710"/>
              <a:gd name="connsiteX2" fmla="*/ 3996644 w 3996644"/>
              <a:gd name="connsiteY2" fmla="*/ 1854310 h 2133710"/>
              <a:gd name="connsiteX3" fmla="*/ 63500 w 3996644"/>
              <a:gd name="connsiteY3" fmla="*/ 2133710 h 2133710"/>
              <a:gd name="connsiteX4" fmla="*/ 0 w 3996644"/>
              <a:gd name="connsiteY4" fmla="*/ 0 h 2133710"/>
              <a:gd name="connsiteX0" fmla="*/ 0 w 3996644"/>
              <a:gd name="connsiteY0" fmla="*/ 0 h 2467085"/>
              <a:gd name="connsiteX1" fmla="*/ 3996644 w 3996644"/>
              <a:gd name="connsiteY1" fmla="*/ 622300 h 2467085"/>
              <a:gd name="connsiteX2" fmla="*/ 3996644 w 3996644"/>
              <a:gd name="connsiteY2" fmla="*/ 1854310 h 2467085"/>
              <a:gd name="connsiteX3" fmla="*/ 6350 w 3996644"/>
              <a:gd name="connsiteY3" fmla="*/ 2467085 h 2467085"/>
              <a:gd name="connsiteX4" fmla="*/ 0 w 3996644"/>
              <a:gd name="connsiteY4" fmla="*/ 0 h 246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6644" h="2467085">
                <a:moveTo>
                  <a:pt x="0" y="0"/>
                </a:moveTo>
                <a:lnTo>
                  <a:pt x="3996644" y="622300"/>
                </a:lnTo>
                <a:lnTo>
                  <a:pt x="3996644" y="1854310"/>
                </a:lnTo>
                <a:lnTo>
                  <a:pt x="6350" y="2467085"/>
                </a:lnTo>
                <a:cubicBezTo>
                  <a:pt x="4233" y="1644723"/>
                  <a:pt x="2117" y="822362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A40265"/>
              </a:gs>
              <a:gs pos="33000">
                <a:srgbClr val="A40265"/>
              </a:gs>
              <a:gs pos="100000">
                <a:srgbClr val="B00065"/>
              </a:gs>
            </a:gsLst>
            <a:lin ang="0" scaled="0"/>
          </a:gradFill>
        </p:spPr>
        <p:txBody>
          <a:bodyPr wrap="square" anchor="ctr">
            <a:noAutofit/>
          </a:bodyPr>
          <a:lstStyle>
            <a:lvl1pPr algn="ctr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chemeClr val="bg1"/>
                </a:solidFill>
                <a:latin typeface="+mj-lt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3000">
                <a:solidFill>
                  <a:srgbClr val="800064"/>
                </a:solidFill>
                <a:latin typeface="+mj-lt"/>
              </a:defRPr>
            </a:lvl2pPr>
            <a:lvl3pPr>
              <a:defRPr sz="2000"/>
            </a:lvl3pPr>
          </a:lstStyle>
          <a:p>
            <a:pPr lvl="0"/>
            <a:r>
              <a:rPr lang="fr-FR"/>
              <a:t>2023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D90E109-53DF-F95D-CF3C-E37FD439E0C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81787" y="2305249"/>
            <a:ext cx="1999364" cy="1233543"/>
          </a:xfrm>
          <a:custGeom>
            <a:avLst/>
            <a:gdLst>
              <a:gd name="connsiteX0" fmla="*/ 0 w 4777694"/>
              <a:gd name="connsiteY0" fmla="*/ 0 h 2968735"/>
              <a:gd name="connsiteX1" fmla="*/ 4777694 w 4777694"/>
              <a:gd name="connsiteY1" fmla="*/ 0 h 2968735"/>
              <a:gd name="connsiteX2" fmla="*/ 4777694 w 4777694"/>
              <a:gd name="connsiteY2" fmla="*/ 2968735 h 2968735"/>
              <a:gd name="connsiteX3" fmla="*/ 0 w 4777694"/>
              <a:gd name="connsiteY3" fmla="*/ 2968735 h 2968735"/>
              <a:gd name="connsiteX0" fmla="*/ 0 w 4777694"/>
              <a:gd name="connsiteY0" fmla="*/ 0 h 2968735"/>
              <a:gd name="connsiteX1" fmla="*/ 3279094 w 4777694"/>
              <a:gd name="connsiteY1" fmla="*/ 981075 h 2968735"/>
              <a:gd name="connsiteX2" fmla="*/ 4777694 w 4777694"/>
              <a:gd name="connsiteY2" fmla="*/ 2968735 h 2968735"/>
              <a:gd name="connsiteX3" fmla="*/ 0 w 4777694"/>
              <a:gd name="connsiteY3" fmla="*/ 2968735 h 2968735"/>
              <a:gd name="connsiteX4" fmla="*/ 0 w 4777694"/>
              <a:gd name="connsiteY4" fmla="*/ 0 h 2968735"/>
              <a:gd name="connsiteX0" fmla="*/ 0 w 4777694"/>
              <a:gd name="connsiteY0" fmla="*/ 0 h 2968735"/>
              <a:gd name="connsiteX1" fmla="*/ 3996644 w 4777694"/>
              <a:gd name="connsiteY1" fmla="*/ 622300 h 2968735"/>
              <a:gd name="connsiteX2" fmla="*/ 4777694 w 4777694"/>
              <a:gd name="connsiteY2" fmla="*/ 2968735 h 2968735"/>
              <a:gd name="connsiteX3" fmla="*/ 0 w 4777694"/>
              <a:gd name="connsiteY3" fmla="*/ 2968735 h 2968735"/>
              <a:gd name="connsiteX4" fmla="*/ 0 w 4777694"/>
              <a:gd name="connsiteY4" fmla="*/ 0 h 2968735"/>
              <a:gd name="connsiteX0" fmla="*/ 0 w 3996644"/>
              <a:gd name="connsiteY0" fmla="*/ 0 h 2968735"/>
              <a:gd name="connsiteX1" fmla="*/ 3996644 w 3996644"/>
              <a:gd name="connsiteY1" fmla="*/ 622300 h 2968735"/>
              <a:gd name="connsiteX2" fmla="*/ 3609294 w 3996644"/>
              <a:gd name="connsiteY2" fmla="*/ 1825735 h 2968735"/>
              <a:gd name="connsiteX3" fmla="*/ 0 w 3996644"/>
              <a:gd name="connsiteY3" fmla="*/ 2968735 h 2968735"/>
              <a:gd name="connsiteX4" fmla="*/ 0 w 3996644"/>
              <a:gd name="connsiteY4" fmla="*/ 0 h 2968735"/>
              <a:gd name="connsiteX0" fmla="*/ 0 w 3996644"/>
              <a:gd name="connsiteY0" fmla="*/ 0 h 2968735"/>
              <a:gd name="connsiteX1" fmla="*/ 3996644 w 3996644"/>
              <a:gd name="connsiteY1" fmla="*/ 622300 h 2968735"/>
              <a:gd name="connsiteX2" fmla="*/ 3996644 w 3996644"/>
              <a:gd name="connsiteY2" fmla="*/ 1841610 h 2968735"/>
              <a:gd name="connsiteX3" fmla="*/ 0 w 3996644"/>
              <a:gd name="connsiteY3" fmla="*/ 2968735 h 2968735"/>
              <a:gd name="connsiteX4" fmla="*/ 0 w 3996644"/>
              <a:gd name="connsiteY4" fmla="*/ 0 h 2968735"/>
              <a:gd name="connsiteX0" fmla="*/ 0 w 3996644"/>
              <a:gd name="connsiteY0" fmla="*/ 0 h 2968735"/>
              <a:gd name="connsiteX1" fmla="*/ 3996644 w 3996644"/>
              <a:gd name="connsiteY1" fmla="*/ 622300 h 2968735"/>
              <a:gd name="connsiteX2" fmla="*/ 3996644 w 3996644"/>
              <a:gd name="connsiteY2" fmla="*/ 1854310 h 2968735"/>
              <a:gd name="connsiteX3" fmla="*/ 0 w 3996644"/>
              <a:gd name="connsiteY3" fmla="*/ 2968735 h 2968735"/>
              <a:gd name="connsiteX4" fmla="*/ 0 w 3996644"/>
              <a:gd name="connsiteY4" fmla="*/ 0 h 2968735"/>
              <a:gd name="connsiteX0" fmla="*/ 0 w 3996644"/>
              <a:gd name="connsiteY0" fmla="*/ 0 h 2133710"/>
              <a:gd name="connsiteX1" fmla="*/ 3996644 w 3996644"/>
              <a:gd name="connsiteY1" fmla="*/ 622300 h 2133710"/>
              <a:gd name="connsiteX2" fmla="*/ 3996644 w 3996644"/>
              <a:gd name="connsiteY2" fmla="*/ 1854310 h 2133710"/>
              <a:gd name="connsiteX3" fmla="*/ 63500 w 3996644"/>
              <a:gd name="connsiteY3" fmla="*/ 2133710 h 2133710"/>
              <a:gd name="connsiteX4" fmla="*/ 0 w 3996644"/>
              <a:gd name="connsiteY4" fmla="*/ 0 h 2133710"/>
              <a:gd name="connsiteX0" fmla="*/ 0 w 3996644"/>
              <a:gd name="connsiteY0" fmla="*/ 0 h 2467085"/>
              <a:gd name="connsiteX1" fmla="*/ 3996644 w 3996644"/>
              <a:gd name="connsiteY1" fmla="*/ 622300 h 2467085"/>
              <a:gd name="connsiteX2" fmla="*/ 3996644 w 3996644"/>
              <a:gd name="connsiteY2" fmla="*/ 1854310 h 2467085"/>
              <a:gd name="connsiteX3" fmla="*/ 6350 w 3996644"/>
              <a:gd name="connsiteY3" fmla="*/ 2467085 h 2467085"/>
              <a:gd name="connsiteX4" fmla="*/ 0 w 3996644"/>
              <a:gd name="connsiteY4" fmla="*/ 0 h 246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6644" h="2467085">
                <a:moveTo>
                  <a:pt x="0" y="0"/>
                </a:moveTo>
                <a:lnTo>
                  <a:pt x="3996644" y="622300"/>
                </a:lnTo>
                <a:lnTo>
                  <a:pt x="3996644" y="1854310"/>
                </a:lnTo>
                <a:lnTo>
                  <a:pt x="6350" y="2467085"/>
                </a:lnTo>
                <a:cubicBezTo>
                  <a:pt x="4233" y="1644723"/>
                  <a:pt x="2117" y="822362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B60065"/>
              </a:gs>
              <a:gs pos="33000">
                <a:srgbClr val="B60065"/>
              </a:gs>
              <a:gs pos="100000">
                <a:srgbClr val="C30066"/>
              </a:gs>
            </a:gsLst>
            <a:lin ang="0" scaled="0"/>
          </a:gradFill>
        </p:spPr>
        <p:txBody>
          <a:bodyPr wrap="square" anchor="ctr">
            <a:noAutofit/>
          </a:bodyPr>
          <a:lstStyle>
            <a:lvl1pPr algn="ctr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chemeClr val="bg1"/>
                </a:solidFill>
                <a:latin typeface="+mj-lt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3000">
                <a:solidFill>
                  <a:srgbClr val="800064"/>
                </a:solidFill>
                <a:latin typeface="+mj-lt"/>
              </a:defRPr>
            </a:lvl2pPr>
            <a:lvl3pPr>
              <a:defRPr sz="2000"/>
            </a:lvl3pPr>
          </a:lstStyle>
          <a:p>
            <a:pPr lvl="0"/>
            <a:r>
              <a:rPr lang="fr-FR"/>
              <a:t>2023</a:t>
            </a:r>
          </a:p>
        </p:txBody>
      </p:sp>
      <p:sp>
        <p:nvSpPr>
          <p:cNvPr id="23" name="Espace réservé du texte 15">
            <a:extLst>
              <a:ext uri="{FF2B5EF4-FFF2-40B4-BE49-F238E27FC236}">
                <a16:creationId xmlns:a16="http://schemas.microsoft.com/office/drawing/2014/main" id="{03DB09FD-7FEB-2375-D766-CAF61FEE5AB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49893" y="3717432"/>
            <a:ext cx="1999364" cy="779787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>
              <a:defRPr sz="1267">
                <a:solidFill>
                  <a:schemeClr val="tx1"/>
                </a:solidFill>
              </a:defRPr>
            </a:lvl1pPr>
            <a:lvl2pPr marL="0" indent="0">
              <a:buSzPct val="60000"/>
              <a:buFont typeface="Arial" panose="020B0604020202020204" pitchFamily="34" charset="0"/>
              <a:buNone/>
              <a:defRPr sz="1251" b="0">
                <a:solidFill>
                  <a:schemeClr val="tx1"/>
                </a:solidFill>
                <a:latin typeface="+mj-lt"/>
              </a:defRPr>
            </a:lvl2pPr>
            <a:lvl3pPr>
              <a:defRPr sz="1251">
                <a:solidFill>
                  <a:srgbClr val="7AB327"/>
                </a:solidFill>
              </a:defRPr>
            </a:lvl3pPr>
          </a:lstStyle>
          <a:p>
            <a:pPr lvl="0"/>
            <a:r>
              <a:rPr lang="pt-BR" err="1"/>
              <a:t>Batarior</a:t>
            </a:r>
            <a:r>
              <a:rPr lang="pt-BR"/>
              <a:t> </a:t>
            </a:r>
            <a:r>
              <a:rPr lang="pt-BR" err="1"/>
              <a:t>idiem</a:t>
            </a:r>
            <a:endParaRPr lang="pt-BR"/>
          </a:p>
          <a:p>
            <a:pPr lvl="0"/>
            <a:r>
              <a:rPr lang="pt-BR" err="1"/>
              <a:t>pris</a:t>
            </a:r>
            <a:r>
              <a:rPr lang="pt-BR"/>
              <a:t>, </a:t>
            </a:r>
            <a:r>
              <a:rPr lang="pt-BR" err="1"/>
              <a:t>nox</a:t>
            </a:r>
            <a:r>
              <a:rPr lang="pt-BR"/>
              <a:t> num, num,</a:t>
            </a:r>
          </a:p>
          <a:p>
            <a:pPr lvl="0"/>
            <a:r>
              <a:rPr lang="pt-BR" err="1"/>
              <a:t>consimo</a:t>
            </a:r>
            <a:r>
              <a:rPr lang="pt-BR"/>
              <a:t> musa o </a:t>
            </a:r>
            <a:r>
              <a:rPr lang="pt-BR" err="1"/>
              <a:t>eti</a:t>
            </a:r>
            <a:r>
              <a:rPr lang="pt-BR"/>
              <a:t>,</a:t>
            </a:r>
          </a:p>
          <a:p>
            <a:pPr lvl="0"/>
            <a:r>
              <a:rPr lang="pt-BR" err="1"/>
              <a:t>eliculi</a:t>
            </a:r>
            <a:r>
              <a:rPr lang="pt-BR"/>
              <a:t> </a:t>
            </a:r>
            <a:r>
              <a:rPr lang="pt-BR" err="1"/>
              <a:t>ciesse</a:t>
            </a:r>
            <a:r>
              <a:rPr lang="pt-BR"/>
              <a:t> tam.</a:t>
            </a:r>
            <a:endParaRPr lang="fr-FR"/>
          </a:p>
        </p:txBody>
      </p:sp>
      <p:sp>
        <p:nvSpPr>
          <p:cNvPr id="24" name="Espace réservé du texte 15">
            <a:extLst>
              <a:ext uri="{FF2B5EF4-FFF2-40B4-BE49-F238E27FC236}">
                <a16:creationId xmlns:a16="http://schemas.microsoft.com/office/drawing/2014/main" id="{65557E40-32DD-93C3-4460-672080DDB8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78839" y="3717431"/>
            <a:ext cx="1999364" cy="582895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>
              <a:defRPr sz="1267">
                <a:solidFill>
                  <a:schemeClr val="tx1"/>
                </a:solidFill>
              </a:defRPr>
            </a:lvl1pPr>
            <a:lvl2pPr marL="0" indent="0">
              <a:buSzPct val="60000"/>
              <a:buFont typeface="Arial" panose="020B0604020202020204" pitchFamily="34" charset="0"/>
              <a:buNone/>
              <a:defRPr sz="1251" b="0">
                <a:solidFill>
                  <a:schemeClr val="tx1"/>
                </a:solidFill>
                <a:latin typeface="+mj-lt"/>
              </a:defRPr>
            </a:lvl2pPr>
            <a:lvl3pPr>
              <a:defRPr sz="1251">
                <a:solidFill>
                  <a:srgbClr val="7AB327"/>
                </a:solidFill>
              </a:defRPr>
            </a:lvl3pPr>
          </a:lstStyle>
          <a:p>
            <a:pPr lvl="0"/>
            <a:r>
              <a:rPr lang="fr-FR" err="1"/>
              <a:t>Antiur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set,</a:t>
            </a:r>
          </a:p>
          <a:p>
            <a:pPr lvl="0"/>
            <a:r>
              <a:rPr lang="fr-FR" err="1"/>
              <a:t>doluptas</a:t>
            </a:r>
            <a:r>
              <a:rPr lang="fr-FR"/>
              <a:t> arum </a:t>
            </a:r>
            <a:r>
              <a:rPr lang="fr-FR" err="1"/>
              <a:t>lorem</a:t>
            </a:r>
            <a:endParaRPr lang="fr-FR"/>
          </a:p>
          <a:p>
            <a:pPr lvl="0"/>
            <a:r>
              <a:rPr lang="fr-FR"/>
              <a:t>ipsum </a:t>
            </a:r>
            <a:r>
              <a:rPr lang="fr-FR" err="1"/>
              <a:t>idebit</a:t>
            </a:r>
            <a:r>
              <a:rPr lang="fr-FR"/>
              <a:t>.</a:t>
            </a:r>
          </a:p>
        </p:txBody>
      </p:sp>
      <p:sp>
        <p:nvSpPr>
          <p:cNvPr id="25" name="Espace réservé du texte 15">
            <a:extLst>
              <a:ext uri="{FF2B5EF4-FFF2-40B4-BE49-F238E27FC236}">
                <a16:creationId xmlns:a16="http://schemas.microsoft.com/office/drawing/2014/main" id="{2227E99B-A6CD-7EDA-2713-41787584E2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23443" y="3717433"/>
            <a:ext cx="1999364" cy="386004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>
              <a:defRPr sz="1267">
                <a:solidFill>
                  <a:schemeClr val="tx1"/>
                </a:solidFill>
              </a:defRPr>
            </a:lvl1pPr>
            <a:lvl2pPr marL="0" indent="0">
              <a:buSzPct val="60000"/>
              <a:buFont typeface="Arial" panose="020B0604020202020204" pitchFamily="34" charset="0"/>
              <a:buNone/>
              <a:defRPr sz="1251" b="0">
                <a:solidFill>
                  <a:schemeClr val="tx1"/>
                </a:solidFill>
                <a:latin typeface="+mj-lt"/>
              </a:defRPr>
            </a:lvl2pPr>
            <a:lvl3pPr>
              <a:defRPr sz="1251">
                <a:solidFill>
                  <a:srgbClr val="7AB327"/>
                </a:solidFill>
              </a:defRPr>
            </a:lvl3pPr>
          </a:lstStyle>
          <a:p>
            <a:pPr lvl="0"/>
            <a:r>
              <a:rPr lang="pt-BR" err="1"/>
              <a:t>Doluptas</a:t>
            </a:r>
            <a:r>
              <a:rPr lang="pt-BR"/>
              <a:t> </a:t>
            </a:r>
            <a:r>
              <a:rPr lang="pt-BR" err="1"/>
              <a:t>arum</a:t>
            </a:r>
            <a:r>
              <a:rPr lang="pt-BR"/>
              <a:t> </a:t>
            </a:r>
            <a:r>
              <a:rPr lang="pt-BR" err="1"/>
              <a:t>lorem</a:t>
            </a:r>
            <a:endParaRPr lang="pt-BR"/>
          </a:p>
          <a:p>
            <a:pPr lvl="0"/>
            <a:r>
              <a:rPr lang="pt-BR"/>
              <a:t>ipsum </a:t>
            </a:r>
            <a:r>
              <a:rPr lang="pt-BR" err="1"/>
              <a:t>idebit</a:t>
            </a:r>
            <a:r>
              <a:rPr lang="pt-BR"/>
              <a:t>.</a:t>
            </a:r>
            <a:endParaRPr lang="fr-FR"/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7552FDDA-4918-8756-50BE-A466AD63C32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8508" y="566039"/>
            <a:ext cx="10914985" cy="747471"/>
          </a:xfrm>
          <a:prstGeom prst="rect">
            <a:avLst/>
          </a:prstGeom>
        </p:spPr>
        <p:txBody>
          <a:bodyPr/>
          <a:lstStyle>
            <a:lvl1pPr>
              <a:defRPr lang="fr-FR" sz="3067" kern="1200" dirty="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1pPr>
            <a:lvl2pPr marL="8466" indent="0">
              <a:lnSpc>
                <a:spcPct val="88000"/>
              </a:lnSpc>
              <a:tabLst/>
              <a:defRPr lang="fr-FR" sz="2000" kern="1200" dirty="0" smtClean="0">
                <a:solidFill>
                  <a:srgbClr val="800064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/>
              <a:t>Titre de la slide</a:t>
            </a:r>
          </a:p>
          <a:p>
            <a:pPr lvl="1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426119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.Plan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7552FDDA-4918-8756-50BE-A466AD63C32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8508" y="566039"/>
            <a:ext cx="10914985" cy="747471"/>
          </a:xfrm>
          <a:prstGeom prst="rect">
            <a:avLst/>
          </a:prstGeom>
        </p:spPr>
        <p:txBody>
          <a:bodyPr/>
          <a:lstStyle>
            <a:lvl1pPr>
              <a:defRPr lang="fr-FR" sz="3067" kern="1200" dirty="0" smtClean="0">
                <a:solidFill>
                  <a:srgbClr val="264FC4"/>
                </a:solidFill>
                <a:latin typeface="+mj-lt"/>
                <a:ea typeface="+mn-ea"/>
                <a:cs typeface="+mn-cs"/>
              </a:defRPr>
            </a:lvl1pPr>
            <a:lvl2pPr marL="8466" indent="0">
              <a:lnSpc>
                <a:spcPct val="88000"/>
              </a:lnSpc>
              <a:tabLst/>
              <a:defRPr lang="fr-FR" sz="2000" kern="1200" dirty="0" smtClean="0">
                <a:solidFill>
                  <a:srgbClr val="264FC4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/>
              <a:t>Planning du projet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7" name="Espace réservé du tableau 6">
            <a:extLst>
              <a:ext uri="{FF2B5EF4-FFF2-40B4-BE49-F238E27FC236}">
                <a16:creationId xmlns:a16="http://schemas.microsoft.com/office/drawing/2014/main" id="{FCDD0DE0-EF2E-DC0E-D186-8B37364E0446}"/>
              </a:ext>
            </a:extLst>
          </p:cNvPr>
          <p:cNvSpPr>
            <a:spLocks noGrp="1"/>
          </p:cNvSpPr>
          <p:nvPr>
            <p:ph type="tbl" sz="quarter" idx="31"/>
          </p:nvPr>
        </p:nvSpPr>
        <p:spPr>
          <a:xfrm>
            <a:off x="637782" y="1536193"/>
            <a:ext cx="10914985" cy="240643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.Texte 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1732CE59-748F-3A82-3B02-FDF8A19716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8507" y="1837437"/>
            <a:ext cx="2560384" cy="1427635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>
              <a:defRPr sz="1267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Aft>
                <a:spcPts val="300"/>
              </a:spcAft>
              <a:buSzPct val="60000"/>
              <a:buFont typeface="Arial" panose="020B0604020202020204" pitchFamily="34" charset="0"/>
              <a:buNone/>
              <a:defRPr sz="2000" b="0">
                <a:solidFill>
                  <a:srgbClr val="264FC4"/>
                </a:solidFill>
                <a:latin typeface="+mj-lt"/>
              </a:defRPr>
            </a:lvl2pPr>
            <a:lvl3pPr>
              <a:lnSpc>
                <a:spcPct val="80000"/>
              </a:lnSpc>
              <a:defRPr sz="4400" b="0">
                <a:solidFill>
                  <a:srgbClr val="264FC4"/>
                </a:solidFill>
                <a:latin typeface="+mj-lt"/>
              </a:defRPr>
            </a:lvl3pPr>
          </a:lstStyle>
          <a:p>
            <a:pPr lvl="2"/>
            <a:r>
              <a:rPr lang="fr-FR"/>
              <a:t>1</a:t>
            </a:r>
          </a:p>
          <a:p>
            <a:pPr lvl="1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0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;</a:t>
            </a:r>
          </a:p>
          <a:p>
            <a:pPr lvl="0"/>
            <a:r>
              <a:rPr lang="fr-FR"/>
              <a:t>ost </a:t>
            </a:r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endParaRPr lang="fr-FR"/>
          </a:p>
          <a:p>
            <a:pPr lvl="0"/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 </a:t>
            </a:r>
            <a:r>
              <a:rPr lang="fr-FR" err="1"/>
              <a:t>upimis</a:t>
            </a:r>
            <a:r>
              <a:rPr lang="fr-FR"/>
              <a:t>.</a:t>
            </a:r>
          </a:p>
        </p:txBody>
      </p:sp>
      <p:sp>
        <p:nvSpPr>
          <p:cNvPr id="5" name="Espace réservé du texte 15">
            <a:extLst>
              <a:ext uri="{FF2B5EF4-FFF2-40B4-BE49-F238E27FC236}">
                <a16:creationId xmlns:a16="http://schemas.microsoft.com/office/drawing/2014/main" id="{72427529-67CC-0975-093F-352549F577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18609" y="1837438"/>
            <a:ext cx="2560384" cy="1410835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>
              <a:defRPr lang="fr-FR" sz="1267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80000"/>
              </a:lnSpc>
              <a:spcAft>
                <a:spcPts val="300"/>
              </a:spcAft>
              <a:buSzPct val="60000"/>
              <a:buFont typeface="Arial" panose="020B0604020202020204" pitchFamily="34" charset="0"/>
              <a:buNone/>
              <a:defRPr sz="2000" b="0">
                <a:solidFill>
                  <a:srgbClr val="264FC4"/>
                </a:solidFill>
                <a:latin typeface="+mj-lt"/>
              </a:defRPr>
            </a:lvl2pPr>
            <a:lvl3pPr>
              <a:lnSpc>
                <a:spcPct val="80000"/>
              </a:lnSpc>
              <a:defRPr lang="fr-FR" sz="4400" b="0" kern="1200" dirty="0">
                <a:solidFill>
                  <a:srgbClr val="264FC4"/>
                </a:solidFill>
                <a:latin typeface="+mj-lt"/>
                <a:ea typeface="+mn-ea"/>
                <a:cs typeface="+mn-cs"/>
              </a:defRPr>
            </a:lvl3pPr>
          </a:lstStyle>
          <a:p>
            <a:pPr marL="0" lvl="2" indent="0" algn="l" defTabSz="457189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/>
              <a:t>2</a:t>
            </a:r>
          </a:p>
          <a:p>
            <a:pPr lvl="1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0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;</a:t>
            </a:r>
          </a:p>
          <a:p>
            <a:pPr lvl="0"/>
            <a:r>
              <a:rPr lang="fr-FR"/>
              <a:t>ost </a:t>
            </a:r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endParaRPr lang="fr-FR"/>
          </a:p>
          <a:p>
            <a:pPr lvl="0"/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 </a:t>
            </a:r>
            <a:r>
              <a:rPr lang="fr-FR" err="1"/>
              <a:t>upimis</a:t>
            </a:r>
            <a:r>
              <a:rPr lang="fr-FR"/>
              <a:t>.</a:t>
            </a:r>
          </a:p>
        </p:txBody>
      </p:sp>
      <p:sp>
        <p:nvSpPr>
          <p:cNvPr id="10" name="Espace réservé du texte 15">
            <a:extLst>
              <a:ext uri="{FF2B5EF4-FFF2-40B4-BE49-F238E27FC236}">
                <a16:creationId xmlns:a16="http://schemas.microsoft.com/office/drawing/2014/main" id="{2260B0A7-A4C8-F518-47D4-A384CC1C34A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98711" y="1837438"/>
            <a:ext cx="2560384" cy="1410835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>
              <a:defRPr lang="fr-FR" sz="1267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80000"/>
              </a:lnSpc>
              <a:spcAft>
                <a:spcPts val="300"/>
              </a:spcAft>
              <a:buSzPct val="60000"/>
              <a:buFont typeface="Arial" panose="020B0604020202020204" pitchFamily="34" charset="0"/>
              <a:buNone/>
              <a:defRPr sz="2000" b="0">
                <a:solidFill>
                  <a:srgbClr val="264FC4"/>
                </a:solidFill>
                <a:latin typeface="+mj-lt"/>
              </a:defRPr>
            </a:lvl2pPr>
            <a:lvl3pPr>
              <a:lnSpc>
                <a:spcPct val="80000"/>
              </a:lnSpc>
              <a:defRPr lang="fr-FR" sz="4400" b="0" kern="1200" dirty="0">
                <a:solidFill>
                  <a:srgbClr val="264FC4"/>
                </a:solidFill>
                <a:latin typeface="+mj-lt"/>
                <a:ea typeface="+mn-ea"/>
                <a:cs typeface="+mn-cs"/>
              </a:defRPr>
            </a:lvl3pPr>
          </a:lstStyle>
          <a:p>
            <a:pPr marL="0" lvl="2" indent="0" algn="l" defTabSz="457189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/>
              <a:t>3</a:t>
            </a:r>
          </a:p>
          <a:p>
            <a:pPr lvl="1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0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;</a:t>
            </a:r>
          </a:p>
          <a:p>
            <a:pPr lvl="0"/>
            <a:r>
              <a:rPr lang="fr-FR"/>
              <a:t>ost </a:t>
            </a:r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endParaRPr lang="fr-FR"/>
          </a:p>
          <a:p>
            <a:pPr lvl="0"/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 </a:t>
            </a:r>
            <a:r>
              <a:rPr lang="fr-FR" err="1"/>
              <a:t>upimis</a:t>
            </a:r>
            <a:r>
              <a:rPr lang="fr-FR"/>
              <a:t>.</a:t>
            </a:r>
          </a:p>
        </p:txBody>
      </p:sp>
      <p:sp>
        <p:nvSpPr>
          <p:cNvPr id="11" name="Espace réservé du texte 15">
            <a:extLst>
              <a:ext uri="{FF2B5EF4-FFF2-40B4-BE49-F238E27FC236}">
                <a16:creationId xmlns:a16="http://schemas.microsoft.com/office/drawing/2014/main" id="{606DF007-C5AB-3AD4-17C6-1FDB6AC6F76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78813" y="1837438"/>
            <a:ext cx="2560384" cy="1410835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>
              <a:defRPr sz="1267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Aft>
                <a:spcPts val="300"/>
              </a:spcAft>
              <a:buSzPct val="60000"/>
              <a:buFont typeface="Arial" panose="020B0604020202020204" pitchFamily="34" charset="0"/>
              <a:buNone/>
              <a:defRPr sz="2000" b="0">
                <a:solidFill>
                  <a:srgbClr val="264FC4"/>
                </a:solidFill>
                <a:latin typeface="+mj-lt"/>
              </a:defRPr>
            </a:lvl2pPr>
            <a:lvl3pPr>
              <a:lnSpc>
                <a:spcPct val="80000"/>
              </a:lnSpc>
              <a:defRPr lang="fr-FR" sz="4400" b="0" kern="1200" dirty="0">
                <a:solidFill>
                  <a:srgbClr val="264FC4"/>
                </a:solidFill>
                <a:latin typeface="+mj-lt"/>
                <a:ea typeface="+mn-ea"/>
                <a:cs typeface="+mn-cs"/>
              </a:defRPr>
            </a:lvl3pPr>
          </a:lstStyle>
          <a:p>
            <a:pPr marL="0" lvl="2" indent="0" algn="l" defTabSz="457189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/>
              <a:t>4</a:t>
            </a:r>
          </a:p>
          <a:p>
            <a:pPr lvl="1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0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;</a:t>
            </a:r>
          </a:p>
          <a:p>
            <a:pPr lvl="0"/>
            <a:r>
              <a:rPr lang="fr-FR"/>
              <a:t>ost </a:t>
            </a:r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endParaRPr lang="fr-FR"/>
          </a:p>
          <a:p>
            <a:pPr lvl="0"/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 </a:t>
            </a:r>
            <a:r>
              <a:rPr lang="fr-FR" err="1"/>
              <a:t>upimis</a:t>
            </a:r>
            <a:r>
              <a:rPr lang="fr-FR"/>
              <a:t>.</a:t>
            </a:r>
          </a:p>
        </p:txBody>
      </p:sp>
      <p:sp>
        <p:nvSpPr>
          <p:cNvPr id="18" name="Espace réservé du graphique SmartArt 17">
            <a:extLst>
              <a:ext uri="{FF2B5EF4-FFF2-40B4-BE49-F238E27FC236}">
                <a16:creationId xmlns:a16="http://schemas.microsoft.com/office/drawing/2014/main" id="{DD193A92-96F6-EECC-42E0-9BA7C7ECC88E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639533" y="634697"/>
            <a:ext cx="266689" cy="247355"/>
          </a:xfrm>
          <a:custGeom>
            <a:avLst/>
            <a:gdLst>
              <a:gd name="connsiteX0" fmla="*/ 1 w 533102"/>
              <a:gd name="connsiteY0" fmla="*/ 0 h 494708"/>
              <a:gd name="connsiteX1" fmla="*/ 533098 w 533102"/>
              <a:gd name="connsiteY1" fmla="*/ 179612 h 494708"/>
              <a:gd name="connsiteX2" fmla="*/ 533102 w 533102"/>
              <a:gd name="connsiteY2" fmla="*/ 342486 h 494708"/>
              <a:gd name="connsiteX3" fmla="*/ 0 w 533102"/>
              <a:gd name="connsiteY3" fmla="*/ 494708 h 49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102" h="494708">
                <a:moveTo>
                  <a:pt x="1" y="0"/>
                </a:moveTo>
                <a:lnTo>
                  <a:pt x="533098" y="179612"/>
                </a:lnTo>
                <a:lnTo>
                  <a:pt x="533102" y="342486"/>
                </a:lnTo>
                <a:lnTo>
                  <a:pt x="0" y="494708"/>
                </a:lnTo>
                <a:close/>
              </a:path>
            </a:pathLst>
          </a:custGeom>
          <a:solidFill>
            <a:srgbClr val="508ECC"/>
          </a:solidFill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B6F44AF5-B621-9798-4F8D-AE142CA0EA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8507" y="3806055"/>
            <a:ext cx="2560384" cy="1410835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>
              <a:defRPr sz="1267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Aft>
                <a:spcPts val="300"/>
              </a:spcAft>
              <a:buSzPct val="60000"/>
              <a:buFont typeface="Arial" panose="020B0604020202020204" pitchFamily="34" charset="0"/>
              <a:buNone/>
              <a:defRPr sz="2000" b="0">
                <a:solidFill>
                  <a:srgbClr val="264FC4"/>
                </a:solidFill>
                <a:latin typeface="+mj-lt"/>
              </a:defRPr>
            </a:lvl2pPr>
            <a:lvl3pPr>
              <a:lnSpc>
                <a:spcPct val="80000"/>
              </a:lnSpc>
              <a:defRPr lang="fr-FR" sz="4400" b="0" kern="1200" dirty="0">
                <a:solidFill>
                  <a:srgbClr val="264FC4"/>
                </a:solidFill>
                <a:latin typeface="+mj-lt"/>
                <a:ea typeface="+mn-ea"/>
                <a:cs typeface="+mn-cs"/>
              </a:defRPr>
            </a:lvl3pPr>
          </a:lstStyle>
          <a:p>
            <a:pPr marL="0" lvl="2" indent="0" algn="l" defTabSz="457189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/>
              <a:t>5</a:t>
            </a:r>
          </a:p>
          <a:p>
            <a:pPr lvl="1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0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;</a:t>
            </a:r>
          </a:p>
          <a:p>
            <a:pPr lvl="0"/>
            <a:r>
              <a:rPr lang="fr-FR"/>
              <a:t>ost </a:t>
            </a:r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endParaRPr lang="fr-FR"/>
          </a:p>
          <a:p>
            <a:pPr lvl="0"/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 </a:t>
            </a:r>
            <a:r>
              <a:rPr lang="fr-FR" err="1"/>
              <a:t>upimis</a:t>
            </a:r>
            <a:r>
              <a:rPr lang="fr-FR"/>
              <a:t>.</a:t>
            </a:r>
          </a:p>
        </p:txBody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61F1DB41-D982-D006-22C7-BA40926D96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18609" y="3806055"/>
            <a:ext cx="2560384" cy="1410835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>
              <a:defRPr lang="fr-FR" sz="1267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80000"/>
              </a:lnSpc>
              <a:spcAft>
                <a:spcPts val="300"/>
              </a:spcAft>
              <a:buSzPct val="60000"/>
              <a:buFont typeface="Arial" panose="020B0604020202020204" pitchFamily="34" charset="0"/>
              <a:buNone/>
              <a:defRPr sz="2000" b="0">
                <a:solidFill>
                  <a:srgbClr val="264FC4"/>
                </a:solidFill>
                <a:latin typeface="+mj-lt"/>
              </a:defRPr>
            </a:lvl2pPr>
            <a:lvl3pPr>
              <a:lnSpc>
                <a:spcPct val="80000"/>
              </a:lnSpc>
              <a:defRPr lang="fr-FR" sz="4400" b="0" kern="1200" dirty="0">
                <a:solidFill>
                  <a:srgbClr val="264FC4"/>
                </a:solidFill>
                <a:latin typeface="+mj-lt"/>
                <a:ea typeface="+mn-ea"/>
                <a:cs typeface="+mn-cs"/>
              </a:defRPr>
            </a:lvl3pPr>
          </a:lstStyle>
          <a:p>
            <a:pPr marL="0" lvl="2" indent="0" algn="l" defTabSz="457189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/>
              <a:t>6</a:t>
            </a:r>
          </a:p>
          <a:p>
            <a:pPr lvl="1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0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;</a:t>
            </a:r>
          </a:p>
          <a:p>
            <a:pPr lvl="0"/>
            <a:r>
              <a:rPr lang="fr-FR"/>
              <a:t>ost </a:t>
            </a:r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endParaRPr lang="fr-FR"/>
          </a:p>
          <a:p>
            <a:pPr lvl="0"/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 </a:t>
            </a:r>
            <a:r>
              <a:rPr lang="fr-FR" err="1"/>
              <a:t>upimis</a:t>
            </a:r>
            <a:r>
              <a:rPr lang="fr-FR"/>
              <a:t>.</a:t>
            </a:r>
          </a:p>
        </p:txBody>
      </p:sp>
      <p:sp>
        <p:nvSpPr>
          <p:cNvPr id="21" name="Espace réservé du texte 15">
            <a:extLst>
              <a:ext uri="{FF2B5EF4-FFF2-40B4-BE49-F238E27FC236}">
                <a16:creationId xmlns:a16="http://schemas.microsoft.com/office/drawing/2014/main" id="{64A600C9-BB05-9AFB-CC63-DDB9029726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98711" y="3806055"/>
            <a:ext cx="2560384" cy="1410835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>
              <a:defRPr lang="fr-FR" sz="1267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80000"/>
              </a:lnSpc>
              <a:spcAft>
                <a:spcPts val="300"/>
              </a:spcAft>
              <a:buSzPct val="60000"/>
              <a:buFont typeface="Arial" panose="020B0604020202020204" pitchFamily="34" charset="0"/>
              <a:buNone/>
              <a:defRPr sz="2000" b="0">
                <a:solidFill>
                  <a:srgbClr val="264FC4"/>
                </a:solidFill>
                <a:latin typeface="+mj-lt"/>
              </a:defRPr>
            </a:lvl2pPr>
            <a:lvl3pPr>
              <a:lnSpc>
                <a:spcPct val="80000"/>
              </a:lnSpc>
              <a:defRPr lang="fr-FR" sz="4400" b="0" kern="1200" dirty="0">
                <a:solidFill>
                  <a:srgbClr val="264FC4"/>
                </a:solidFill>
                <a:latin typeface="+mj-lt"/>
                <a:ea typeface="+mn-ea"/>
                <a:cs typeface="+mn-cs"/>
              </a:defRPr>
            </a:lvl3pPr>
          </a:lstStyle>
          <a:p>
            <a:pPr marL="0" lvl="2" indent="0" algn="l" defTabSz="457189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/>
              <a:t>7</a:t>
            </a:r>
          </a:p>
          <a:p>
            <a:pPr lvl="1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0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;</a:t>
            </a:r>
          </a:p>
          <a:p>
            <a:pPr lvl="0"/>
            <a:r>
              <a:rPr lang="fr-FR"/>
              <a:t>ost </a:t>
            </a:r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endParaRPr lang="fr-FR"/>
          </a:p>
          <a:p>
            <a:pPr lvl="0"/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 </a:t>
            </a:r>
            <a:r>
              <a:rPr lang="fr-FR" err="1"/>
              <a:t>upimis</a:t>
            </a:r>
            <a:r>
              <a:rPr lang="fr-FR"/>
              <a:t>.</a:t>
            </a:r>
          </a:p>
        </p:txBody>
      </p:sp>
      <p:sp>
        <p:nvSpPr>
          <p:cNvPr id="22" name="Espace réservé du texte 15">
            <a:extLst>
              <a:ext uri="{FF2B5EF4-FFF2-40B4-BE49-F238E27FC236}">
                <a16:creationId xmlns:a16="http://schemas.microsoft.com/office/drawing/2014/main" id="{E10E6547-3B75-86A9-7138-277CC19DFF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78813" y="3806055"/>
            <a:ext cx="2560384" cy="1410835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>
              <a:defRPr sz="1267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Aft>
                <a:spcPts val="300"/>
              </a:spcAft>
              <a:buSzPct val="60000"/>
              <a:buFont typeface="Arial" panose="020B0604020202020204" pitchFamily="34" charset="0"/>
              <a:buNone/>
              <a:defRPr sz="2000" b="0">
                <a:solidFill>
                  <a:srgbClr val="264FC4"/>
                </a:solidFill>
                <a:latin typeface="+mj-lt"/>
              </a:defRPr>
            </a:lvl2pPr>
            <a:lvl3pPr>
              <a:lnSpc>
                <a:spcPct val="80000"/>
              </a:lnSpc>
              <a:defRPr lang="fr-FR" sz="4400" b="0" kern="1200" dirty="0">
                <a:solidFill>
                  <a:srgbClr val="264FC4"/>
                </a:solidFill>
                <a:latin typeface="+mj-lt"/>
                <a:ea typeface="+mn-ea"/>
                <a:cs typeface="+mn-cs"/>
              </a:defRPr>
            </a:lvl3pPr>
          </a:lstStyle>
          <a:p>
            <a:pPr marL="0" lvl="2" indent="0" algn="l" defTabSz="457189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/>
              <a:t>8</a:t>
            </a:r>
          </a:p>
          <a:p>
            <a:pPr lvl="1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0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;</a:t>
            </a:r>
          </a:p>
          <a:p>
            <a:pPr lvl="0"/>
            <a:r>
              <a:rPr lang="fr-FR"/>
              <a:t>ost </a:t>
            </a:r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endParaRPr lang="fr-FR"/>
          </a:p>
          <a:p>
            <a:pPr lvl="0"/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 </a:t>
            </a:r>
            <a:r>
              <a:rPr lang="fr-FR" err="1"/>
              <a:t>upimis</a:t>
            </a:r>
            <a:r>
              <a:rPr lang="fr-FR"/>
              <a:t>.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DFA39929-47CD-791A-B96F-CBE43EB2C99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28555" y="561113"/>
            <a:ext cx="10510643" cy="747471"/>
          </a:xfrm>
          <a:prstGeom prst="rect">
            <a:avLst/>
          </a:prstGeom>
        </p:spPr>
        <p:txBody>
          <a:bodyPr/>
          <a:lstStyle>
            <a:lvl1pPr>
              <a:defRPr lang="fr-FR" sz="3067" kern="1200" dirty="0" smtClean="0">
                <a:solidFill>
                  <a:srgbClr val="264FC4"/>
                </a:solidFill>
                <a:latin typeface="+mj-lt"/>
                <a:ea typeface="+mn-ea"/>
                <a:cs typeface="+mn-cs"/>
              </a:defRPr>
            </a:lvl1pPr>
            <a:lvl2pPr marL="8466" indent="0">
              <a:lnSpc>
                <a:spcPct val="88000"/>
              </a:lnSpc>
              <a:tabLst/>
              <a:defRPr lang="fr-FR" sz="2000" kern="1200" dirty="0" smtClean="0">
                <a:solidFill>
                  <a:srgbClr val="264FC4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/>
              <a:t>Titre de la slide</a:t>
            </a:r>
          </a:p>
          <a:p>
            <a:pPr lvl="1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402152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.Texte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1732CE59-748F-3A82-3B02-FDF8A19716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8508" y="2654342"/>
            <a:ext cx="3169517" cy="1855209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>
              <a:defRPr sz="1267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sz="1500" b="0">
                <a:solidFill>
                  <a:srgbClr val="800064"/>
                </a:solidFill>
                <a:latin typeface="Avenir LT Std 35 Light" panose="020B0402020203020204" pitchFamily="34" charset="0"/>
              </a:defRPr>
            </a:lvl2pPr>
            <a:lvl3pPr>
              <a:lnSpc>
                <a:spcPct val="90000"/>
              </a:lnSpc>
              <a:defRPr lang="fr-FR" sz="2000" b="0" kern="120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3pPr>
          </a:lstStyle>
          <a:p>
            <a:pPr lvl="2"/>
            <a:r>
              <a:rPr lang="fr-FR"/>
              <a:t>Titre 1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/>
              <a:t>Sous-titre sur deux ou trois lignes</a:t>
            </a:r>
          </a:p>
          <a:p>
            <a:pPr lvl="0"/>
            <a:endParaRPr lang="fr-FR"/>
          </a:p>
          <a:p>
            <a:pPr lvl="0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; ost </a:t>
            </a:r>
            <a:r>
              <a:rPr lang="fr-FR" err="1"/>
              <a:t>porai</a:t>
            </a:r>
            <a:endParaRPr lang="fr-FR"/>
          </a:p>
          <a:p>
            <a:pPr lvl="0"/>
            <a:r>
              <a:rPr lang="fr-FR" err="1"/>
              <a:t>tifecru</a:t>
            </a:r>
            <a:r>
              <a:rPr lang="fr-FR"/>
              <a:t> </a:t>
            </a:r>
            <a:r>
              <a:rPr lang="fr-FR" err="1"/>
              <a:t>ncludem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endParaRPr lang="fr-FR"/>
          </a:p>
          <a:p>
            <a:pPr lvl="0"/>
            <a:r>
              <a:rPr lang="fr-FR" err="1"/>
              <a:t>upimis</a:t>
            </a:r>
            <a:r>
              <a:rPr lang="fr-FR"/>
              <a:t>. </a:t>
            </a:r>
            <a:r>
              <a:rPr lang="fr-FR" err="1"/>
              <a:t>Etrae</a:t>
            </a:r>
            <a:r>
              <a:rPr lang="fr-FR"/>
              <a:t> </a:t>
            </a:r>
            <a:r>
              <a:rPr lang="fr-FR" err="1"/>
              <a:t>mordius</a:t>
            </a:r>
            <a:r>
              <a:rPr lang="fr-FR"/>
              <a:t> </a:t>
            </a:r>
            <a:r>
              <a:rPr lang="fr-FR" err="1"/>
              <a:t>omnimis</a:t>
            </a:r>
            <a:r>
              <a:rPr lang="fr-FR"/>
              <a:t>, non sent</a:t>
            </a:r>
          </a:p>
          <a:p>
            <a:pPr lvl="0"/>
            <a:r>
              <a:rPr lang="fr-FR" err="1"/>
              <a:t>Gulicum</a:t>
            </a:r>
            <a:r>
              <a:rPr lang="fr-FR"/>
              <a:t> </a:t>
            </a:r>
            <a:r>
              <a:rPr lang="fr-FR" err="1"/>
              <a:t>tussustrae</a:t>
            </a:r>
            <a:r>
              <a:rPr lang="fr-FR"/>
              <a:t> </a:t>
            </a:r>
            <a:r>
              <a:rPr lang="fr-FR" err="1"/>
              <a:t>publiis</a:t>
            </a:r>
            <a:r>
              <a:rPr lang="fr-FR"/>
              <a:t> </a:t>
            </a:r>
            <a:r>
              <a:rPr lang="fr-FR" err="1"/>
              <a:t>clerecios</a:t>
            </a:r>
            <a:r>
              <a:rPr lang="fr-FR"/>
              <a:t> </a:t>
            </a:r>
            <a:r>
              <a:rPr lang="fr-FR" err="1"/>
              <a:t>bonsu</a:t>
            </a:r>
            <a:r>
              <a:rPr lang="fr-FR"/>
              <a:t>-</a:t>
            </a:r>
          </a:p>
          <a:p>
            <a:pPr lvl="0"/>
            <a:r>
              <a:rPr lang="fr-FR"/>
              <a:t>lo </a:t>
            </a:r>
            <a:r>
              <a:rPr lang="fr-FR" err="1"/>
              <a:t>stracchicae</a:t>
            </a:r>
            <a:r>
              <a:rPr lang="fr-FR"/>
              <a:t> </a:t>
            </a:r>
            <a:r>
              <a:rPr lang="fr-FR" err="1"/>
              <a:t>culvit</a:t>
            </a:r>
            <a:r>
              <a:rPr lang="fr-FR"/>
              <a:t>. </a:t>
            </a:r>
            <a:r>
              <a:rPr lang="fr-FR" err="1"/>
              <a:t>Escessignos</a:t>
            </a:r>
            <a:r>
              <a:rPr lang="fr-FR"/>
              <a:t>, </a:t>
            </a:r>
            <a:r>
              <a:rPr lang="fr-FR" err="1"/>
              <a:t>ora</a:t>
            </a:r>
            <a:r>
              <a:rPr lang="fr-FR"/>
              <a:t>, </a:t>
            </a:r>
            <a:r>
              <a:rPr lang="fr-FR" err="1"/>
              <a:t>musq</a:t>
            </a:r>
            <a:endParaRPr lang="fr-FR"/>
          </a:p>
          <a:p>
            <a:pPr lvl="0"/>
            <a:r>
              <a:rPr lang="fr-FR" err="1"/>
              <a:t>uidiend</a:t>
            </a:r>
            <a:r>
              <a:rPr lang="fr-FR"/>
              <a:t> </a:t>
            </a:r>
            <a:r>
              <a:rPr lang="fr-FR" err="1"/>
              <a:t>uconsus</a:t>
            </a:r>
            <a:r>
              <a:rPr lang="fr-FR"/>
              <a:t>, </a:t>
            </a:r>
            <a:r>
              <a:rPr lang="fr-FR" err="1"/>
              <a:t>constiam</a:t>
            </a:r>
            <a:r>
              <a:rPr lang="fr-FR"/>
              <a:t> </a:t>
            </a:r>
            <a:r>
              <a:rPr lang="fr-FR" err="1"/>
              <a:t>quei</a:t>
            </a:r>
            <a:r>
              <a:rPr lang="fr-FR"/>
              <a:t> con taris</a:t>
            </a:r>
          </a:p>
        </p:txBody>
      </p:sp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513D19D4-1C91-266B-807B-1B3CBF2553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1368" y="4685072"/>
            <a:ext cx="3301339" cy="981521"/>
          </a:xfrm>
          <a:custGeom>
            <a:avLst/>
            <a:gdLst>
              <a:gd name="connsiteX0" fmla="*/ 0 w 6601620"/>
              <a:gd name="connsiteY0" fmla="*/ 0 h 1963043"/>
              <a:gd name="connsiteX1" fmla="*/ 6601620 w 6601620"/>
              <a:gd name="connsiteY1" fmla="*/ 0 h 1963043"/>
              <a:gd name="connsiteX2" fmla="*/ 6601620 w 6601620"/>
              <a:gd name="connsiteY2" fmla="*/ 1963043 h 1963043"/>
              <a:gd name="connsiteX3" fmla="*/ 0 w 6601620"/>
              <a:gd name="connsiteY3" fmla="*/ 1963043 h 1963043"/>
              <a:gd name="connsiteX4" fmla="*/ 0 w 6601620"/>
              <a:gd name="connsiteY4" fmla="*/ 0 h 1963043"/>
              <a:gd name="connsiteX0" fmla="*/ 0 w 6601620"/>
              <a:gd name="connsiteY0" fmla="*/ 0 h 1963043"/>
              <a:gd name="connsiteX1" fmla="*/ 6596857 w 6601620"/>
              <a:gd name="connsiteY1" fmla="*/ 323850 h 1963043"/>
              <a:gd name="connsiteX2" fmla="*/ 6601620 w 6601620"/>
              <a:gd name="connsiteY2" fmla="*/ 1963043 h 1963043"/>
              <a:gd name="connsiteX3" fmla="*/ 0 w 6601620"/>
              <a:gd name="connsiteY3" fmla="*/ 1963043 h 1963043"/>
              <a:gd name="connsiteX4" fmla="*/ 0 w 6601620"/>
              <a:gd name="connsiteY4" fmla="*/ 0 h 1963043"/>
              <a:gd name="connsiteX0" fmla="*/ 0 w 6599239"/>
              <a:gd name="connsiteY0" fmla="*/ 0 h 1963043"/>
              <a:gd name="connsiteX1" fmla="*/ 6596857 w 6599239"/>
              <a:gd name="connsiteY1" fmla="*/ 323850 h 1963043"/>
              <a:gd name="connsiteX2" fmla="*/ 6599239 w 6599239"/>
              <a:gd name="connsiteY2" fmla="*/ 1651100 h 1963043"/>
              <a:gd name="connsiteX3" fmla="*/ 0 w 6599239"/>
              <a:gd name="connsiteY3" fmla="*/ 1963043 h 1963043"/>
              <a:gd name="connsiteX4" fmla="*/ 0 w 6599239"/>
              <a:gd name="connsiteY4" fmla="*/ 0 h 1963043"/>
              <a:gd name="connsiteX0" fmla="*/ 0 w 6599239"/>
              <a:gd name="connsiteY0" fmla="*/ 0 h 1963043"/>
              <a:gd name="connsiteX1" fmla="*/ 6596857 w 6599239"/>
              <a:gd name="connsiteY1" fmla="*/ 309563 h 1963043"/>
              <a:gd name="connsiteX2" fmla="*/ 6599239 w 6599239"/>
              <a:gd name="connsiteY2" fmla="*/ 1651100 h 1963043"/>
              <a:gd name="connsiteX3" fmla="*/ 0 w 6599239"/>
              <a:gd name="connsiteY3" fmla="*/ 1963043 h 1963043"/>
              <a:gd name="connsiteX4" fmla="*/ 0 w 6599239"/>
              <a:gd name="connsiteY4" fmla="*/ 0 h 1963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9239" h="1963043">
                <a:moveTo>
                  <a:pt x="0" y="0"/>
                </a:moveTo>
                <a:lnTo>
                  <a:pt x="6596857" y="309563"/>
                </a:lnTo>
                <a:cubicBezTo>
                  <a:pt x="6598445" y="855961"/>
                  <a:pt x="6597651" y="1104702"/>
                  <a:pt x="6599239" y="1651100"/>
                </a:cubicBezTo>
                <a:lnTo>
                  <a:pt x="0" y="196304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60000">
                <a:srgbClr val="A2478D"/>
              </a:gs>
              <a:gs pos="0">
                <a:srgbClr val="A2478D"/>
              </a:gs>
              <a:gs pos="100000">
                <a:srgbClr val="800E64"/>
              </a:gs>
            </a:gsLst>
            <a:lin ang="0" scaled="0"/>
          </a:gradFill>
        </p:spPr>
        <p:txBody>
          <a:bodyPr wrap="square" lIns="72000" tIns="72000" rIns="72000" bIns="72000" numCol="1" spcCol="216000" anchor="ctr">
            <a:noAutofit/>
          </a:bodyPr>
          <a:lstStyle>
            <a:lvl1pPr>
              <a:defRPr sz="1251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sz="1500" b="0">
                <a:solidFill>
                  <a:srgbClr val="800064"/>
                </a:solidFill>
                <a:latin typeface="Avenir LT Std 35 Light" panose="020B0402020203020204" pitchFamily="34" charset="0"/>
              </a:defRPr>
            </a:lvl2pPr>
            <a:lvl3pPr>
              <a:lnSpc>
                <a:spcPct val="90000"/>
              </a:lnSpc>
              <a:defRPr lang="fr-FR" sz="2000" b="0" kern="120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 err="1"/>
              <a:t>Sendachuitil</a:t>
            </a:r>
            <a:r>
              <a:rPr lang="fr-FR"/>
              <a:t> hoc, </a:t>
            </a:r>
            <a:r>
              <a:rPr lang="fr-FR" err="1"/>
              <a:t>cionsus</a:t>
            </a:r>
            <a:r>
              <a:rPr lang="fr-FR"/>
              <a:t> </a:t>
            </a:r>
            <a:r>
              <a:rPr lang="fr-FR" err="1"/>
              <a:t>acie</a:t>
            </a:r>
            <a:r>
              <a:rPr lang="fr-FR"/>
              <a:t> </a:t>
            </a:r>
            <a:r>
              <a:rPr lang="fr-FR" err="1"/>
              <a:t>maci</a:t>
            </a:r>
            <a:endParaRPr lang="fr-FR"/>
          </a:p>
          <a:p>
            <a:pPr lvl="0"/>
            <a:r>
              <a:rPr lang="fr-FR" err="1"/>
              <a:t>upil</a:t>
            </a:r>
            <a:r>
              <a:rPr lang="fr-FR"/>
              <a:t> </a:t>
            </a:r>
            <a:r>
              <a:rPr lang="fr-FR" err="1"/>
              <a:t>ocum</a:t>
            </a:r>
            <a:r>
              <a:rPr lang="fr-FR"/>
              <a:t> nos, </a:t>
            </a:r>
            <a:r>
              <a:rPr lang="fr-FR" err="1"/>
              <a:t>iam</a:t>
            </a:r>
            <a:r>
              <a:rPr lang="fr-FR"/>
              <a:t> </a:t>
            </a:r>
            <a:r>
              <a:rPr lang="fr-FR" err="1"/>
              <a:t>perum</a:t>
            </a:r>
            <a:r>
              <a:rPr lang="fr-FR"/>
              <a:t> </a:t>
            </a:r>
            <a:r>
              <a:rPr lang="fr-FR" err="1"/>
              <a:t>intilica</a:t>
            </a:r>
            <a:r>
              <a:rPr lang="fr-FR"/>
              <a:t> </a:t>
            </a:r>
            <a:r>
              <a:rPr lang="fr-FR" err="1"/>
              <a:t>edeores</a:t>
            </a:r>
            <a:r>
              <a:rPr lang="fr-FR"/>
              <a:t> </a:t>
            </a:r>
            <a:r>
              <a:rPr lang="fr-FR" err="1"/>
              <a:t>vivas</a:t>
            </a:r>
            <a:r>
              <a:rPr lang="fr-FR"/>
              <a:t> </a:t>
            </a:r>
            <a:r>
              <a:rPr lang="fr-FR" err="1"/>
              <a:t>fue</a:t>
            </a:r>
            <a:r>
              <a:rPr lang="fr-FR"/>
              <a:t> </a:t>
            </a:r>
            <a:r>
              <a:rPr lang="fr-FR" err="1"/>
              <a:t>inatiquo</a:t>
            </a:r>
            <a:r>
              <a:rPr lang="fr-FR"/>
              <a:t>.</a:t>
            </a:r>
          </a:p>
        </p:txBody>
      </p:sp>
      <p:sp>
        <p:nvSpPr>
          <p:cNvPr id="22" name="Espace réservé pour une image  36">
            <a:extLst>
              <a:ext uri="{FF2B5EF4-FFF2-40B4-BE49-F238E27FC236}">
                <a16:creationId xmlns:a16="http://schemas.microsoft.com/office/drawing/2014/main" id="{EDD5E28F-F4A4-CA92-1DC4-5FC4BEE52E9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8508" y="1610560"/>
            <a:ext cx="857243" cy="9117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fr-FR" sz="133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36">
            <a:extLst>
              <a:ext uri="{FF2B5EF4-FFF2-40B4-BE49-F238E27FC236}">
                <a16:creationId xmlns:a16="http://schemas.microsoft.com/office/drawing/2014/main" id="{1FEAE9EB-E329-F281-AEFB-BFD27142249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45197" y="1610560"/>
            <a:ext cx="857243" cy="9117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fr-FR" sz="133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36">
            <a:extLst>
              <a:ext uri="{FF2B5EF4-FFF2-40B4-BE49-F238E27FC236}">
                <a16:creationId xmlns:a16="http://schemas.microsoft.com/office/drawing/2014/main" id="{497A81B2-4708-76E4-734A-7DABCC68F32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451888" y="1610560"/>
            <a:ext cx="857243" cy="9117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fr-FR" sz="133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5" name="Espace réservé du texte 11">
            <a:extLst>
              <a:ext uri="{FF2B5EF4-FFF2-40B4-BE49-F238E27FC236}">
                <a16:creationId xmlns:a16="http://schemas.microsoft.com/office/drawing/2014/main" id="{66A98A0D-F61C-432D-8A6F-57E755579D5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8508" y="566039"/>
            <a:ext cx="10914985" cy="747471"/>
          </a:xfrm>
          <a:prstGeom prst="rect">
            <a:avLst/>
          </a:prstGeom>
        </p:spPr>
        <p:txBody>
          <a:bodyPr/>
          <a:lstStyle>
            <a:lvl1pPr>
              <a:defRPr lang="fr-FR" sz="3067" kern="1200" dirty="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1pPr>
            <a:lvl2pPr marL="8466" indent="0">
              <a:lnSpc>
                <a:spcPct val="88000"/>
              </a:lnSpc>
              <a:tabLst/>
              <a:defRPr lang="fr-FR" sz="2000" kern="1200" dirty="0" smtClean="0">
                <a:solidFill>
                  <a:srgbClr val="800064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/>
              <a:t>Titre de la slide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8" name="Espace réservé du texte 15">
            <a:extLst>
              <a:ext uri="{FF2B5EF4-FFF2-40B4-BE49-F238E27FC236}">
                <a16:creationId xmlns:a16="http://schemas.microsoft.com/office/drawing/2014/main" id="{DCC564C1-A584-323D-8039-7791006461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36059" y="4685072"/>
            <a:ext cx="3301339" cy="981521"/>
          </a:xfrm>
          <a:custGeom>
            <a:avLst/>
            <a:gdLst>
              <a:gd name="connsiteX0" fmla="*/ 0 w 6601620"/>
              <a:gd name="connsiteY0" fmla="*/ 0 h 1963043"/>
              <a:gd name="connsiteX1" fmla="*/ 6601620 w 6601620"/>
              <a:gd name="connsiteY1" fmla="*/ 0 h 1963043"/>
              <a:gd name="connsiteX2" fmla="*/ 6601620 w 6601620"/>
              <a:gd name="connsiteY2" fmla="*/ 1963043 h 1963043"/>
              <a:gd name="connsiteX3" fmla="*/ 0 w 6601620"/>
              <a:gd name="connsiteY3" fmla="*/ 1963043 h 1963043"/>
              <a:gd name="connsiteX4" fmla="*/ 0 w 6601620"/>
              <a:gd name="connsiteY4" fmla="*/ 0 h 1963043"/>
              <a:gd name="connsiteX0" fmla="*/ 0 w 6601620"/>
              <a:gd name="connsiteY0" fmla="*/ 0 h 1963043"/>
              <a:gd name="connsiteX1" fmla="*/ 6596857 w 6601620"/>
              <a:gd name="connsiteY1" fmla="*/ 323850 h 1963043"/>
              <a:gd name="connsiteX2" fmla="*/ 6601620 w 6601620"/>
              <a:gd name="connsiteY2" fmla="*/ 1963043 h 1963043"/>
              <a:gd name="connsiteX3" fmla="*/ 0 w 6601620"/>
              <a:gd name="connsiteY3" fmla="*/ 1963043 h 1963043"/>
              <a:gd name="connsiteX4" fmla="*/ 0 w 6601620"/>
              <a:gd name="connsiteY4" fmla="*/ 0 h 1963043"/>
              <a:gd name="connsiteX0" fmla="*/ 0 w 6599239"/>
              <a:gd name="connsiteY0" fmla="*/ 0 h 1963043"/>
              <a:gd name="connsiteX1" fmla="*/ 6596857 w 6599239"/>
              <a:gd name="connsiteY1" fmla="*/ 323850 h 1963043"/>
              <a:gd name="connsiteX2" fmla="*/ 6599239 w 6599239"/>
              <a:gd name="connsiteY2" fmla="*/ 1651100 h 1963043"/>
              <a:gd name="connsiteX3" fmla="*/ 0 w 6599239"/>
              <a:gd name="connsiteY3" fmla="*/ 1963043 h 1963043"/>
              <a:gd name="connsiteX4" fmla="*/ 0 w 6599239"/>
              <a:gd name="connsiteY4" fmla="*/ 0 h 1963043"/>
              <a:gd name="connsiteX0" fmla="*/ 0 w 6599239"/>
              <a:gd name="connsiteY0" fmla="*/ 0 h 1963043"/>
              <a:gd name="connsiteX1" fmla="*/ 6596857 w 6599239"/>
              <a:gd name="connsiteY1" fmla="*/ 309563 h 1963043"/>
              <a:gd name="connsiteX2" fmla="*/ 6599239 w 6599239"/>
              <a:gd name="connsiteY2" fmla="*/ 1651100 h 1963043"/>
              <a:gd name="connsiteX3" fmla="*/ 0 w 6599239"/>
              <a:gd name="connsiteY3" fmla="*/ 1963043 h 1963043"/>
              <a:gd name="connsiteX4" fmla="*/ 0 w 6599239"/>
              <a:gd name="connsiteY4" fmla="*/ 0 h 1963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9239" h="1963043">
                <a:moveTo>
                  <a:pt x="0" y="0"/>
                </a:moveTo>
                <a:lnTo>
                  <a:pt x="6596857" y="309563"/>
                </a:lnTo>
                <a:cubicBezTo>
                  <a:pt x="6598445" y="855961"/>
                  <a:pt x="6597651" y="1104702"/>
                  <a:pt x="6599239" y="1651100"/>
                </a:cubicBezTo>
                <a:lnTo>
                  <a:pt x="0" y="196304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60000">
                <a:srgbClr val="A2478D"/>
              </a:gs>
              <a:gs pos="0">
                <a:srgbClr val="A2478D"/>
              </a:gs>
              <a:gs pos="100000">
                <a:srgbClr val="800E64"/>
              </a:gs>
            </a:gsLst>
            <a:lin ang="0" scaled="0"/>
          </a:gradFill>
        </p:spPr>
        <p:txBody>
          <a:bodyPr wrap="square" lIns="72000" tIns="72000" rIns="72000" bIns="72000" numCol="1" spcCol="216000" anchor="ctr">
            <a:noAutofit/>
          </a:bodyPr>
          <a:lstStyle>
            <a:lvl1pPr>
              <a:defRPr sz="1251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sz="1500" b="0">
                <a:solidFill>
                  <a:srgbClr val="800064"/>
                </a:solidFill>
                <a:latin typeface="Avenir LT Std 35 Light" panose="020B0402020203020204" pitchFamily="34" charset="0"/>
              </a:defRPr>
            </a:lvl2pPr>
            <a:lvl3pPr>
              <a:lnSpc>
                <a:spcPct val="90000"/>
              </a:lnSpc>
              <a:defRPr lang="fr-FR" sz="2000" b="0" kern="120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 err="1"/>
              <a:t>Sendachuitil</a:t>
            </a:r>
            <a:r>
              <a:rPr lang="fr-FR"/>
              <a:t> hoc, </a:t>
            </a:r>
            <a:r>
              <a:rPr lang="fr-FR" err="1"/>
              <a:t>cionsus</a:t>
            </a:r>
            <a:r>
              <a:rPr lang="fr-FR"/>
              <a:t> </a:t>
            </a:r>
            <a:r>
              <a:rPr lang="fr-FR" err="1"/>
              <a:t>acie</a:t>
            </a:r>
            <a:r>
              <a:rPr lang="fr-FR"/>
              <a:t> </a:t>
            </a:r>
            <a:r>
              <a:rPr lang="fr-FR" err="1"/>
              <a:t>maci</a:t>
            </a:r>
            <a:endParaRPr lang="fr-FR"/>
          </a:p>
          <a:p>
            <a:pPr lvl="0"/>
            <a:r>
              <a:rPr lang="fr-FR" err="1"/>
              <a:t>upil</a:t>
            </a:r>
            <a:r>
              <a:rPr lang="fr-FR"/>
              <a:t> </a:t>
            </a:r>
            <a:r>
              <a:rPr lang="fr-FR" err="1"/>
              <a:t>ocum</a:t>
            </a:r>
            <a:r>
              <a:rPr lang="fr-FR"/>
              <a:t> nos, </a:t>
            </a:r>
            <a:r>
              <a:rPr lang="fr-FR" err="1"/>
              <a:t>iam</a:t>
            </a:r>
            <a:r>
              <a:rPr lang="fr-FR"/>
              <a:t> </a:t>
            </a:r>
            <a:r>
              <a:rPr lang="fr-FR" err="1"/>
              <a:t>perum</a:t>
            </a:r>
            <a:r>
              <a:rPr lang="fr-FR"/>
              <a:t> </a:t>
            </a:r>
            <a:r>
              <a:rPr lang="fr-FR" err="1"/>
              <a:t>intilica</a:t>
            </a:r>
            <a:r>
              <a:rPr lang="fr-FR"/>
              <a:t> </a:t>
            </a:r>
            <a:r>
              <a:rPr lang="fr-FR" err="1"/>
              <a:t>edeores</a:t>
            </a:r>
            <a:r>
              <a:rPr lang="fr-FR"/>
              <a:t> </a:t>
            </a:r>
            <a:r>
              <a:rPr lang="fr-FR" err="1"/>
              <a:t>vivas</a:t>
            </a:r>
            <a:r>
              <a:rPr lang="fr-FR"/>
              <a:t> </a:t>
            </a:r>
            <a:r>
              <a:rPr lang="fr-FR" err="1"/>
              <a:t>fue</a:t>
            </a:r>
            <a:r>
              <a:rPr lang="fr-FR"/>
              <a:t> </a:t>
            </a:r>
            <a:r>
              <a:rPr lang="fr-FR" err="1"/>
              <a:t>inatiquo</a:t>
            </a:r>
            <a:r>
              <a:rPr lang="fr-FR"/>
              <a:t>.</a:t>
            </a:r>
          </a:p>
        </p:txBody>
      </p:sp>
      <p:sp>
        <p:nvSpPr>
          <p:cNvPr id="11" name="Espace réservé du texte 15">
            <a:extLst>
              <a:ext uri="{FF2B5EF4-FFF2-40B4-BE49-F238E27FC236}">
                <a16:creationId xmlns:a16="http://schemas.microsoft.com/office/drawing/2014/main" id="{90020EF3-3DAA-984A-4324-65A00F3C65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50921" y="4685072"/>
            <a:ext cx="3301339" cy="981521"/>
          </a:xfrm>
          <a:custGeom>
            <a:avLst/>
            <a:gdLst>
              <a:gd name="connsiteX0" fmla="*/ 0 w 6601620"/>
              <a:gd name="connsiteY0" fmla="*/ 0 h 1963043"/>
              <a:gd name="connsiteX1" fmla="*/ 6601620 w 6601620"/>
              <a:gd name="connsiteY1" fmla="*/ 0 h 1963043"/>
              <a:gd name="connsiteX2" fmla="*/ 6601620 w 6601620"/>
              <a:gd name="connsiteY2" fmla="*/ 1963043 h 1963043"/>
              <a:gd name="connsiteX3" fmla="*/ 0 w 6601620"/>
              <a:gd name="connsiteY3" fmla="*/ 1963043 h 1963043"/>
              <a:gd name="connsiteX4" fmla="*/ 0 w 6601620"/>
              <a:gd name="connsiteY4" fmla="*/ 0 h 1963043"/>
              <a:gd name="connsiteX0" fmla="*/ 0 w 6601620"/>
              <a:gd name="connsiteY0" fmla="*/ 0 h 1963043"/>
              <a:gd name="connsiteX1" fmla="*/ 6596857 w 6601620"/>
              <a:gd name="connsiteY1" fmla="*/ 323850 h 1963043"/>
              <a:gd name="connsiteX2" fmla="*/ 6601620 w 6601620"/>
              <a:gd name="connsiteY2" fmla="*/ 1963043 h 1963043"/>
              <a:gd name="connsiteX3" fmla="*/ 0 w 6601620"/>
              <a:gd name="connsiteY3" fmla="*/ 1963043 h 1963043"/>
              <a:gd name="connsiteX4" fmla="*/ 0 w 6601620"/>
              <a:gd name="connsiteY4" fmla="*/ 0 h 1963043"/>
              <a:gd name="connsiteX0" fmla="*/ 0 w 6599239"/>
              <a:gd name="connsiteY0" fmla="*/ 0 h 1963043"/>
              <a:gd name="connsiteX1" fmla="*/ 6596857 w 6599239"/>
              <a:gd name="connsiteY1" fmla="*/ 323850 h 1963043"/>
              <a:gd name="connsiteX2" fmla="*/ 6599239 w 6599239"/>
              <a:gd name="connsiteY2" fmla="*/ 1651100 h 1963043"/>
              <a:gd name="connsiteX3" fmla="*/ 0 w 6599239"/>
              <a:gd name="connsiteY3" fmla="*/ 1963043 h 1963043"/>
              <a:gd name="connsiteX4" fmla="*/ 0 w 6599239"/>
              <a:gd name="connsiteY4" fmla="*/ 0 h 1963043"/>
              <a:gd name="connsiteX0" fmla="*/ 0 w 6599239"/>
              <a:gd name="connsiteY0" fmla="*/ 0 h 1963043"/>
              <a:gd name="connsiteX1" fmla="*/ 6596857 w 6599239"/>
              <a:gd name="connsiteY1" fmla="*/ 309563 h 1963043"/>
              <a:gd name="connsiteX2" fmla="*/ 6599239 w 6599239"/>
              <a:gd name="connsiteY2" fmla="*/ 1651100 h 1963043"/>
              <a:gd name="connsiteX3" fmla="*/ 0 w 6599239"/>
              <a:gd name="connsiteY3" fmla="*/ 1963043 h 1963043"/>
              <a:gd name="connsiteX4" fmla="*/ 0 w 6599239"/>
              <a:gd name="connsiteY4" fmla="*/ 0 h 1963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9239" h="1963043">
                <a:moveTo>
                  <a:pt x="0" y="0"/>
                </a:moveTo>
                <a:lnTo>
                  <a:pt x="6596857" y="309563"/>
                </a:lnTo>
                <a:cubicBezTo>
                  <a:pt x="6598445" y="855961"/>
                  <a:pt x="6597651" y="1104702"/>
                  <a:pt x="6599239" y="1651100"/>
                </a:cubicBezTo>
                <a:lnTo>
                  <a:pt x="0" y="196304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60000">
                <a:srgbClr val="A2478D"/>
              </a:gs>
              <a:gs pos="0">
                <a:srgbClr val="A2478D"/>
              </a:gs>
              <a:gs pos="100000">
                <a:srgbClr val="800E64"/>
              </a:gs>
            </a:gsLst>
            <a:lin ang="0" scaled="0"/>
          </a:gradFill>
        </p:spPr>
        <p:txBody>
          <a:bodyPr wrap="square" lIns="72000" tIns="72000" rIns="72000" bIns="72000" numCol="1" spcCol="216000" anchor="ctr">
            <a:noAutofit/>
          </a:bodyPr>
          <a:lstStyle>
            <a:lvl1pPr>
              <a:defRPr sz="1251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sz="1500" b="0">
                <a:solidFill>
                  <a:srgbClr val="800064"/>
                </a:solidFill>
                <a:latin typeface="Avenir LT Std 35 Light" panose="020B0402020203020204" pitchFamily="34" charset="0"/>
              </a:defRPr>
            </a:lvl2pPr>
            <a:lvl3pPr>
              <a:lnSpc>
                <a:spcPct val="90000"/>
              </a:lnSpc>
              <a:defRPr lang="fr-FR" sz="2000" b="0" kern="120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 err="1"/>
              <a:t>Sendachuitil</a:t>
            </a:r>
            <a:r>
              <a:rPr lang="fr-FR"/>
              <a:t> hoc, </a:t>
            </a:r>
            <a:r>
              <a:rPr lang="fr-FR" err="1"/>
              <a:t>cionsus</a:t>
            </a:r>
            <a:r>
              <a:rPr lang="fr-FR"/>
              <a:t> </a:t>
            </a:r>
            <a:r>
              <a:rPr lang="fr-FR" err="1"/>
              <a:t>acie</a:t>
            </a:r>
            <a:r>
              <a:rPr lang="fr-FR"/>
              <a:t> </a:t>
            </a:r>
            <a:r>
              <a:rPr lang="fr-FR" err="1"/>
              <a:t>maci</a:t>
            </a:r>
            <a:endParaRPr lang="fr-FR"/>
          </a:p>
          <a:p>
            <a:pPr lvl="0"/>
            <a:r>
              <a:rPr lang="fr-FR" err="1"/>
              <a:t>upil</a:t>
            </a:r>
            <a:r>
              <a:rPr lang="fr-FR"/>
              <a:t> </a:t>
            </a:r>
            <a:r>
              <a:rPr lang="fr-FR" err="1"/>
              <a:t>ocum</a:t>
            </a:r>
            <a:r>
              <a:rPr lang="fr-FR"/>
              <a:t> nos, </a:t>
            </a:r>
            <a:r>
              <a:rPr lang="fr-FR" err="1"/>
              <a:t>iam</a:t>
            </a:r>
            <a:r>
              <a:rPr lang="fr-FR"/>
              <a:t> </a:t>
            </a:r>
            <a:r>
              <a:rPr lang="fr-FR" err="1"/>
              <a:t>perum</a:t>
            </a:r>
            <a:r>
              <a:rPr lang="fr-FR"/>
              <a:t> </a:t>
            </a:r>
            <a:r>
              <a:rPr lang="fr-FR" err="1"/>
              <a:t>intilica</a:t>
            </a:r>
            <a:r>
              <a:rPr lang="fr-FR"/>
              <a:t> </a:t>
            </a:r>
            <a:r>
              <a:rPr lang="fr-FR" err="1"/>
              <a:t>edeores</a:t>
            </a:r>
            <a:r>
              <a:rPr lang="fr-FR"/>
              <a:t> </a:t>
            </a:r>
            <a:r>
              <a:rPr lang="fr-FR" err="1"/>
              <a:t>vivas</a:t>
            </a:r>
            <a:r>
              <a:rPr lang="fr-FR"/>
              <a:t> </a:t>
            </a:r>
            <a:r>
              <a:rPr lang="fr-FR" err="1"/>
              <a:t>fue</a:t>
            </a:r>
            <a:r>
              <a:rPr lang="fr-FR"/>
              <a:t> </a:t>
            </a:r>
            <a:r>
              <a:rPr lang="fr-FR" err="1"/>
              <a:t>inatiquo</a:t>
            </a:r>
            <a:r>
              <a:rPr lang="fr-FR"/>
              <a:t>.</a:t>
            </a:r>
          </a:p>
        </p:txBody>
      </p:sp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FB8305A4-3B3C-C57B-5514-211B41FF536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42184" y="2654342"/>
            <a:ext cx="3169517" cy="1855209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>
              <a:defRPr sz="1267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sz="1500" b="0">
                <a:solidFill>
                  <a:srgbClr val="800064"/>
                </a:solidFill>
                <a:latin typeface="Avenir LT Std 35 Light" panose="020B0402020203020204" pitchFamily="34" charset="0"/>
              </a:defRPr>
            </a:lvl2pPr>
            <a:lvl3pPr>
              <a:lnSpc>
                <a:spcPct val="90000"/>
              </a:lnSpc>
              <a:defRPr lang="fr-FR" sz="2000" b="0" kern="120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3pPr>
          </a:lstStyle>
          <a:p>
            <a:pPr lvl="2"/>
            <a:r>
              <a:rPr lang="fr-FR"/>
              <a:t>Titre 1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/>
              <a:t>Sous-titre sur deux ou trois lignes</a:t>
            </a:r>
          </a:p>
          <a:p>
            <a:pPr lvl="0"/>
            <a:endParaRPr lang="fr-FR"/>
          </a:p>
          <a:p>
            <a:pPr lvl="0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; ost </a:t>
            </a:r>
            <a:r>
              <a:rPr lang="fr-FR" err="1"/>
              <a:t>porai</a:t>
            </a:r>
            <a:endParaRPr lang="fr-FR"/>
          </a:p>
          <a:p>
            <a:pPr lvl="0"/>
            <a:r>
              <a:rPr lang="fr-FR" err="1"/>
              <a:t>tifecru</a:t>
            </a:r>
            <a:r>
              <a:rPr lang="fr-FR"/>
              <a:t> </a:t>
            </a:r>
            <a:r>
              <a:rPr lang="fr-FR" err="1"/>
              <a:t>ncludem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endParaRPr lang="fr-FR"/>
          </a:p>
          <a:p>
            <a:pPr lvl="0"/>
            <a:r>
              <a:rPr lang="fr-FR" err="1"/>
              <a:t>upimis</a:t>
            </a:r>
            <a:r>
              <a:rPr lang="fr-FR"/>
              <a:t>. </a:t>
            </a:r>
            <a:r>
              <a:rPr lang="fr-FR" err="1"/>
              <a:t>Etrae</a:t>
            </a:r>
            <a:r>
              <a:rPr lang="fr-FR"/>
              <a:t> </a:t>
            </a:r>
            <a:r>
              <a:rPr lang="fr-FR" err="1"/>
              <a:t>mordius</a:t>
            </a:r>
            <a:r>
              <a:rPr lang="fr-FR"/>
              <a:t> </a:t>
            </a:r>
            <a:r>
              <a:rPr lang="fr-FR" err="1"/>
              <a:t>omnimis</a:t>
            </a:r>
            <a:r>
              <a:rPr lang="fr-FR"/>
              <a:t>, non sent</a:t>
            </a:r>
          </a:p>
          <a:p>
            <a:pPr lvl="0"/>
            <a:r>
              <a:rPr lang="fr-FR" err="1"/>
              <a:t>Gulicum</a:t>
            </a:r>
            <a:r>
              <a:rPr lang="fr-FR"/>
              <a:t> </a:t>
            </a:r>
            <a:r>
              <a:rPr lang="fr-FR" err="1"/>
              <a:t>tussustrae</a:t>
            </a:r>
            <a:r>
              <a:rPr lang="fr-FR"/>
              <a:t> </a:t>
            </a:r>
            <a:r>
              <a:rPr lang="fr-FR" err="1"/>
              <a:t>publiis</a:t>
            </a:r>
            <a:r>
              <a:rPr lang="fr-FR"/>
              <a:t> </a:t>
            </a:r>
            <a:r>
              <a:rPr lang="fr-FR" err="1"/>
              <a:t>clerecios</a:t>
            </a:r>
            <a:r>
              <a:rPr lang="fr-FR"/>
              <a:t> </a:t>
            </a:r>
            <a:r>
              <a:rPr lang="fr-FR" err="1"/>
              <a:t>bonsu</a:t>
            </a:r>
            <a:r>
              <a:rPr lang="fr-FR"/>
              <a:t>-</a:t>
            </a:r>
          </a:p>
          <a:p>
            <a:pPr lvl="0"/>
            <a:r>
              <a:rPr lang="fr-FR"/>
              <a:t>lo </a:t>
            </a:r>
            <a:r>
              <a:rPr lang="fr-FR" err="1"/>
              <a:t>stracchicae</a:t>
            </a:r>
            <a:r>
              <a:rPr lang="fr-FR"/>
              <a:t> </a:t>
            </a:r>
            <a:r>
              <a:rPr lang="fr-FR" err="1"/>
              <a:t>culvit</a:t>
            </a:r>
            <a:r>
              <a:rPr lang="fr-FR"/>
              <a:t>. </a:t>
            </a:r>
            <a:r>
              <a:rPr lang="fr-FR" err="1"/>
              <a:t>Escessignos</a:t>
            </a:r>
            <a:r>
              <a:rPr lang="fr-FR"/>
              <a:t>, </a:t>
            </a:r>
            <a:r>
              <a:rPr lang="fr-FR" err="1"/>
              <a:t>ora</a:t>
            </a:r>
            <a:r>
              <a:rPr lang="fr-FR"/>
              <a:t>, </a:t>
            </a:r>
            <a:r>
              <a:rPr lang="fr-FR" err="1"/>
              <a:t>musq</a:t>
            </a:r>
            <a:endParaRPr lang="fr-FR"/>
          </a:p>
          <a:p>
            <a:pPr lvl="0"/>
            <a:r>
              <a:rPr lang="fr-FR" err="1"/>
              <a:t>uidiend</a:t>
            </a:r>
            <a:r>
              <a:rPr lang="fr-FR"/>
              <a:t> </a:t>
            </a:r>
            <a:r>
              <a:rPr lang="fr-FR" err="1"/>
              <a:t>uconsus</a:t>
            </a:r>
            <a:r>
              <a:rPr lang="fr-FR"/>
              <a:t>, </a:t>
            </a:r>
            <a:r>
              <a:rPr lang="fr-FR" err="1"/>
              <a:t>constiam</a:t>
            </a:r>
            <a:r>
              <a:rPr lang="fr-FR"/>
              <a:t> </a:t>
            </a:r>
            <a:r>
              <a:rPr lang="fr-FR" err="1"/>
              <a:t>quei</a:t>
            </a:r>
            <a:r>
              <a:rPr lang="fr-FR"/>
              <a:t> con taris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D8646E21-84EB-144A-AEB1-90CB29B48AC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457046" y="2654342"/>
            <a:ext cx="3169517" cy="1855209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>
              <a:defRPr sz="1267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sz="1500" b="0">
                <a:solidFill>
                  <a:srgbClr val="800064"/>
                </a:solidFill>
                <a:latin typeface="Avenir LT Std 35 Light" panose="020B0402020203020204" pitchFamily="34" charset="0"/>
              </a:defRPr>
            </a:lvl2pPr>
            <a:lvl3pPr>
              <a:lnSpc>
                <a:spcPct val="90000"/>
              </a:lnSpc>
              <a:defRPr lang="fr-FR" sz="2000" b="0" kern="120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3pPr>
          </a:lstStyle>
          <a:p>
            <a:pPr lvl="2"/>
            <a:r>
              <a:rPr lang="fr-FR"/>
              <a:t>Titre 1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/>
              <a:t>Sous-titre sur deux ou trois lignes</a:t>
            </a:r>
          </a:p>
          <a:p>
            <a:pPr lvl="0"/>
            <a:endParaRPr lang="fr-FR"/>
          </a:p>
          <a:p>
            <a:pPr lvl="0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; ost </a:t>
            </a:r>
            <a:r>
              <a:rPr lang="fr-FR" err="1"/>
              <a:t>porai</a:t>
            </a:r>
            <a:endParaRPr lang="fr-FR"/>
          </a:p>
          <a:p>
            <a:pPr lvl="0"/>
            <a:r>
              <a:rPr lang="fr-FR" err="1"/>
              <a:t>tifecru</a:t>
            </a:r>
            <a:r>
              <a:rPr lang="fr-FR"/>
              <a:t> </a:t>
            </a:r>
            <a:r>
              <a:rPr lang="fr-FR" err="1"/>
              <a:t>ncludem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endParaRPr lang="fr-FR"/>
          </a:p>
          <a:p>
            <a:pPr lvl="0"/>
            <a:r>
              <a:rPr lang="fr-FR" err="1"/>
              <a:t>upimis</a:t>
            </a:r>
            <a:r>
              <a:rPr lang="fr-FR"/>
              <a:t>. </a:t>
            </a:r>
            <a:r>
              <a:rPr lang="fr-FR" err="1"/>
              <a:t>Etrae</a:t>
            </a:r>
            <a:r>
              <a:rPr lang="fr-FR"/>
              <a:t> </a:t>
            </a:r>
            <a:r>
              <a:rPr lang="fr-FR" err="1"/>
              <a:t>mordius</a:t>
            </a:r>
            <a:r>
              <a:rPr lang="fr-FR"/>
              <a:t> </a:t>
            </a:r>
            <a:r>
              <a:rPr lang="fr-FR" err="1"/>
              <a:t>omnimis</a:t>
            </a:r>
            <a:r>
              <a:rPr lang="fr-FR"/>
              <a:t>, non sent</a:t>
            </a:r>
          </a:p>
          <a:p>
            <a:pPr lvl="0"/>
            <a:r>
              <a:rPr lang="fr-FR" err="1"/>
              <a:t>Gulicum</a:t>
            </a:r>
            <a:r>
              <a:rPr lang="fr-FR"/>
              <a:t> </a:t>
            </a:r>
            <a:r>
              <a:rPr lang="fr-FR" err="1"/>
              <a:t>tussustrae</a:t>
            </a:r>
            <a:r>
              <a:rPr lang="fr-FR"/>
              <a:t> </a:t>
            </a:r>
            <a:r>
              <a:rPr lang="fr-FR" err="1"/>
              <a:t>publiis</a:t>
            </a:r>
            <a:r>
              <a:rPr lang="fr-FR"/>
              <a:t> </a:t>
            </a:r>
            <a:r>
              <a:rPr lang="fr-FR" err="1"/>
              <a:t>clerecios</a:t>
            </a:r>
            <a:r>
              <a:rPr lang="fr-FR"/>
              <a:t> </a:t>
            </a:r>
            <a:r>
              <a:rPr lang="fr-FR" err="1"/>
              <a:t>bonsu</a:t>
            </a:r>
            <a:r>
              <a:rPr lang="fr-FR"/>
              <a:t>-</a:t>
            </a:r>
          </a:p>
          <a:p>
            <a:pPr lvl="0"/>
            <a:r>
              <a:rPr lang="fr-FR"/>
              <a:t>lo </a:t>
            </a:r>
            <a:r>
              <a:rPr lang="fr-FR" err="1"/>
              <a:t>stracchicae</a:t>
            </a:r>
            <a:r>
              <a:rPr lang="fr-FR"/>
              <a:t> </a:t>
            </a:r>
            <a:r>
              <a:rPr lang="fr-FR" err="1"/>
              <a:t>culvit</a:t>
            </a:r>
            <a:r>
              <a:rPr lang="fr-FR"/>
              <a:t>. </a:t>
            </a:r>
            <a:r>
              <a:rPr lang="fr-FR" err="1"/>
              <a:t>Escessignos</a:t>
            </a:r>
            <a:r>
              <a:rPr lang="fr-FR"/>
              <a:t>, </a:t>
            </a:r>
            <a:r>
              <a:rPr lang="fr-FR" err="1"/>
              <a:t>ora</a:t>
            </a:r>
            <a:r>
              <a:rPr lang="fr-FR"/>
              <a:t>, </a:t>
            </a:r>
            <a:r>
              <a:rPr lang="fr-FR" err="1"/>
              <a:t>musq</a:t>
            </a:r>
            <a:endParaRPr lang="fr-FR"/>
          </a:p>
          <a:p>
            <a:pPr lvl="0"/>
            <a:r>
              <a:rPr lang="fr-FR" err="1"/>
              <a:t>uidiend</a:t>
            </a:r>
            <a:r>
              <a:rPr lang="fr-FR"/>
              <a:t> </a:t>
            </a:r>
            <a:r>
              <a:rPr lang="fr-FR" err="1"/>
              <a:t>uconsus</a:t>
            </a:r>
            <a:r>
              <a:rPr lang="fr-FR"/>
              <a:t>, </a:t>
            </a:r>
            <a:r>
              <a:rPr lang="fr-FR" err="1"/>
              <a:t>constiam</a:t>
            </a:r>
            <a:r>
              <a:rPr lang="fr-FR"/>
              <a:t> </a:t>
            </a:r>
            <a:r>
              <a:rPr lang="fr-FR" err="1"/>
              <a:t>quei</a:t>
            </a:r>
            <a:r>
              <a:rPr lang="fr-FR"/>
              <a:t> con taris</a:t>
            </a:r>
          </a:p>
        </p:txBody>
      </p:sp>
    </p:spTree>
    <p:extLst>
      <p:ext uri="{BB962C8B-B14F-4D97-AF65-F5344CB8AC3E}">
        <p14:creationId xmlns:p14="http://schemas.microsoft.com/office/powerpoint/2010/main" val="146357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.Listes_3_colonnes_bleu_glac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371B02DF-0298-E79B-15BD-D3F7335E92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2761" y="2457326"/>
            <a:ext cx="2170824" cy="1182461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7750"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2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2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1" name="Espace réservé du texte 15">
            <a:extLst>
              <a:ext uri="{FF2B5EF4-FFF2-40B4-BE49-F238E27FC236}">
                <a16:creationId xmlns:a16="http://schemas.microsoft.com/office/drawing/2014/main" id="{5798E0E0-85BF-22B0-2F84-30F3E7B731E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08773" y="2457326"/>
            <a:ext cx="2170824" cy="1182461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7733">
                <a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2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2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42" name="Espace réservé du texte 15">
            <a:extLst>
              <a:ext uri="{FF2B5EF4-FFF2-40B4-BE49-F238E27FC236}">
                <a16:creationId xmlns:a16="http://schemas.microsoft.com/office/drawing/2014/main" id="{11D9CCF5-F9B0-D13D-CDAF-DF100D119D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74784" y="2457326"/>
            <a:ext cx="2170824" cy="1182461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7733">
                <a:blipFill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2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2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57CEA4BC-3349-E581-A06C-60A65A43B26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4930" y="556187"/>
            <a:ext cx="10914985" cy="747471"/>
          </a:xfrm>
          <a:prstGeom prst="rect">
            <a:avLst/>
          </a:prstGeom>
        </p:spPr>
        <p:txBody>
          <a:bodyPr/>
          <a:lstStyle>
            <a:lvl1pPr>
              <a:defRPr lang="fr-FR" sz="3067" kern="1200" dirty="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1pPr>
            <a:lvl2pPr marL="8466" indent="0">
              <a:lnSpc>
                <a:spcPct val="88000"/>
              </a:lnSpc>
              <a:tabLst/>
              <a:defRPr lang="fr-FR" sz="2000" kern="1200" dirty="0" smtClean="0">
                <a:solidFill>
                  <a:srgbClr val="00AFB5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/>
              <a:t>Listes numérotées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9CC85C2D-C437-1B0A-3EA6-1D0A6B9BC95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2086" y="3596464"/>
            <a:ext cx="2618317" cy="893749"/>
          </a:xfrm>
        </p:spPr>
        <p:txBody>
          <a:bodyPr/>
          <a:lstStyle>
            <a:lvl1pPr algn="ctr">
              <a:defRPr lang="fr-FR" sz="2000" b="0" kern="1200" dirty="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1pPr>
            <a:lvl2pPr marL="10584" indent="0" algn="ctr">
              <a:tabLst/>
              <a:defRPr lang="fr-FR" sz="1267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</a:t>
            </a:r>
            <a:br>
              <a:rPr lang="fr-FR"/>
            </a:br>
            <a:r>
              <a:rPr lang="fr-FR"/>
              <a:t>ost </a:t>
            </a:r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r>
              <a:rPr lang="fr-FR"/>
              <a:t> 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 </a:t>
            </a:r>
            <a:r>
              <a:rPr lang="fr-FR" err="1"/>
              <a:t>upimis</a:t>
            </a:r>
            <a:r>
              <a:rPr lang="fr-FR"/>
              <a:t>.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B87F6357-4D62-78A2-CAFA-BA66986D7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93034" y="3596464"/>
            <a:ext cx="2618317" cy="893749"/>
          </a:xfrm>
        </p:spPr>
        <p:txBody>
          <a:bodyPr/>
          <a:lstStyle>
            <a:lvl1pPr algn="ctr">
              <a:defRPr lang="fr-FR" sz="2000" b="0" kern="1200" dirty="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1pPr>
            <a:lvl2pPr marL="10584" indent="0" algn="ctr">
              <a:tabLst/>
              <a:defRPr lang="fr-FR" sz="1267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</a:t>
            </a:r>
            <a:br>
              <a:rPr lang="fr-FR"/>
            </a:br>
            <a:r>
              <a:rPr lang="fr-FR"/>
              <a:t>ost </a:t>
            </a:r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r>
              <a:rPr lang="fr-FR"/>
              <a:t> 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 </a:t>
            </a:r>
            <a:r>
              <a:rPr lang="fr-FR" err="1"/>
              <a:t>upimis</a:t>
            </a:r>
            <a:r>
              <a:rPr lang="fr-FR"/>
              <a:t>.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21E8701F-6CD3-105D-977C-B05412C5C3A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63980" y="3596464"/>
            <a:ext cx="2618317" cy="893749"/>
          </a:xfrm>
        </p:spPr>
        <p:txBody>
          <a:bodyPr/>
          <a:lstStyle>
            <a:lvl1pPr algn="ctr">
              <a:defRPr lang="fr-FR" sz="2000" b="0" kern="1200" dirty="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1pPr>
            <a:lvl2pPr marL="10584" indent="0" algn="ctr">
              <a:tabLst/>
              <a:defRPr lang="fr-FR" sz="1267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</a:t>
            </a:r>
            <a:br>
              <a:rPr lang="fr-FR"/>
            </a:br>
            <a:r>
              <a:rPr lang="fr-FR"/>
              <a:t>ost </a:t>
            </a:r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r>
              <a:rPr lang="fr-FR"/>
              <a:t> 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 </a:t>
            </a:r>
            <a:r>
              <a:rPr lang="fr-FR" err="1"/>
              <a:t>upimis</a:t>
            </a:r>
            <a:r>
              <a:rPr lang="fr-FR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367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.Listes_4_colonnes_bleu_glac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371B02DF-0298-E79B-15BD-D3F7335E92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31139" y="2457326"/>
            <a:ext cx="1794069" cy="1182461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7733"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2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2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1" name="Espace réservé du texte 15">
            <a:extLst>
              <a:ext uri="{FF2B5EF4-FFF2-40B4-BE49-F238E27FC236}">
                <a16:creationId xmlns:a16="http://schemas.microsoft.com/office/drawing/2014/main" id="{5798E0E0-85BF-22B0-2F84-30F3E7B731E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09804" y="2457326"/>
            <a:ext cx="1794069" cy="1182461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7733">
                <a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2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2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42" name="Espace réservé du texte 15">
            <a:extLst>
              <a:ext uri="{FF2B5EF4-FFF2-40B4-BE49-F238E27FC236}">
                <a16:creationId xmlns:a16="http://schemas.microsoft.com/office/drawing/2014/main" id="{11D9CCF5-F9B0-D13D-CDAF-DF100D119D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470" y="2457326"/>
            <a:ext cx="1794069" cy="1182461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7733">
                <a:blipFill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2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2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12" name="Espace réservé du texte 15">
            <a:extLst>
              <a:ext uri="{FF2B5EF4-FFF2-40B4-BE49-F238E27FC236}">
                <a16:creationId xmlns:a16="http://schemas.microsoft.com/office/drawing/2014/main" id="{8A0C88E6-249B-EFE9-8FFF-66ABFBAA92E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367134" y="2457326"/>
            <a:ext cx="1794069" cy="1182461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7733">
                <a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2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2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04</a:t>
            </a:r>
          </a:p>
        </p:txBody>
      </p:sp>
      <p:sp>
        <p:nvSpPr>
          <p:cNvPr id="19" name="Espace réservé du texte 11">
            <a:extLst>
              <a:ext uri="{FF2B5EF4-FFF2-40B4-BE49-F238E27FC236}">
                <a16:creationId xmlns:a16="http://schemas.microsoft.com/office/drawing/2014/main" id="{CAC788C2-B680-17C1-E1C8-DCBBB440580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4930" y="556187"/>
            <a:ext cx="10914985" cy="747471"/>
          </a:xfrm>
          <a:prstGeom prst="rect">
            <a:avLst/>
          </a:prstGeom>
        </p:spPr>
        <p:txBody>
          <a:bodyPr/>
          <a:lstStyle>
            <a:lvl1pPr>
              <a:defRPr lang="fr-FR" sz="3067" kern="1200" dirty="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1pPr>
            <a:lvl2pPr marL="8466" indent="0">
              <a:lnSpc>
                <a:spcPct val="88000"/>
              </a:lnSpc>
              <a:tabLst/>
              <a:defRPr lang="fr-FR" sz="2000" kern="1200" dirty="0" smtClean="0">
                <a:solidFill>
                  <a:srgbClr val="00AFB5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/>
              <a:t>Listes numérotées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9C51D8A-1000-79C0-0A55-F9751FD625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1277" y="3597298"/>
            <a:ext cx="2618317" cy="893749"/>
          </a:xfrm>
        </p:spPr>
        <p:txBody>
          <a:bodyPr/>
          <a:lstStyle>
            <a:lvl1pPr algn="ctr">
              <a:defRPr lang="fr-FR" sz="2000" b="0" kern="1200" dirty="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1pPr>
            <a:lvl2pPr marL="10584" indent="0" algn="ctr">
              <a:tabLst/>
              <a:defRPr lang="fr-FR" sz="1267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</a:t>
            </a:r>
            <a:br>
              <a:rPr lang="fr-FR"/>
            </a:br>
            <a:r>
              <a:rPr lang="fr-FR"/>
              <a:t>ost </a:t>
            </a:r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r>
              <a:rPr lang="fr-FR"/>
              <a:t> 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 </a:t>
            </a:r>
            <a:r>
              <a:rPr lang="fr-FR" err="1"/>
              <a:t>upimis</a:t>
            </a:r>
            <a:r>
              <a:rPr lang="fr-FR"/>
              <a:t>.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6796E039-406E-2A9D-BB2B-3163A77BBB8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400171" y="3597298"/>
            <a:ext cx="2618317" cy="893749"/>
          </a:xfrm>
        </p:spPr>
        <p:txBody>
          <a:bodyPr/>
          <a:lstStyle>
            <a:lvl1pPr algn="ctr">
              <a:defRPr lang="fr-FR" sz="2000" b="0" kern="1200" dirty="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1pPr>
            <a:lvl2pPr marL="10584" indent="0" algn="ctr">
              <a:tabLst/>
              <a:defRPr lang="fr-FR" sz="1267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</a:t>
            </a:r>
            <a:br>
              <a:rPr lang="fr-FR"/>
            </a:br>
            <a:r>
              <a:rPr lang="fr-FR"/>
              <a:t>ost </a:t>
            </a:r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r>
              <a:rPr lang="fr-FR"/>
              <a:t> 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 </a:t>
            </a:r>
            <a:r>
              <a:rPr lang="fr-FR" err="1"/>
              <a:t>upimis</a:t>
            </a:r>
            <a:r>
              <a:rPr lang="fr-FR"/>
              <a:t>.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2BB7F947-8AD0-7725-1142-719B7B880EB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79064" y="3597298"/>
            <a:ext cx="2618317" cy="893749"/>
          </a:xfrm>
        </p:spPr>
        <p:txBody>
          <a:bodyPr/>
          <a:lstStyle>
            <a:lvl1pPr algn="ctr">
              <a:defRPr lang="fr-FR" sz="2000" b="0" kern="1200" dirty="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1pPr>
            <a:lvl2pPr marL="10584" indent="0" algn="ctr">
              <a:tabLst/>
              <a:defRPr lang="fr-FR" sz="1267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</a:t>
            </a:r>
            <a:br>
              <a:rPr lang="fr-FR"/>
            </a:br>
            <a:r>
              <a:rPr lang="fr-FR"/>
              <a:t>ost </a:t>
            </a:r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r>
              <a:rPr lang="fr-FR"/>
              <a:t> 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 </a:t>
            </a:r>
            <a:r>
              <a:rPr lang="fr-FR" err="1"/>
              <a:t>upimis</a:t>
            </a:r>
            <a:r>
              <a:rPr lang="fr-FR"/>
              <a:t>.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7B07B0E3-D787-12D7-DCCE-4D22C676824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957956" y="3597298"/>
            <a:ext cx="2618317" cy="893749"/>
          </a:xfrm>
        </p:spPr>
        <p:txBody>
          <a:bodyPr/>
          <a:lstStyle>
            <a:lvl1pPr algn="ctr">
              <a:defRPr lang="fr-FR" sz="2000" b="0" kern="1200" dirty="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1pPr>
            <a:lvl2pPr marL="10584" indent="0" algn="ctr">
              <a:tabLst/>
              <a:defRPr lang="fr-FR" sz="1267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</a:t>
            </a:r>
            <a:br>
              <a:rPr lang="fr-FR"/>
            </a:br>
            <a:r>
              <a:rPr lang="fr-FR"/>
              <a:t>ost </a:t>
            </a:r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r>
              <a:rPr lang="fr-FR"/>
              <a:t> 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 </a:t>
            </a:r>
            <a:r>
              <a:rPr lang="fr-FR" err="1"/>
              <a:t>upimis</a:t>
            </a:r>
            <a:r>
              <a:rPr lang="fr-FR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55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.Texte L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Espace réservé du texte 11">
            <a:extLst>
              <a:ext uri="{FF2B5EF4-FFF2-40B4-BE49-F238E27FC236}">
                <a16:creationId xmlns:a16="http://schemas.microsoft.com/office/drawing/2014/main" id="{CAC788C2-B680-17C1-E1C8-DCBBB440580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4930" y="556187"/>
            <a:ext cx="10914985" cy="747471"/>
          </a:xfrm>
          <a:prstGeom prst="rect">
            <a:avLst/>
          </a:prstGeom>
        </p:spPr>
        <p:txBody>
          <a:bodyPr/>
          <a:lstStyle>
            <a:lvl1pPr>
              <a:defRPr lang="fr-FR" sz="3067" kern="1200" dirty="0" smtClean="0">
                <a:solidFill>
                  <a:srgbClr val="7AB327"/>
                </a:solidFill>
                <a:latin typeface="+mj-lt"/>
                <a:ea typeface="+mn-ea"/>
                <a:cs typeface="+mn-cs"/>
              </a:defRPr>
            </a:lvl1pPr>
            <a:lvl2pPr marL="8466" indent="0">
              <a:lnSpc>
                <a:spcPct val="88000"/>
              </a:lnSpc>
              <a:tabLst/>
              <a:defRPr lang="fr-FR" sz="2000" kern="1200" dirty="0" smtClean="0">
                <a:solidFill>
                  <a:srgbClr val="7AB327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/>
              <a:t>Listes numérotées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0" name="Espace réservé du texte 15">
            <a:extLst>
              <a:ext uri="{FF2B5EF4-FFF2-40B4-BE49-F238E27FC236}">
                <a16:creationId xmlns:a16="http://schemas.microsoft.com/office/drawing/2014/main" id="{EC1AB520-67C0-1CAD-349E-0616D3720DC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30798" y="2457326"/>
            <a:ext cx="1794069" cy="1182461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7733"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2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2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14" name="Espace réservé du texte 15">
            <a:extLst>
              <a:ext uri="{FF2B5EF4-FFF2-40B4-BE49-F238E27FC236}">
                <a16:creationId xmlns:a16="http://schemas.microsoft.com/office/drawing/2014/main" id="{1FDC2486-6C26-1F0B-BB8B-32C9010837B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09463" y="2457326"/>
            <a:ext cx="1794069" cy="1182461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7733">
                <a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2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2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27B3500B-CB41-FFFA-A489-FE9CF671515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88128" y="2457326"/>
            <a:ext cx="1794069" cy="1182461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7733">
                <a:blipFill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2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2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F6A9FB4B-DEE2-253F-2625-62BA9141BA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366792" y="2457326"/>
            <a:ext cx="1794069" cy="1182461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7733">
                <a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2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2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04</a:t>
            </a: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28A87861-0617-FE72-9170-9E62FE3FCAF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277" y="3597298"/>
            <a:ext cx="2618317" cy="893749"/>
          </a:xfrm>
        </p:spPr>
        <p:txBody>
          <a:bodyPr/>
          <a:lstStyle>
            <a:lvl1pPr algn="ctr">
              <a:defRPr lang="fr-FR" sz="2000" b="0" kern="1200" dirty="0" smtClean="0">
                <a:solidFill>
                  <a:srgbClr val="7AB327"/>
                </a:solidFill>
                <a:latin typeface="+mj-lt"/>
                <a:ea typeface="+mn-ea"/>
                <a:cs typeface="+mn-cs"/>
              </a:defRPr>
            </a:lvl1pPr>
            <a:lvl2pPr marL="10584" indent="0" algn="ctr">
              <a:tabLst/>
              <a:defRPr lang="fr-FR" sz="1267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</a:t>
            </a:r>
            <a:br>
              <a:rPr lang="fr-FR"/>
            </a:br>
            <a:r>
              <a:rPr lang="fr-FR"/>
              <a:t>ost </a:t>
            </a:r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r>
              <a:rPr lang="fr-FR"/>
              <a:t> 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 </a:t>
            </a:r>
            <a:r>
              <a:rPr lang="fr-FR" err="1"/>
              <a:t>upimis</a:t>
            </a:r>
            <a:r>
              <a:rPr lang="fr-FR"/>
              <a:t>.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ADA4384-80B1-AD90-96FE-2B2A0F4DE81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400171" y="3597298"/>
            <a:ext cx="2618317" cy="893749"/>
          </a:xfrm>
        </p:spPr>
        <p:txBody>
          <a:bodyPr/>
          <a:lstStyle>
            <a:lvl1pPr algn="ctr">
              <a:defRPr lang="fr-FR" sz="2000" b="0" kern="1200" dirty="0" smtClean="0">
                <a:solidFill>
                  <a:srgbClr val="7AB327"/>
                </a:solidFill>
                <a:latin typeface="+mj-lt"/>
                <a:ea typeface="+mn-ea"/>
                <a:cs typeface="+mn-cs"/>
              </a:defRPr>
            </a:lvl1pPr>
            <a:lvl2pPr marL="10584" indent="0" algn="ctr">
              <a:tabLst/>
              <a:defRPr lang="fr-FR" sz="1267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</a:t>
            </a:r>
            <a:br>
              <a:rPr lang="fr-FR"/>
            </a:br>
            <a:r>
              <a:rPr lang="fr-FR"/>
              <a:t>ost </a:t>
            </a:r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r>
              <a:rPr lang="fr-FR"/>
              <a:t> 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 </a:t>
            </a:r>
            <a:r>
              <a:rPr lang="fr-FR" err="1"/>
              <a:t>upimis</a:t>
            </a:r>
            <a:r>
              <a:rPr lang="fr-FR"/>
              <a:t>.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4519DB80-8061-DCCD-CC82-37008C9AC62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79064" y="3597298"/>
            <a:ext cx="2618317" cy="893749"/>
          </a:xfrm>
        </p:spPr>
        <p:txBody>
          <a:bodyPr/>
          <a:lstStyle>
            <a:lvl1pPr algn="ctr">
              <a:defRPr lang="fr-FR" sz="2000" b="0" kern="1200" dirty="0" smtClean="0">
                <a:solidFill>
                  <a:srgbClr val="7AB327"/>
                </a:solidFill>
                <a:latin typeface="+mj-lt"/>
                <a:ea typeface="+mn-ea"/>
                <a:cs typeface="+mn-cs"/>
              </a:defRPr>
            </a:lvl1pPr>
            <a:lvl2pPr marL="10584" indent="0" algn="ctr">
              <a:tabLst/>
              <a:defRPr lang="fr-FR" sz="1267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</a:t>
            </a:r>
            <a:br>
              <a:rPr lang="fr-FR"/>
            </a:br>
            <a:r>
              <a:rPr lang="fr-FR"/>
              <a:t>ost </a:t>
            </a:r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r>
              <a:rPr lang="fr-FR"/>
              <a:t> 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 </a:t>
            </a:r>
            <a:r>
              <a:rPr lang="fr-FR" err="1"/>
              <a:t>upimis</a:t>
            </a:r>
            <a:r>
              <a:rPr lang="fr-FR"/>
              <a:t>.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C17D7191-54DF-6F19-B46D-960AA2DEB82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957956" y="3597298"/>
            <a:ext cx="2618317" cy="893749"/>
          </a:xfrm>
        </p:spPr>
        <p:txBody>
          <a:bodyPr/>
          <a:lstStyle>
            <a:lvl1pPr algn="ctr">
              <a:defRPr lang="fr-FR" sz="2000" b="0" kern="1200" dirty="0" smtClean="0">
                <a:solidFill>
                  <a:srgbClr val="7AB327"/>
                </a:solidFill>
                <a:latin typeface="+mj-lt"/>
                <a:ea typeface="+mn-ea"/>
                <a:cs typeface="+mn-cs"/>
              </a:defRPr>
            </a:lvl1pPr>
            <a:lvl2pPr marL="10584" indent="0" algn="ctr">
              <a:tabLst/>
              <a:defRPr lang="fr-FR" sz="1267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</a:t>
            </a:r>
            <a:br>
              <a:rPr lang="fr-FR"/>
            </a:br>
            <a:r>
              <a:rPr lang="fr-FR"/>
              <a:t>ost </a:t>
            </a:r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r>
              <a:rPr lang="fr-FR"/>
              <a:t> 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 </a:t>
            </a:r>
            <a:r>
              <a:rPr lang="fr-FR" err="1"/>
              <a:t>upimis</a:t>
            </a:r>
            <a:r>
              <a:rPr lang="fr-FR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635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.Texte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2A5D79A4-E92B-B73A-A0FD-F2677F5B7C9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22147" y="1974725"/>
            <a:ext cx="1794069" cy="922988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6051"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2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2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F5286B18-E9FA-95D0-9BF2-0CD69EBDC6E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98966" y="1974725"/>
            <a:ext cx="1794069" cy="922988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6051">
                <a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2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2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21" name="Espace réservé du texte 15">
            <a:extLst>
              <a:ext uri="{FF2B5EF4-FFF2-40B4-BE49-F238E27FC236}">
                <a16:creationId xmlns:a16="http://schemas.microsoft.com/office/drawing/2014/main" id="{9F6D19F1-3848-F17F-EEBB-23CCCCC1047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75786" y="1974725"/>
            <a:ext cx="1794069" cy="922988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6051">
                <a:blipFill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2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2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22" name="Espace réservé du texte 15">
            <a:extLst>
              <a:ext uri="{FF2B5EF4-FFF2-40B4-BE49-F238E27FC236}">
                <a16:creationId xmlns:a16="http://schemas.microsoft.com/office/drawing/2014/main" id="{2F569F01-F759-4415-9AF8-978976BEC3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756548" y="3796067"/>
            <a:ext cx="1794069" cy="922988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6051">
                <a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2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2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04</a:t>
            </a:r>
          </a:p>
        </p:txBody>
      </p:sp>
      <p:sp>
        <p:nvSpPr>
          <p:cNvPr id="23" name="Espace réservé du texte 15">
            <a:extLst>
              <a:ext uri="{FF2B5EF4-FFF2-40B4-BE49-F238E27FC236}">
                <a16:creationId xmlns:a16="http://schemas.microsoft.com/office/drawing/2014/main" id="{E0DCA3A3-5BA0-A35A-C7B0-57331B67CEA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33368" y="3796067"/>
            <a:ext cx="1794069" cy="922988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6051">
                <a:blipFill>
                  <a:blip r:embed="rId10">
                    <a:extLs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2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2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05</a:t>
            </a:r>
          </a:p>
        </p:txBody>
      </p:sp>
      <p:sp>
        <p:nvSpPr>
          <p:cNvPr id="5" name="Espace réservé du texte 11">
            <a:extLst>
              <a:ext uri="{FF2B5EF4-FFF2-40B4-BE49-F238E27FC236}">
                <a16:creationId xmlns:a16="http://schemas.microsoft.com/office/drawing/2014/main" id="{B24ED3C7-DA69-1D53-3901-7AE71A2B054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54930" y="556187"/>
            <a:ext cx="10914985" cy="747471"/>
          </a:xfrm>
          <a:prstGeom prst="rect">
            <a:avLst/>
          </a:prstGeom>
        </p:spPr>
        <p:txBody>
          <a:bodyPr/>
          <a:lstStyle>
            <a:lvl1pPr>
              <a:defRPr lang="fr-FR" sz="3067" kern="1200" dirty="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1pPr>
            <a:lvl2pPr marL="8466" indent="0">
              <a:lnSpc>
                <a:spcPct val="88000"/>
              </a:lnSpc>
              <a:tabLst/>
              <a:defRPr lang="fr-FR" sz="2000" kern="1200" dirty="0" smtClean="0">
                <a:solidFill>
                  <a:srgbClr val="800064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/>
              <a:t>Listes numérotées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9" name="Espace réservé du texte 17">
            <a:extLst>
              <a:ext uri="{FF2B5EF4-FFF2-40B4-BE49-F238E27FC236}">
                <a16:creationId xmlns:a16="http://schemas.microsoft.com/office/drawing/2014/main" id="{05EDB462-9349-373C-6BBB-9AFE1B56C89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984681" y="2783920"/>
            <a:ext cx="2669117" cy="532624"/>
          </a:xfrm>
        </p:spPr>
        <p:txBody>
          <a:bodyPr>
            <a:spAutoFit/>
          </a:bodyPr>
          <a:lstStyle>
            <a:lvl1pPr algn="ctr" rtl="0">
              <a:defRPr lang="fr-FR" sz="1467" b="0" kern="1200" dirty="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1pPr>
            <a:lvl2pPr marL="6351" indent="0" algn="ctr" rtl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ost </a:t>
            </a:r>
            <a:r>
              <a:rPr lang="fr-FR" err="1"/>
              <a:t>porai</a:t>
            </a:r>
            <a:r>
              <a:rPr lang="fr-FR"/>
              <a:t> </a:t>
            </a:r>
          </a:p>
          <a:p>
            <a:pPr lvl="1"/>
            <a:r>
              <a:rPr lang="fr-FR" err="1"/>
              <a:t>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</a:t>
            </a:r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BDA83A8A-624A-F20F-C1FE-B320F9D6557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761286" y="2783920"/>
            <a:ext cx="2669117" cy="532624"/>
          </a:xfrm>
        </p:spPr>
        <p:txBody>
          <a:bodyPr>
            <a:spAutoFit/>
          </a:bodyPr>
          <a:lstStyle>
            <a:lvl1pPr algn="ctr" rtl="0">
              <a:defRPr lang="fr-FR" sz="1467" b="0" kern="1200" dirty="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1pPr>
            <a:lvl2pPr marL="6351" indent="0" algn="ctr" rtl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ost </a:t>
            </a:r>
            <a:r>
              <a:rPr lang="fr-FR" err="1"/>
              <a:t>porai</a:t>
            </a:r>
            <a:r>
              <a:rPr lang="fr-FR"/>
              <a:t> </a:t>
            </a:r>
          </a:p>
          <a:p>
            <a:pPr lvl="1"/>
            <a:r>
              <a:rPr lang="fr-FR" err="1"/>
              <a:t>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</a:t>
            </a:r>
          </a:p>
        </p:txBody>
      </p:sp>
      <p:sp>
        <p:nvSpPr>
          <p:cNvPr id="27" name="Espace réservé du texte 17">
            <a:extLst>
              <a:ext uri="{FF2B5EF4-FFF2-40B4-BE49-F238E27FC236}">
                <a16:creationId xmlns:a16="http://schemas.microsoft.com/office/drawing/2014/main" id="{C1D216C8-267A-7412-858D-3CE8D10A470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37888" y="2783920"/>
            <a:ext cx="2669117" cy="532624"/>
          </a:xfrm>
        </p:spPr>
        <p:txBody>
          <a:bodyPr>
            <a:spAutoFit/>
          </a:bodyPr>
          <a:lstStyle>
            <a:lvl1pPr algn="ctr" rtl="0">
              <a:defRPr lang="fr-FR" sz="1467" b="0" kern="1200" dirty="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1pPr>
            <a:lvl2pPr marL="6351" indent="0" algn="ctr" rtl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ost </a:t>
            </a:r>
            <a:r>
              <a:rPr lang="fr-FR" err="1"/>
              <a:t>porai</a:t>
            </a:r>
            <a:r>
              <a:rPr lang="fr-FR"/>
              <a:t> </a:t>
            </a:r>
          </a:p>
          <a:p>
            <a:pPr lvl="1"/>
            <a:r>
              <a:rPr lang="fr-FR" err="1"/>
              <a:t>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</a:t>
            </a:r>
          </a:p>
        </p:txBody>
      </p:sp>
      <p:sp>
        <p:nvSpPr>
          <p:cNvPr id="30" name="Espace réservé du texte 17">
            <a:extLst>
              <a:ext uri="{FF2B5EF4-FFF2-40B4-BE49-F238E27FC236}">
                <a16:creationId xmlns:a16="http://schemas.microsoft.com/office/drawing/2014/main" id="{ED05BA2E-73E8-39C3-4017-6826E4DD5AE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319182" y="4579589"/>
            <a:ext cx="2669117" cy="532624"/>
          </a:xfrm>
        </p:spPr>
        <p:txBody>
          <a:bodyPr>
            <a:spAutoFit/>
          </a:bodyPr>
          <a:lstStyle>
            <a:lvl1pPr algn="ctr" rtl="0">
              <a:defRPr lang="fr-FR" sz="1467" b="0" kern="1200" dirty="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1pPr>
            <a:lvl2pPr marL="6351" indent="0" algn="ctr" rtl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ost </a:t>
            </a:r>
            <a:r>
              <a:rPr lang="fr-FR" err="1"/>
              <a:t>porai</a:t>
            </a:r>
            <a:r>
              <a:rPr lang="fr-FR"/>
              <a:t> </a:t>
            </a:r>
          </a:p>
          <a:p>
            <a:pPr lvl="1"/>
            <a:r>
              <a:rPr lang="fr-FR" err="1"/>
              <a:t>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</a:t>
            </a:r>
          </a:p>
        </p:txBody>
      </p:sp>
      <p:sp>
        <p:nvSpPr>
          <p:cNvPr id="32" name="Espace réservé du texte 17">
            <a:extLst>
              <a:ext uri="{FF2B5EF4-FFF2-40B4-BE49-F238E27FC236}">
                <a16:creationId xmlns:a16="http://schemas.microsoft.com/office/drawing/2014/main" id="{B62E4941-D8D4-2D4A-8693-1DAB6785D03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095844" y="4579589"/>
            <a:ext cx="2669117" cy="532624"/>
          </a:xfrm>
        </p:spPr>
        <p:txBody>
          <a:bodyPr>
            <a:spAutoFit/>
          </a:bodyPr>
          <a:lstStyle>
            <a:lvl1pPr algn="ctr" rtl="0">
              <a:defRPr lang="fr-FR" sz="1467" b="0" kern="1200" dirty="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1pPr>
            <a:lvl2pPr marL="6351" indent="0" algn="ctr" rtl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ost </a:t>
            </a:r>
            <a:r>
              <a:rPr lang="fr-FR" err="1"/>
              <a:t>porai</a:t>
            </a:r>
            <a:r>
              <a:rPr lang="fr-FR"/>
              <a:t> </a:t>
            </a:r>
          </a:p>
          <a:p>
            <a:pPr lvl="1"/>
            <a:r>
              <a:rPr lang="fr-FR" err="1"/>
              <a:t>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685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bg object 17"/>
          <p:cNvSpPr/>
          <p:nvPr/>
        </p:nvSpPr>
        <p:spPr>
          <a:xfrm>
            <a:off x="1502" y="4711695"/>
            <a:ext cx="2146300" cy="2146300"/>
          </a:xfrm>
          <a:custGeom>
            <a:avLst/>
            <a:gdLst/>
            <a:ahLst/>
            <a:cxnLst/>
            <a:rect l="l" t="t" r="r" b="b"/>
            <a:pathLst>
              <a:path w="3219450" h="3219450">
                <a:moveTo>
                  <a:pt x="0" y="0"/>
                </a:moveTo>
                <a:lnTo>
                  <a:pt x="3219408" y="3219449"/>
                </a:lnTo>
                <a:lnTo>
                  <a:pt x="1609712" y="3219449"/>
                </a:lnTo>
                <a:lnTo>
                  <a:pt x="0" y="3219449"/>
                </a:lnTo>
                <a:lnTo>
                  <a:pt x="0" y="0"/>
                </a:lnTo>
                <a:close/>
              </a:path>
            </a:pathLst>
          </a:custGeom>
          <a:solidFill>
            <a:srgbClr val="99B95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9" y="0"/>
                </a:moveTo>
                <a:lnTo>
                  <a:pt x="18287999" y="10286998"/>
                </a:lnTo>
                <a:lnTo>
                  <a:pt x="3234525" y="10286999"/>
                </a:lnTo>
                <a:lnTo>
                  <a:pt x="0" y="7052473"/>
                </a:lnTo>
                <a:lnTo>
                  <a:pt x="0" y="0"/>
                </a:lnTo>
                <a:lnTo>
                  <a:pt x="18287999" y="0"/>
                </a:lnTo>
                <a:close/>
              </a:path>
            </a:pathLst>
          </a:custGeom>
          <a:solidFill>
            <a:srgbClr val="F1EFE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bg object 19"/>
          <p:cNvSpPr/>
          <p:nvPr/>
        </p:nvSpPr>
        <p:spPr>
          <a:xfrm>
            <a:off x="10045693" y="4710219"/>
            <a:ext cx="2146300" cy="2146300"/>
          </a:xfrm>
          <a:custGeom>
            <a:avLst/>
            <a:gdLst/>
            <a:ahLst/>
            <a:cxnLst/>
            <a:rect l="l" t="t" r="r" b="b"/>
            <a:pathLst>
              <a:path w="3219450" h="3219450">
                <a:moveTo>
                  <a:pt x="0" y="3219408"/>
                </a:moveTo>
                <a:lnTo>
                  <a:pt x="3219449" y="0"/>
                </a:lnTo>
                <a:lnTo>
                  <a:pt x="3219449" y="1609695"/>
                </a:lnTo>
                <a:lnTo>
                  <a:pt x="3219449" y="3219408"/>
                </a:lnTo>
                <a:lnTo>
                  <a:pt x="0" y="3219408"/>
                </a:lnTo>
                <a:close/>
              </a:path>
            </a:pathLst>
          </a:custGeom>
          <a:solidFill>
            <a:srgbClr val="ED701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7" y="202617"/>
            <a:ext cx="11379199" cy="6451599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7491727" y="1354830"/>
            <a:ext cx="3816350" cy="2584450"/>
          </a:xfrm>
          <a:custGeom>
            <a:avLst/>
            <a:gdLst/>
            <a:ahLst/>
            <a:cxnLst/>
            <a:rect l="l" t="t" r="r" b="b"/>
            <a:pathLst>
              <a:path w="5724525" h="3876675">
                <a:moveTo>
                  <a:pt x="949632" y="3876674"/>
                </a:moveTo>
                <a:lnTo>
                  <a:pt x="949632" y="2788915"/>
                </a:lnTo>
                <a:lnTo>
                  <a:pt x="903270" y="2766690"/>
                </a:lnTo>
                <a:lnTo>
                  <a:pt x="857736" y="2743126"/>
                </a:lnTo>
                <a:lnTo>
                  <a:pt x="813057" y="2718267"/>
                </a:lnTo>
                <a:lnTo>
                  <a:pt x="769260" y="2692157"/>
                </a:lnTo>
                <a:lnTo>
                  <a:pt x="684428" y="2636359"/>
                </a:lnTo>
                <a:lnTo>
                  <a:pt x="603461" y="2576084"/>
                </a:lnTo>
                <a:lnTo>
                  <a:pt x="526581" y="2511682"/>
                </a:lnTo>
                <a:lnTo>
                  <a:pt x="454009" y="2443504"/>
                </a:lnTo>
                <a:lnTo>
                  <a:pt x="385969" y="2371902"/>
                </a:lnTo>
                <a:lnTo>
                  <a:pt x="322680" y="2297226"/>
                </a:lnTo>
                <a:lnTo>
                  <a:pt x="264366" y="2219827"/>
                </a:lnTo>
                <a:lnTo>
                  <a:pt x="211249" y="2140057"/>
                </a:lnTo>
                <a:lnTo>
                  <a:pt x="163549" y="2058266"/>
                </a:lnTo>
                <a:lnTo>
                  <a:pt x="121490" y="1974805"/>
                </a:lnTo>
                <a:lnTo>
                  <a:pt x="85292" y="1890026"/>
                </a:lnTo>
                <a:lnTo>
                  <a:pt x="69461" y="1847252"/>
                </a:lnTo>
                <a:lnTo>
                  <a:pt x="55179" y="1804279"/>
                </a:lnTo>
                <a:lnTo>
                  <a:pt x="42472" y="1761153"/>
                </a:lnTo>
                <a:lnTo>
                  <a:pt x="31371" y="1717916"/>
                </a:lnTo>
                <a:lnTo>
                  <a:pt x="21901" y="1674613"/>
                </a:lnTo>
                <a:lnTo>
                  <a:pt x="14090" y="1631287"/>
                </a:lnTo>
                <a:lnTo>
                  <a:pt x="7967" y="1587982"/>
                </a:lnTo>
                <a:lnTo>
                  <a:pt x="3559" y="1544743"/>
                </a:lnTo>
                <a:lnTo>
                  <a:pt x="894" y="1501613"/>
                </a:lnTo>
                <a:lnTo>
                  <a:pt x="0" y="1458636"/>
                </a:lnTo>
                <a:lnTo>
                  <a:pt x="787" y="1417030"/>
                </a:lnTo>
                <a:lnTo>
                  <a:pt x="3134" y="1375479"/>
                </a:lnTo>
                <a:lnTo>
                  <a:pt x="7018" y="1334011"/>
                </a:lnTo>
                <a:lnTo>
                  <a:pt x="12416" y="1292655"/>
                </a:lnTo>
                <a:lnTo>
                  <a:pt x="27663" y="1210392"/>
                </a:lnTo>
                <a:lnTo>
                  <a:pt x="48691" y="1128921"/>
                </a:lnTo>
                <a:lnTo>
                  <a:pt x="75317" y="1048469"/>
                </a:lnTo>
                <a:lnTo>
                  <a:pt x="107359" y="969267"/>
                </a:lnTo>
                <a:lnTo>
                  <a:pt x="144633" y="891543"/>
                </a:lnTo>
                <a:lnTo>
                  <a:pt x="186956" y="815528"/>
                </a:lnTo>
                <a:lnTo>
                  <a:pt x="234146" y="741450"/>
                </a:lnTo>
                <a:lnTo>
                  <a:pt x="286018" y="669540"/>
                </a:lnTo>
                <a:lnTo>
                  <a:pt x="342391" y="600025"/>
                </a:lnTo>
                <a:lnTo>
                  <a:pt x="403080" y="533135"/>
                </a:lnTo>
                <a:lnTo>
                  <a:pt x="467904" y="469100"/>
                </a:lnTo>
                <a:lnTo>
                  <a:pt x="536678" y="408150"/>
                </a:lnTo>
                <a:lnTo>
                  <a:pt x="609221" y="350512"/>
                </a:lnTo>
                <a:lnTo>
                  <a:pt x="685348" y="296418"/>
                </a:lnTo>
                <a:lnTo>
                  <a:pt x="764877" y="246095"/>
                </a:lnTo>
                <a:lnTo>
                  <a:pt x="847625" y="199774"/>
                </a:lnTo>
                <a:lnTo>
                  <a:pt x="933409" y="157683"/>
                </a:lnTo>
                <a:lnTo>
                  <a:pt x="1022045" y="120052"/>
                </a:lnTo>
                <a:lnTo>
                  <a:pt x="1113352" y="87110"/>
                </a:lnTo>
                <a:lnTo>
                  <a:pt x="1207144" y="59087"/>
                </a:lnTo>
                <a:lnTo>
                  <a:pt x="1303241" y="36212"/>
                </a:lnTo>
                <a:lnTo>
                  <a:pt x="1401458" y="18714"/>
                </a:lnTo>
                <a:lnTo>
                  <a:pt x="1501612" y="6823"/>
                </a:lnTo>
                <a:lnTo>
                  <a:pt x="1552358" y="3051"/>
                </a:lnTo>
                <a:lnTo>
                  <a:pt x="1603521" y="767"/>
                </a:lnTo>
                <a:lnTo>
                  <a:pt x="1655076" y="0"/>
                </a:lnTo>
                <a:lnTo>
                  <a:pt x="4052907" y="0"/>
                </a:lnTo>
                <a:lnTo>
                  <a:pt x="4105375" y="767"/>
                </a:lnTo>
                <a:lnTo>
                  <a:pt x="4157416" y="3051"/>
                </a:lnTo>
                <a:lnTo>
                  <a:pt x="4209008" y="6823"/>
                </a:lnTo>
                <a:lnTo>
                  <a:pt x="4310754" y="18714"/>
                </a:lnTo>
                <a:lnTo>
                  <a:pt x="4410437" y="36212"/>
                </a:lnTo>
                <a:lnTo>
                  <a:pt x="4507878" y="59087"/>
                </a:lnTo>
                <a:lnTo>
                  <a:pt x="4602900" y="87110"/>
                </a:lnTo>
                <a:lnTo>
                  <a:pt x="4695325" y="120052"/>
                </a:lnTo>
                <a:lnTo>
                  <a:pt x="4784974" y="157682"/>
                </a:lnTo>
                <a:lnTo>
                  <a:pt x="4871670" y="199773"/>
                </a:lnTo>
                <a:lnTo>
                  <a:pt x="4955235" y="246094"/>
                </a:lnTo>
                <a:lnTo>
                  <a:pt x="5035492" y="296417"/>
                </a:lnTo>
                <a:lnTo>
                  <a:pt x="5112262" y="350511"/>
                </a:lnTo>
                <a:lnTo>
                  <a:pt x="5185367" y="408148"/>
                </a:lnTo>
                <a:lnTo>
                  <a:pt x="5254631" y="469099"/>
                </a:lnTo>
                <a:lnTo>
                  <a:pt x="5319874" y="533133"/>
                </a:lnTo>
                <a:lnTo>
                  <a:pt x="5380919" y="600022"/>
                </a:lnTo>
                <a:lnTo>
                  <a:pt x="5437588" y="669536"/>
                </a:lnTo>
                <a:lnTo>
                  <a:pt x="5489703" y="741447"/>
                </a:lnTo>
                <a:lnTo>
                  <a:pt x="5537087" y="815524"/>
                </a:lnTo>
                <a:lnTo>
                  <a:pt x="5579562" y="891538"/>
                </a:lnTo>
                <a:lnTo>
                  <a:pt x="5616949" y="969261"/>
                </a:lnTo>
                <a:lnTo>
                  <a:pt x="5649071" y="1048462"/>
                </a:lnTo>
                <a:lnTo>
                  <a:pt x="5675750" y="1128912"/>
                </a:lnTo>
                <a:lnTo>
                  <a:pt x="5696809" y="1210383"/>
                </a:lnTo>
                <a:lnTo>
                  <a:pt x="5712069" y="1292644"/>
                </a:lnTo>
                <a:lnTo>
                  <a:pt x="5717468" y="1334000"/>
                </a:lnTo>
                <a:lnTo>
                  <a:pt x="5721352" y="1375467"/>
                </a:lnTo>
                <a:lnTo>
                  <a:pt x="5723697" y="1417018"/>
                </a:lnTo>
                <a:lnTo>
                  <a:pt x="5724481" y="1458622"/>
                </a:lnTo>
                <a:lnTo>
                  <a:pt x="5723722" y="1500852"/>
                </a:lnTo>
                <a:lnTo>
                  <a:pt x="5717714" y="1584973"/>
                </a:lnTo>
                <a:lnTo>
                  <a:pt x="5705860" y="1668472"/>
                </a:lnTo>
                <a:lnTo>
                  <a:pt x="5688327" y="1751139"/>
                </a:lnTo>
                <a:lnTo>
                  <a:pt x="5665284" y="1832764"/>
                </a:lnTo>
                <a:lnTo>
                  <a:pt x="5636898" y="1913140"/>
                </a:lnTo>
                <a:lnTo>
                  <a:pt x="5603338" y="1992056"/>
                </a:lnTo>
                <a:lnTo>
                  <a:pt x="5564772" y="2069305"/>
                </a:lnTo>
                <a:lnTo>
                  <a:pt x="5521368" y="2144676"/>
                </a:lnTo>
                <a:lnTo>
                  <a:pt x="5473294" y="2217961"/>
                </a:lnTo>
                <a:lnTo>
                  <a:pt x="5420718" y="2288951"/>
                </a:lnTo>
                <a:lnTo>
                  <a:pt x="5363808" y="2357436"/>
                </a:lnTo>
                <a:lnTo>
                  <a:pt x="5302733" y="2423209"/>
                </a:lnTo>
                <a:lnTo>
                  <a:pt x="5237660" y="2486059"/>
                </a:lnTo>
                <a:lnTo>
                  <a:pt x="5168757" y="2545778"/>
                </a:lnTo>
                <a:lnTo>
                  <a:pt x="5096193" y="2602156"/>
                </a:lnTo>
                <a:lnTo>
                  <a:pt x="5020135" y="2654986"/>
                </a:lnTo>
                <a:lnTo>
                  <a:pt x="4940753" y="2704056"/>
                </a:lnTo>
                <a:lnTo>
                  <a:pt x="4858213" y="2749160"/>
                </a:lnTo>
                <a:lnTo>
                  <a:pt x="4772684" y="2790087"/>
                </a:lnTo>
                <a:lnTo>
                  <a:pt x="4684334" y="2826629"/>
                </a:lnTo>
                <a:lnTo>
                  <a:pt x="4593331" y="2858576"/>
                </a:lnTo>
                <a:lnTo>
                  <a:pt x="4499844" y="2885720"/>
                </a:lnTo>
                <a:lnTo>
                  <a:pt x="4404039" y="2907852"/>
                </a:lnTo>
                <a:lnTo>
                  <a:pt x="4306086" y="2924762"/>
                </a:lnTo>
                <a:lnTo>
                  <a:pt x="4206153" y="2936241"/>
                </a:lnTo>
                <a:lnTo>
                  <a:pt x="4104407" y="2942081"/>
                </a:lnTo>
                <a:lnTo>
                  <a:pt x="2073735" y="2942821"/>
                </a:lnTo>
                <a:lnTo>
                  <a:pt x="949632" y="3876674"/>
                </a:lnTo>
                <a:close/>
              </a:path>
            </a:pathLst>
          </a:custGeom>
          <a:solidFill>
            <a:srgbClr val="ED701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93145" y="1874175"/>
            <a:ext cx="9805711" cy="3488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67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72689" y="4220640"/>
            <a:ext cx="904662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GT NME 3 - 07/11/2024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07272-54AF-41E0-9111-EFFAE378350C}" type="datetime1">
              <a:rPr lang="en-US" smtClean="0"/>
              <a:t>7/2/2025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0038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.Texte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2A5D79A4-E92B-B73A-A0FD-F2677F5B7C9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22147" y="1974725"/>
            <a:ext cx="1794069" cy="922988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6051"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2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2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F5286B18-E9FA-95D0-9BF2-0CD69EBDC6E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98967" y="1974725"/>
            <a:ext cx="1794069" cy="922988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6051">
                <a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2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2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21" name="Espace réservé du texte 15">
            <a:extLst>
              <a:ext uri="{FF2B5EF4-FFF2-40B4-BE49-F238E27FC236}">
                <a16:creationId xmlns:a16="http://schemas.microsoft.com/office/drawing/2014/main" id="{9F6D19F1-3848-F17F-EEBB-23CCCCC1047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75786" y="1974725"/>
            <a:ext cx="1794069" cy="922988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6051">
                <a:blipFill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2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2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22" name="Espace réservé du texte 15">
            <a:extLst>
              <a:ext uri="{FF2B5EF4-FFF2-40B4-BE49-F238E27FC236}">
                <a16:creationId xmlns:a16="http://schemas.microsoft.com/office/drawing/2014/main" id="{2F569F01-F759-4415-9AF8-978976BEC3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422147" y="3796067"/>
            <a:ext cx="1794069" cy="922988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6051">
                <a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2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2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04</a:t>
            </a:r>
          </a:p>
        </p:txBody>
      </p:sp>
      <p:sp>
        <p:nvSpPr>
          <p:cNvPr id="23" name="Espace réservé du texte 15">
            <a:extLst>
              <a:ext uri="{FF2B5EF4-FFF2-40B4-BE49-F238E27FC236}">
                <a16:creationId xmlns:a16="http://schemas.microsoft.com/office/drawing/2014/main" id="{E0DCA3A3-5BA0-A35A-C7B0-57331B67CEA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98966" y="3796067"/>
            <a:ext cx="1794069" cy="922988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6051">
                <a:blipFill>
                  <a:blip r:embed="rId10">
                    <a:extLs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2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2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05</a:t>
            </a:r>
          </a:p>
        </p:txBody>
      </p:sp>
      <p:sp>
        <p:nvSpPr>
          <p:cNvPr id="40" name="Espace réservé du texte 15">
            <a:extLst>
              <a:ext uri="{FF2B5EF4-FFF2-40B4-BE49-F238E27FC236}">
                <a16:creationId xmlns:a16="http://schemas.microsoft.com/office/drawing/2014/main" id="{C3EF63A9-EFAD-3BFD-4387-D679B8E6948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975786" y="3807393"/>
            <a:ext cx="1794069" cy="922988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6051">
                <a:blipFill>
                  <a:blip r:embed="rId12">
                    <a:extLs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2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2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06</a:t>
            </a:r>
          </a:p>
        </p:txBody>
      </p:sp>
      <p:sp>
        <p:nvSpPr>
          <p:cNvPr id="5" name="Espace réservé du texte 17">
            <a:extLst>
              <a:ext uri="{FF2B5EF4-FFF2-40B4-BE49-F238E27FC236}">
                <a16:creationId xmlns:a16="http://schemas.microsoft.com/office/drawing/2014/main" id="{35957598-AC4B-811F-6AC5-474936E1D0F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984681" y="2783920"/>
            <a:ext cx="2669117" cy="532624"/>
          </a:xfrm>
        </p:spPr>
        <p:txBody>
          <a:bodyPr>
            <a:spAutoFit/>
          </a:bodyPr>
          <a:lstStyle>
            <a:lvl1pPr algn="ctr" rtl="0">
              <a:defRPr lang="fr-FR" sz="1467" b="0" kern="1200" dirty="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1pPr>
            <a:lvl2pPr marL="6351" indent="0" algn="ctr" rtl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ost </a:t>
            </a:r>
            <a:r>
              <a:rPr lang="fr-FR" err="1"/>
              <a:t>porai</a:t>
            </a:r>
            <a:r>
              <a:rPr lang="fr-FR"/>
              <a:t> </a:t>
            </a:r>
          </a:p>
          <a:p>
            <a:pPr lvl="1"/>
            <a:r>
              <a:rPr lang="fr-FR" err="1"/>
              <a:t>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56ADCB5F-2323-CD25-50FD-DF22AAB9B31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761286" y="2783920"/>
            <a:ext cx="2669117" cy="532624"/>
          </a:xfrm>
        </p:spPr>
        <p:txBody>
          <a:bodyPr>
            <a:spAutoFit/>
          </a:bodyPr>
          <a:lstStyle>
            <a:lvl1pPr algn="ctr" rtl="0">
              <a:defRPr lang="fr-FR" sz="1467" b="0" kern="1200" dirty="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1pPr>
            <a:lvl2pPr marL="6351" indent="0" algn="ctr" rtl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ost </a:t>
            </a:r>
            <a:r>
              <a:rPr lang="fr-FR" err="1"/>
              <a:t>porai</a:t>
            </a:r>
            <a:r>
              <a:rPr lang="fr-FR"/>
              <a:t> </a:t>
            </a:r>
          </a:p>
          <a:p>
            <a:pPr lvl="1"/>
            <a:r>
              <a:rPr lang="fr-FR" err="1"/>
              <a:t>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92180909-49AD-983E-55B8-755FA7AE2A0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37888" y="2783920"/>
            <a:ext cx="2669117" cy="532624"/>
          </a:xfrm>
        </p:spPr>
        <p:txBody>
          <a:bodyPr>
            <a:spAutoFit/>
          </a:bodyPr>
          <a:lstStyle>
            <a:lvl1pPr algn="ctr" rtl="0">
              <a:defRPr lang="fr-FR" sz="1467" b="0" kern="1200" dirty="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1pPr>
            <a:lvl2pPr marL="6351" indent="0" algn="ctr" rtl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ost </a:t>
            </a:r>
            <a:r>
              <a:rPr lang="fr-FR" err="1"/>
              <a:t>porai</a:t>
            </a:r>
            <a:r>
              <a:rPr lang="fr-FR"/>
              <a:t> </a:t>
            </a:r>
          </a:p>
          <a:p>
            <a:pPr lvl="1"/>
            <a:r>
              <a:rPr lang="fr-FR" err="1"/>
              <a:t>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</a:t>
            </a:r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089E9B15-CFA2-2701-880B-405FCCCD31F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984681" y="4580635"/>
            <a:ext cx="2669117" cy="532624"/>
          </a:xfrm>
        </p:spPr>
        <p:txBody>
          <a:bodyPr>
            <a:spAutoFit/>
          </a:bodyPr>
          <a:lstStyle>
            <a:lvl1pPr algn="ctr" rtl="0">
              <a:defRPr lang="fr-FR" sz="1467" b="0" kern="1200" dirty="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1pPr>
            <a:lvl2pPr marL="6351" indent="0" algn="ctr" rtl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ost </a:t>
            </a:r>
            <a:r>
              <a:rPr lang="fr-FR" err="1"/>
              <a:t>porai</a:t>
            </a:r>
            <a:r>
              <a:rPr lang="fr-FR"/>
              <a:t> </a:t>
            </a:r>
          </a:p>
          <a:p>
            <a:pPr lvl="1"/>
            <a:r>
              <a:rPr lang="fr-FR" err="1"/>
              <a:t>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</a:t>
            </a:r>
          </a:p>
        </p:txBody>
      </p:sp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F2EE6D35-AC65-7462-50A3-94CBB8B33DE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61286" y="4580635"/>
            <a:ext cx="2669117" cy="532624"/>
          </a:xfrm>
        </p:spPr>
        <p:txBody>
          <a:bodyPr>
            <a:spAutoFit/>
          </a:bodyPr>
          <a:lstStyle>
            <a:lvl1pPr algn="ctr" rtl="0">
              <a:defRPr lang="fr-FR" sz="1467" b="0" kern="1200" dirty="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1pPr>
            <a:lvl2pPr marL="6351" indent="0" algn="ctr" rtl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ost </a:t>
            </a:r>
            <a:r>
              <a:rPr lang="fr-FR" err="1"/>
              <a:t>porai</a:t>
            </a:r>
            <a:r>
              <a:rPr lang="fr-FR"/>
              <a:t> </a:t>
            </a:r>
          </a:p>
          <a:p>
            <a:pPr lvl="1"/>
            <a:r>
              <a:rPr lang="fr-FR" err="1"/>
              <a:t>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</a:t>
            </a:r>
          </a:p>
        </p:txBody>
      </p: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E9A3E1EA-DAAC-0F2C-5D7B-C5FC5EF7588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537888" y="4580635"/>
            <a:ext cx="2669117" cy="532624"/>
          </a:xfrm>
        </p:spPr>
        <p:txBody>
          <a:bodyPr>
            <a:spAutoFit/>
          </a:bodyPr>
          <a:lstStyle>
            <a:lvl1pPr algn="ctr" rtl="0">
              <a:defRPr lang="fr-FR" sz="1467" b="0" kern="1200" dirty="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1pPr>
            <a:lvl2pPr marL="6351" indent="0" algn="ctr" rtl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ost </a:t>
            </a:r>
            <a:r>
              <a:rPr lang="fr-FR" err="1"/>
              <a:t>porai</a:t>
            </a:r>
            <a:r>
              <a:rPr lang="fr-FR"/>
              <a:t> </a:t>
            </a:r>
          </a:p>
          <a:p>
            <a:pPr lvl="1"/>
            <a:r>
              <a:rPr lang="fr-FR" err="1"/>
              <a:t>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799695C8-BC7F-B2E0-BF67-C3BCB76AEAB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54930" y="556187"/>
            <a:ext cx="10914985" cy="747471"/>
          </a:xfrm>
          <a:prstGeom prst="rect">
            <a:avLst/>
          </a:prstGeom>
        </p:spPr>
        <p:txBody>
          <a:bodyPr/>
          <a:lstStyle>
            <a:lvl1pPr>
              <a:defRPr lang="fr-FR" sz="3067" kern="1200" dirty="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1pPr>
            <a:lvl2pPr marL="8466" indent="0">
              <a:lnSpc>
                <a:spcPct val="88000"/>
              </a:lnSpc>
              <a:tabLst/>
              <a:defRPr lang="fr-FR" sz="2000" kern="1200" dirty="0" smtClean="0">
                <a:solidFill>
                  <a:srgbClr val="800064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/>
              <a:t>Listes numérotées</a:t>
            </a:r>
          </a:p>
          <a:p>
            <a:pPr lvl="1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78317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.Texte N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2A5D79A4-E92B-B73A-A0FD-F2677F5B7C9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22147" y="1974725"/>
            <a:ext cx="1794069" cy="922988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6051"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2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2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F5286B18-E9FA-95D0-9BF2-0CD69EBDC6E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98967" y="1974725"/>
            <a:ext cx="1794069" cy="922988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6051">
                <a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2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2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21" name="Espace réservé du texte 15">
            <a:extLst>
              <a:ext uri="{FF2B5EF4-FFF2-40B4-BE49-F238E27FC236}">
                <a16:creationId xmlns:a16="http://schemas.microsoft.com/office/drawing/2014/main" id="{9F6D19F1-3848-F17F-EEBB-23CCCCC1047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75786" y="1974725"/>
            <a:ext cx="1794069" cy="922988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6051">
                <a:blipFill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2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2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22" name="Espace réservé du texte 15">
            <a:extLst>
              <a:ext uri="{FF2B5EF4-FFF2-40B4-BE49-F238E27FC236}">
                <a16:creationId xmlns:a16="http://schemas.microsoft.com/office/drawing/2014/main" id="{2F569F01-F759-4415-9AF8-978976BEC3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422147" y="3796067"/>
            <a:ext cx="1794069" cy="922988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6051">
                <a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2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2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04</a:t>
            </a:r>
          </a:p>
        </p:txBody>
      </p:sp>
      <p:sp>
        <p:nvSpPr>
          <p:cNvPr id="23" name="Espace réservé du texte 15">
            <a:extLst>
              <a:ext uri="{FF2B5EF4-FFF2-40B4-BE49-F238E27FC236}">
                <a16:creationId xmlns:a16="http://schemas.microsoft.com/office/drawing/2014/main" id="{E0DCA3A3-5BA0-A35A-C7B0-57331B67CEA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98966" y="3796067"/>
            <a:ext cx="1794069" cy="922988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6051">
                <a:blipFill>
                  <a:blip r:embed="rId10">
                    <a:extLs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2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2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05</a:t>
            </a:r>
          </a:p>
        </p:txBody>
      </p:sp>
      <p:sp>
        <p:nvSpPr>
          <p:cNvPr id="40" name="Espace réservé du texte 15">
            <a:extLst>
              <a:ext uri="{FF2B5EF4-FFF2-40B4-BE49-F238E27FC236}">
                <a16:creationId xmlns:a16="http://schemas.microsoft.com/office/drawing/2014/main" id="{C3EF63A9-EFAD-3BFD-4387-D679B8E6948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975786" y="3807393"/>
            <a:ext cx="1794069" cy="922988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6051">
                <a:blipFill>
                  <a:blip r:embed="rId12">
                    <a:extLs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2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2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06</a:t>
            </a:r>
          </a:p>
        </p:txBody>
      </p:sp>
      <p:sp>
        <p:nvSpPr>
          <p:cNvPr id="5" name="Espace réservé du texte 11">
            <a:extLst>
              <a:ext uri="{FF2B5EF4-FFF2-40B4-BE49-F238E27FC236}">
                <a16:creationId xmlns:a16="http://schemas.microsoft.com/office/drawing/2014/main" id="{C30A9777-4671-A5B6-39DF-5D760CA5A5D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54930" y="556187"/>
            <a:ext cx="10914985" cy="747471"/>
          </a:xfrm>
          <a:prstGeom prst="rect">
            <a:avLst/>
          </a:prstGeom>
        </p:spPr>
        <p:txBody>
          <a:bodyPr/>
          <a:lstStyle>
            <a:lvl1pPr>
              <a:defRPr lang="fr-FR" sz="3067" kern="1200" dirty="0" smtClean="0">
                <a:solidFill>
                  <a:srgbClr val="C30067"/>
                </a:solidFill>
                <a:latin typeface="+mj-lt"/>
                <a:ea typeface="+mn-ea"/>
                <a:cs typeface="+mn-cs"/>
              </a:defRPr>
            </a:lvl1pPr>
            <a:lvl2pPr marL="8466" indent="0">
              <a:lnSpc>
                <a:spcPct val="88000"/>
              </a:lnSpc>
              <a:tabLst/>
              <a:defRPr lang="fr-FR" sz="2000" kern="1200" dirty="0" smtClean="0">
                <a:solidFill>
                  <a:srgbClr val="C30067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/>
              <a:t>Listes numérotées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094AC029-1742-C522-AAD8-C56DD2CC2B3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984681" y="2783920"/>
            <a:ext cx="2669117" cy="532624"/>
          </a:xfrm>
        </p:spPr>
        <p:txBody>
          <a:bodyPr>
            <a:spAutoFit/>
          </a:bodyPr>
          <a:lstStyle>
            <a:lvl1pPr algn="ctr" rtl="0">
              <a:defRPr lang="fr-FR" sz="1467" b="0" kern="1200" dirty="0" smtClean="0">
                <a:solidFill>
                  <a:srgbClr val="C30067"/>
                </a:solidFill>
                <a:latin typeface="+mj-lt"/>
                <a:ea typeface="+mn-ea"/>
                <a:cs typeface="+mn-cs"/>
              </a:defRPr>
            </a:lvl1pPr>
            <a:lvl2pPr marL="6351" indent="0" algn="ctr" rtl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ost </a:t>
            </a:r>
            <a:r>
              <a:rPr lang="fr-FR" err="1"/>
              <a:t>porai</a:t>
            </a:r>
            <a:r>
              <a:rPr lang="fr-FR"/>
              <a:t> </a:t>
            </a:r>
          </a:p>
          <a:p>
            <a:pPr lvl="1"/>
            <a:r>
              <a:rPr lang="fr-FR" err="1"/>
              <a:t>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C5949DF5-3BF6-BAA9-6C44-B9B8D883DC2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761286" y="2783920"/>
            <a:ext cx="2669117" cy="532624"/>
          </a:xfrm>
        </p:spPr>
        <p:txBody>
          <a:bodyPr>
            <a:spAutoFit/>
          </a:bodyPr>
          <a:lstStyle>
            <a:lvl1pPr algn="ctr" rtl="0">
              <a:defRPr lang="fr-FR" sz="1467" b="0" kern="1200" dirty="0" smtClean="0">
                <a:solidFill>
                  <a:srgbClr val="C30067"/>
                </a:solidFill>
                <a:latin typeface="+mj-lt"/>
                <a:ea typeface="+mn-ea"/>
                <a:cs typeface="+mn-cs"/>
              </a:defRPr>
            </a:lvl1pPr>
            <a:lvl2pPr marL="6351" indent="0" algn="ctr" rtl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ost </a:t>
            </a:r>
            <a:r>
              <a:rPr lang="fr-FR" err="1"/>
              <a:t>porai</a:t>
            </a:r>
            <a:r>
              <a:rPr lang="fr-FR"/>
              <a:t> </a:t>
            </a:r>
          </a:p>
          <a:p>
            <a:pPr lvl="1"/>
            <a:r>
              <a:rPr lang="fr-FR" err="1"/>
              <a:t>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</a:t>
            </a:r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13F8FE1C-873F-B9A4-4F88-212FDDCA9B0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37888" y="2783920"/>
            <a:ext cx="2669117" cy="532624"/>
          </a:xfrm>
        </p:spPr>
        <p:txBody>
          <a:bodyPr>
            <a:spAutoFit/>
          </a:bodyPr>
          <a:lstStyle>
            <a:lvl1pPr algn="ctr" rtl="0">
              <a:defRPr lang="fr-FR" sz="1467" b="0" kern="1200" dirty="0" smtClean="0">
                <a:solidFill>
                  <a:srgbClr val="C30067"/>
                </a:solidFill>
                <a:latin typeface="+mj-lt"/>
                <a:ea typeface="+mn-ea"/>
                <a:cs typeface="+mn-cs"/>
              </a:defRPr>
            </a:lvl1pPr>
            <a:lvl2pPr marL="6351" indent="0" algn="ctr" rtl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ost </a:t>
            </a:r>
            <a:r>
              <a:rPr lang="fr-FR" err="1"/>
              <a:t>porai</a:t>
            </a:r>
            <a:r>
              <a:rPr lang="fr-FR"/>
              <a:t> </a:t>
            </a:r>
          </a:p>
          <a:p>
            <a:pPr lvl="1"/>
            <a:r>
              <a:rPr lang="fr-FR" err="1"/>
              <a:t>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</a:t>
            </a:r>
          </a:p>
        </p:txBody>
      </p:sp>
      <p:sp>
        <p:nvSpPr>
          <p:cNvPr id="11" name="Espace réservé du texte 17">
            <a:extLst>
              <a:ext uri="{FF2B5EF4-FFF2-40B4-BE49-F238E27FC236}">
                <a16:creationId xmlns:a16="http://schemas.microsoft.com/office/drawing/2014/main" id="{E2265400-B64F-DDD1-8919-D6AAD609559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984681" y="4580635"/>
            <a:ext cx="2669117" cy="532624"/>
          </a:xfrm>
        </p:spPr>
        <p:txBody>
          <a:bodyPr>
            <a:spAutoFit/>
          </a:bodyPr>
          <a:lstStyle>
            <a:lvl1pPr algn="ctr" rtl="0">
              <a:defRPr lang="fr-FR" sz="1467" b="0" kern="1200" dirty="0" smtClean="0">
                <a:solidFill>
                  <a:srgbClr val="C30067"/>
                </a:solidFill>
                <a:latin typeface="+mj-lt"/>
                <a:ea typeface="+mn-ea"/>
                <a:cs typeface="+mn-cs"/>
              </a:defRPr>
            </a:lvl1pPr>
            <a:lvl2pPr marL="6351" indent="0" algn="ctr" rtl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ost </a:t>
            </a:r>
            <a:r>
              <a:rPr lang="fr-FR" err="1"/>
              <a:t>porai</a:t>
            </a:r>
            <a:r>
              <a:rPr lang="fr-FR"/>
              <a:t> </a:t>
            </a:r>
          </a:p>
          <a:p>
            <a:pPr lvl="1"/>
            <a:r>
              <a:rPr lang="fr-FR" err="1"/>
              <a:t>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</a:t>
            </a:r>
          </a:p>
        </p:txBody>
      </p:sp>
      <p:sp>
        <p:nvSpPr>
          <p:cNvPr id="12" name="Espace réservé du texte 17">
            <a:extLst>
              <a:ext uri="{FF2B5EF4-FFF2-40B4-BE49-F238E27FC236}">
                <a16:creationId xmlns:a16="http://schemas.microsoft.com/office/drawing/2014/main" id="{241F8978-7D1C-7A7D-3B0C-2BCB05333F8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61286" y="4580635"/>
            <a:ext cx="2669117" cy="532624"/>
          </a:xfrm>
        </p:spPr>
        <p:txBody>
          <a:bodyPr>
            <a:spAutoFit/>
          </a:bodyPr>
          <a:lstStyle>
            <a:lvl1pPr algn="ctr" rtl="0">
              <a:defRPr lang="fr-FR" sz="1467" b="0" kern="1200" dirty="0" smtClean="0">
                <a:solidFill>
                  <a:srgbClr val="C30067"/>
                </a:solidFill>
                <a:latin typeface="+mj-lt"/>
                <a:ea typeface="+mn-ea"/>
                <a:cs typeface="+mn-cs"/>
              </a:defRPr>
            </a:lvl1pPr>
            <a:lvl2pPr marL="6351" indent="0" algn="ctr" rtl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ost </a:t>
            </a:r>
            <a:r>
              <a:rPr lang="fr-FR" err="1"/>
              <a:t>porai</a:t>
            </a:r>
            <a:r>
              <a:rPr lang="fr-FR"/>
              <a:t> </a:t>
            </a:r>
          </a:p>
          <a:p>
            <a:pPr lvl="1"/>
            <a:r>
              <a:rPr lang="fr-FR" err="1"/>
              <a:t>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</a:t>
            </a:r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71912D57-E656-1D77-BD82-D372D43674E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537888" y="4580635"/>
            <a:ext cx="2669117" cy="532624"/>
          </a:xfrm>
        </p:spPr>
        <p:txBody>
          <a:bodyPr>
            <a:spAutoFit/>
          </a:bodyPr>
          <a:lstStyle>
            <a:lvl1pPr algn="ctr" rtl="0">
              <a:defRPr lang="fr-FR" sz="1467" b="0" kern="1200" dirty="0" smtClean="0">
                <a:solidFill>
                  <a:srgbClr val="C30067"/>
                </a:solidFill>
                <a:latin typeface="+mj-lt"/>
                <a:ea typeface="+mn-ea"/>
                <a:cs typeface="+mn-cs"/>
              </a:defRPr>
            </a:lvl1pPr>
            <a:lvl2pPr marL="6351" indent="0" algn="ctr" rtl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ost </a:t>
            </a:r>
            <a:r>
              <a:rPr lang="fr-FR" err="1"/>
              <a:t>porai</a:t>
            </a:r>
            <a:r>
              <a:rPr lang="fr-FR"/>
              <a:t> </a:t>
            </a:r>
          </a:p>
          <a:p>
            <a:pPr lvl="1"/>
            <a:r>
              <a:rPr lang="fr-FR" err="1"/>
              <a:t>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1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.Texte 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2A5D79A4-E92B-B73A-A0FD-F2677F5B7C9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37972" y="1976561"/>
            <a:ext cx="1794069" cy="922988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6051"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2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2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49" name="Espace réservé du texte 15">
            <a:extLst>
              <a:ext uri="{FF2B5EF4-FFF2-40B4-BE49-F238E27FC236}">
                <a16:creationId xmlns:a16="http://schemas.microsoft.com/office/drawing/2014/main" id="{A6DBB98A-BD46-2B6D-0BB4-D5110A7E285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813380" y="1976561"/>
            <a:ext cx="1794069" cy="922988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6051">
                <a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2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2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50" name="Espace réservé du texte 15">
            <a:extLst>
              <a:ext uri="{FF2B5EF4-FFF2-40B4-BE49-F238E27FC236}">
                <a16:creationId xmlns:a16="http://schemas.microsoft.com/office/drawing/2014/main" id="{177E26F6-78A5-E672-2F03-F4D3BD952E8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88788" y="1976561"/>
            <a:ext cx="1794069" cy="922988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6051">
                <a:blipFill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2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2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51" name="Espace réservé du texte 15">
            <a:extLst>
              <a:ext uri="{FF2B5EF4-FFF2-40B4-BE49-F238E27FC236}">
                <a16:creationId xmlns:a16="http://schemas.microsoft.com/office/drawing/2014/main" id="{D9463425-8BC7-6D2C-3836-47ACC04A48C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364196" y="1976561"/>
            <a:ext cx="1794069" cy="922988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6051">
                <a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2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2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04</a:t>
            </a:r>
          </a:p>
        </p:txBody>
      </p:sp>
      <p:sp>
        <p:nvSpPr>
          <p:cNvPr id="52" name="Espace réservé du texte 15">
            <a:extLst>
              <a:ext uri="{FF2B5EF4-FFF2-40B4-BE49-F238E27FC236}">
                <a16:creationId xmlns:a16="http://schemas.microsoft.com/office/drawing/2014/main" id="{C8CBAEF8-68FD-4C7E-9952-89C8026C271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422147" y="3796067"/>
            <a:ext cx="1794069" cy="922988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6051">
                <a:blipFill>
                  <a:blip r:embed="rId10">
                    <a:extLs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2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2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05</a:t>
            </a:r>
          </a:p>
        </p:txBody>
      </p:sp>
      <p:sp>
        <p:nvSpPr>
          <p:cNvPr id="53" name="Espace réservé du texte 15">
            <a:extLst>
              <a:ext uri="{FF2B5EF4-FFF2-40B4-BE49-F238E27FC236}">
                <a16:creationId xmlns:a16="http://schemas.microsoft.com/office/drawing/2014/main" id="{2E874D67-AC7D-1095-E096-A48B749EB50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98966" y="3796067"/>
            <a:ext cx="1794069" cy="922988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6051">
                <a:blipFill>
                  <a:blip r:embed="rId12">
                    <a:extLs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2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2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06</a:t>
            </a:r>
          </a:p>
        </p:txBody>
      </p:sp>
      <p:sp>
        <p:nvSpPr>
          <p:cNvPr id="54" name="Espace réservé du texte 15">
            <a:extLst>
              <a:ext uri="{FF2B5EF4-FFF2-40B4-BE49-F238E27FC236}">
                <a16:creationId xmlns:a16="http://schemas.microsoft.com/office/drawing/2014/main" id="{401973F6-41B6-C4B8-A067-63E2CCB5FBC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975786" y="3796067"/>
            <a:ext cx="1794069" cy="922988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6051">
                <a:blipFill>
                  <a:blip r:embed="rId14">
                    <a:extLst>
                      <a:ext uri="{96DAC541-7B7A-43D3-8B79-37D633B846F1}">
                        <asvg:svgBlip xmlns:asvg="http://schemas.microsoft.com/office/drawing/2016/SVG/main" r:embed="rId15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2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2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07</a:t>
            </a:r>
          </a:p>
        </p:txBody>
      </p:sp>
      <p:sp>
        <p:nvSpPr>
          <p:cNvPr id="5" name="Espace réservé du texte 11">
            <a:extLst>
              <a:ext uri="{FF2B5EF4-FFF2-40B4-BE49-F238E27FC236}">
                <a16:creationId xmlns:a16="http://schemas.microsoft.com/office/drawing/2014/main" id="{9A05AD70-10E5-2709-5B22-E9D256A458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54930" y="556187"/>
            <a:ext cx="10914985" cy="747471"/>
          </a:xfrm>
          <a:prstGeom prst="rect">
            <a:avLst/>
          </a:prstGeom>
        </p:spPr>
        <p:txBody>
          <a:bodyPr/>
          <a:lstStyle>
            <a:lvl1pPr>
              <a:defRPr lang="fr-FR" sz="3067" kern="1200" dirty="0" smtClean="0">
                <a:solidFill>
                  <a:srgbClr val="015147"/>
                </a:solidFill>
                <a:latin typeface="+mj-lt"/>
                <a:ea typeface="+mn-ea"/>
                <a:cs typeface="+mn-cs"/>
              </a:defRPr>
            </a:lvl1pPr>
            <a:lvl2pPr marL="8466" indent="0">
              <a:lnSpc>
                <a:spcPct val="88000"/>
              </a:lnSpc>
              <a:tabLst/>
              <a:defRPr lang="fr-FR" sz="2000" kern="1200" dirty="0" smtClean="0">
                <a:solidFill>
                  <a:srgbClr val="015147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/>
              <a:t>Listes numérotées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F24B1DA8-6587-1EF7-FE6F-86B64BFD1B2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0448" y="2769763"/>
            <a:ext cx="2669117" cy="532624"/>
          </a:xfrm>
        </p:spPr>
        <p:txBody>
          <a:bodyPr>
            <a:spAutoFit/>
          </a:bodyPr>
          <a:lstStyle>
            <a:lvl1pPr algn="ctr" rtl="0">
              <a:defRPr lang="fr-FR" sz="1467" b="0" kern="1200" dirty="0" smtClean="0">
                <a:solidFill>
                  <a:srgbClr val="015147"/>
                </a:solidFill>
                <a:latin typeface="+mj-lt"/>
                <a:ea typeface="+mn-ea"/>
                <a:cs typeface="+mn-cs"/>
              </a:defRPr>
            </a:lvl1pPr>
            <a:lvl2pPr marL="6351" indent="0" algn="ctr" rtl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ost </a:t>
            </a:r>
            <a:r>
              <a:rPr lang="fr-FR" err="1"/>
              <a:t>porai</a:t>
            </a:r>
            <a:r>
              <a:rPr lang="fr-FR"/>
              <a:t> </a:t>
            </a:r>
          </a:p>
          <a:p>
            <a:pPr lvl="1"/>
            <a:r>
              <a:rPr lang="fr-FR" err="1"/>
              <a:t>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</a:t>
            </a:r>
          </a:p>
        </p:txBody>
      </p:sp>
      <p:sp>
        <p:nvSpPr>
          <p:cNvPr id="11" name="Espace réservé du texte 17">
            <a:extLst>
              <a:ext uri="{FF2B5EF4-FFF2-40B4-BE49-F238E27FC236}">
                <a16:creationId xmlns:a16="http://schemas.microsoft.com/office/drawing/2014/main" id="{845AAFAE-F99B-881F-CD8D-8D912162E94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381080" y="2769763"/>
            <a:ext cx="2669117" cy="532624"/>
          </a:xfrm>
        </p:spPr>
        <p:txBody>
          <a:bodyPr>
            <a:spAutoFit/>
          </a:bodyPr>
          <a:lstStyle>
            <a:lvl1pPr algn="ctr" rtl="0">
              <a:defRPr lang="fr-FR" sz="1467" b="0" kern="1200" dirty="0" smtClean="0">
                <a:solidFill>
                  <a:srgbClr val="015147"/>
                </a:solidFill>
                <a:latin typeface="+mj-lt"/>
                <a:ea typeface="+mn-ea"/>
                <a:cs typeface="+mn-cs"/>
              </a:defRPr>
            </a:lvl1pPr>
            <a:lvl2pPr marL="6351" indent="0" algn="ctr" rtl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ost </a:t>
            </a:r>
            <a:r>
              <a:rPr lang="fr-FR" err="1"/>
              <a:t>porai</a:t>
            </a:r>
            <a:r>
              <a:rPr lang="fr-FR"/>
              <a:t> </a:t>
            </a:r>
          </a:p>
          <a:p>
            <a:pPr lvl="1"/>
            <a:r>
              <a:rPr lang="fr-FR" err="1"/>
              <a:t>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</a:t>
            </a:r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9A8171A4-E9BB-DD65-17A0-00E55FDCA6E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151018" y="2769763"/>
            <a:ext cx="2669117" cy="532624"/>
          </a:xfrm>
        </p:spPr>
        <p:txBody>
          <a:bodyPr>
            <a:spAutoFit/>
          </a:bodyPr>
          <a:lstStyle>
            <a:lvl1pPr algn="ctr" rtl="0">
              <a:defRPr lang="fr-FR" sz="1467" b="0" kern="1200" dirty="0" smtClean="0">
                <a:solidFill>
                  <a:srgbClr val="015147"/>
                </a:solidFill>
                <a:latin typeface="+mj-lt"/>
                <a:ea typeface="+mn-ea"/>
                <a:cs typeface="+mn-cs"/>
              </a:defRPr>
            </a:lvl1pPr>
            <a:lvl2pPr marL="6351" indent="0" algn="ctr" rtl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ost </a:t>
            </a:r>
            <a:r>
              <a:rPr lang="fr-FR" err="1"/>
              <a:t>porai</a:t>
            </a:r>
            <a:r>
              <a:rPr lang="fr-FR"/>
              <a:t> </a:t>
            </a:r>
          </a:p>
          <a:p>
            <a:pPr lvl="1"/>
            <a:r>
              <a:rPr lang="fr-FR" err="1"/>
              <a:t>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</a:t>
            </a:r>
          </a:p>
        </p:txBody>
      </p: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C6D5A7BA-632B-4771-3AFA-6DAC5748B74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0954" y="2769763"/>
            <a:ext cx="2669117" cy="532624"/>
          </a:xfrm>
        </p:spPr>
        <p:txBody>
          <a:bodyPr>
            <a:spAutoFit/>
          </a:bodyPr>
          <a:lstStyle>
            <a:lvl1pPr algn="ctr" rtl="0">
              <a:defRPr lang="fr-FR" sz="1467" b="0" kern="1200" dirty="0" smtClean="0">
                <a:solidFill>
                  <a:srgbClr val="015147"/>
                </a:solidFill>
                <a:latin typeface="+mj-lt"/>
                <a:ea typeface="+mn-ea"/>
                <a:cs typeface="+mn-cs"/>
              </a:defRPr>
            </a:lvl1pPr>
            <a:lvl2pPr marL="6351" indent="0" algn="ctr" rtl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ost </a:t>
            </a:r>
            <a:r>
              <a:rPr lang="fr-FR" err="1"/>
              <a:t>porai</a:t>
            </a:r>
            <a:r>
              <a:rPr lang="fr-FR"/>
              <a:t> </a:t>
            </a:r>
          </a:p>
          <a:p>
            <a:pPr lvl="1"/>
            <a:r>
              <a:rPr lang="fr-FR" err="1"/>
              <a:t>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10E7DECA-962A-4A39-9747-66D349C89D1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990313" y="4591596"/>
            <a:ext cx="2669117" cy="532624"/>
          </a:xfrm>
        </p:spPr>
        <p:txBody>
          <a:bodyPr>
            <a:spAutoFit/>
          </a:bodyPr>
          <a:lstStyle>
            <a:lvl1pPr algn="ctr" rtl="0">
              <a:defRPr lang="fr-FR" sz="1467" b="0" kern="1200" dirty="0" smtClean="0">
                <a:solidFill>
                  <a:srgbClr val="015147"/>
                </a:solidFill>
                <a:latin typeface="+mj-lt"/>
                <a:ea typeface="+mn-ea"/>
                <a:cs typeface="+mn-cs"/>
              </a:defRPr>
            </a:lvl1pPr>
            <a:lvl2pPr marL="6351" indent="0" algn="ctr" rtl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ost </a:t>
            </a:r>
            <a:r>
              <a:rPr lang="fr-FR" err="1"/>
              <a:t>porai</a:t>
            </a:r>
            <a:r>
              <a:rPr lang="fr-FR"/>
              <a:t> </a:t>
            </a:r>
          </a:p>
          <a:p>
            <a:pPr lvl="1"/>
            <a:r>
              <a:rPr lang="fr-FR" err="1"/>
              <a:t>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F3982220-709D-13C2-C09A-7EFC2E87B52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760250" y="4591596"/>
            <a:ext cx="2669117" cy="532624"/>
          </a:xfrm>
        </p:spPr>
        <p:txBody>
          <a:bodyPr>
            <a:spAutoFit/>
          </a:bodyPr>
          <a:lstStyle>
            <a:lvl1pPr algn="ctr" rtl="0">
              <a:defRPr lang="fr-FR" sz="1467" b="0" kern="1200" dirty="0" smtClean="0">
                <a:solidFill>
                  <a:srgbClr val="015147"/>
                </a:solidFill>
                <a:latin typeface="+mj-lt"/>
                <a:ea typeface="+mn-ea"/>
                <a:cs typeface="+mn-cs"/>
              </a:defRPr>
            </a:lvl1pPr>
            <a:lvl2pPr marL="6351" indent="0" algn="ctr" rtl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ost </a:t>
            </a:r>
            <a:r>
              <a:rPr lang="fr-FR" err="1"/>
              <a:t>porai</a:t>
            </a:r>
            <a:r>
              <a:rPr lang="fr-FR"/>
              <a:t> </a:t>
            </a:r>
          </a:p>
          <a:p>
            <a:pPr lvl="1"/>
            <a:r>
              <a:rPr lang="fr-FR" err="1"/>
              <a:t>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5429F0D9-F4E5-DCC0-139E-30DA7FB7807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540880" y="4591596"/>
            <a:ext cx="2669117" cy="532624"/>
          </a:xfrm>
        </p:spPr>
        <p:txBody>
          <a:bodyPr>
            <a:spAutoFit/>
          </a:bodyPr>
          <a:lstStyle>
            <a:lvl1pPr algn="ctr" rtl="0">
              <a:defRPr lang="fr-FR" sz="1467" b="0" kern="1200" dirty="0" smtClean="0">
                <a:solidFill>
                  <a:srgbClr val="015147"/>
                </a:solidFill>
                <a:latin typeface="+mj-lt"/>
                <a:ea typeface="+mn-ea"/>
                <a:cs typeface="+mn-cs"/>
              </a:defRPr>
            </a:lvl1pPr>
            <a:lvl2pPr marL="6351" indent="0" algn="ctr" rtl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ost </a:t>
            </a:r>
            <a:r>
              <a:rPr lang="fr-FR" err="1"/>
              <a:t>porai</a:t>
            </a:r>
            <a:r>
              <a:rPr lang="fr-FR"/>
              <a:t> </a:t>
            </a:r>
          </a:p>
          <a:p>
            <a:pPr lvl="1"/>
            <a:r>
              <a:rPr lang="fr-FR" err="1"/>
              <a:t>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276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.Texte 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2" name="Espace réservé du texte 15">
            <a:extLst>
              <a:ext uri="{FF2B5EF4-FFF2-40B4-BE49-F238E27FC236}">
                <a16:creationId xmlns:a16="http://schemas.microsoft.com/office/drawing/2014/main" id="{C8CBAEF8-68FD-4C7E-9952-89C8026C271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7972" y="3796067"/>
            <a:ext cx="1794069" cy="922988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6051"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2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2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05</a:t>
            </a:r>
          </a:p>
        </p:txBody>
      </p:sp>
      <p:sp>
        <p:nvSpPr>
          <p:cNvPr id="53" name="Espace réservé du texte 15">
            <a:extLst>
              <a:ext uri="{FF2B5EF4-FFF2-40B4-BE49-F238E27FC236}">
                <a16:creationId xmlns:a16="http://schemas.microsoft.com/office/drawing/2014/main" id="{2E874D67-AC7D-1095-E096-A48B749EB50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814792" y="3796067"/>
            <a:ext cx="1794069" cy="922988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6051">
                <a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2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2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06</a:t>
            </a:r>
          </a:p>
        </p:txBody>
      </p:sp>
      <p:sp>
        <p:nvSpPr>
          <p:cNvPr id="54" name="Espace réservé du texte 15">
            <a:extLst>
              <a:ext uri="{FF2B5EF4-FFF2-40B4-BE49-F238E27FC236}">
                <a16:creationId xmlns:a16="http://schemas.microsoft.com/office/drawing/2014/main" id="{401973F6-41B6-C4B8-A067-63E2CCB5FBC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591612" y="3796067"/>
            <a:ext cx="1794069" cy="922988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6051">
                <a:blipFill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2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2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07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4AEF0F5F-014C-0DB1-F74A-1959476ADBA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368432" y="3809679"/>
            <a:ext cx="1794069" cy="922988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6051">
                <a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2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2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08</a:t>
            </a:r>
          </a:p>
        </p:txBody>
      </p:sp>
      <p:sp>
        <p:nvSpPr>
          <p:cNvPr id="5" name="Espace réservé du texte 11">
            <a:extLst>
              <a:ext uri="{FF2B5EF4-FFF2-40B4-BE49-F238E27FC236}">
                <a16:creationId xmlns:a16="http://schemas.microsoft.com/office/drawing/2014/main" id="{A4CA5059-689F-D09B-A741-F67E5BB5415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54930" y="556187"/>
            <a:ext cx="10914985" cy="747471"/>
          </a:xfrm>
          <a:prstGeom prst="rect">
            <a:avLst/>
          </a:prstGeom>
        </p:spPr>
        <p:txBody>
          <a:bodyPr/>
          <a:lstStyle>
            <a:lvl1pPr>
              <a:defRPr lang="fr-FR" sz="3067" kern="1200" dirty="0" smtClean="0">
                <a:solidFill>
                  <a:srgbClr val="015147"/>
                </a:solidFill>
                <a:latin typeface="+mj-lt"/>
                <a:ea typeface="+mn-ea"/>
                <a:cs typeface="+mn-cs"/>
              </a:defRPr>
            </a:lvl1pPr>
            <a:lvl2pPr marL="8466" indent="0">
              <a:lnSpc>
                <a:spcPct val="88000"/>
              </a:lnSpc>
              <a:tabLst/>
              <a:defRPr lang="fr-FR" sz="2000" kern="1200" dirty="0" smtClean="0">
                <a:solidFill>
                  <a:srgbClr val="015147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/>
              <a:t>Listes numérotées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6" name="Espace réservé du texte 15">
            <a:extLst>
              <a:ext uri="{FF2B5EF4-FFF2-40B4-BE49-F238E27FC236}">
                <a16:creationId xmlns:a16="http://schemas.microsoft.com/office/drawing/2014/main" id="{C5CCC1DB-2DEF-7F90-2A51-DF8D5377026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37972" y="1976561"/>
            <a:ext cx="1794069" cy="922988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6051">
                <a:blipFill>
                  <a:blip r:embed="rId10">
                    <a:extLs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2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2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8" name="Espace réservé du texte 15">
            <a:extLst>
              <a:ext uri="{FF2B5EF4-FFF2-40B4-BE49-F238E27FC236}">
                <a16:creationId xmlns:a16="http://schemas.microsoft.com/office/drawing/2014/main" id="{36D33D4E-D436-97AA-2770-9D39637172F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813380" y="1976561"/>
            <a:ext cx="1794069" cy="922988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6051">
                <a:blipFill>
                  <a:blip r:embed="rId12">
                    <a:extLs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2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2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10" name="Espace réservé du texte 15">
            <a:extLst>
              <a:ext uri="{FF2B5EF4-FFF2-40B4-BE49-F238E27FC236}">
                <a16:creationId xmlns:a16="http://schemas.microsoft.com/office/drawing/2014/main" id="{066E8015-B18D-AA41-D995-846C4E08C78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88788" y="1976561"/>
            <a:ext cx="1794069" cy="922988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6051">
                <a:blipFill>
                  <a:blip r:embed="rId14">
                    <a:extLst>
                      <a:ext uri="{96DAC541-7B7A-43D3-8B79-37D633B846F1}">
                        <asvg:svgBlip xmlns:asvg="http://schemas.microsoft.com/office/drawing/2016/SVG/main" r:embed="rId15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2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2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11" name="Espace réservé du texte 15">
            <a:extLst>
              <a:ext uri="{FF2B5EF4-FFF2-40B4-BE49-F238E27FC236}">
                <a16:creationId xmlns:a16="http://schemas.microsoft.com/office/drawing/2014/main" id="{03B7E13F-08E9-5AFF-FF21-DEF271055E4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364196" y="1976561"/>
            <a:ext cx="1794069" cy="922988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6051">
                <a:blipFill>
                  <a:blip r:embed="rId16">
                    <a:extLst>
                      <a:ext uri="{96DAC541-7B7A-43D3-8B79-37D633B846F1}">
                        <asvg:svgBlip xmlns:asvg="http://schemas.microsoft.com/office/drawing/2016/SVG/main" r:embed="rId17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2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2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04</a:t>
            </a:r>
          </a:p>
        </p:txBody>
      </p:sp>
      <p:sp>
        <p:nvSpPr>
          <p:cNvPr id="12" name="Espace réservé du texte 17">
            <a:extLst>
              <a:ext uri="{FF2B5EF4-FFF2-40B4-BE49-F238E27FC236}">
                <a16:creationId xmlns:a16="http://schemas.microsoft.com/office/drawing/2014/main" id="{B00F73B8-951A-B985-C1F8-BC818A75585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00448" y="2769763"/>
            <a:ext cx="2669117" cy="532624"/>
          </a:xfrm>
        </p:spPr>
        <p:txBody>
          <a:bodyPr>
            <a:spAutoFit/>
          </a:bodyPr>
          <a:lstStyle>
            <a:lvl1pPr algn="ctr" rtl="0">
              <a:defRPr lang="fr-FR" sz="1467" b="0" kern="1200" dirty="0" smtClean="0">
                <a:solidFill>
                  <a:srgbClr val="015147"/>
                </a:solidFill>
                <a:latin typeface="+mj-lt"/>
                <a:ea typeface="+mn-ea"/>
                <a:cs typeface="+mn-cs"/>
              </a:defRPr>
            </a:lvl1pPr>
            <a:lvl2pPr marL="6351" indent="0" algn="ctr" rtl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ost </a:t>
            </a:r>
            <a:r>
              <a:rPr lang="fr-FR" err="1"/>
              <a:t>porai</a:t>
            </a:r>
            <a:r>
              <a:rPr lang="fr-FR"/>
              <a:t> </a:t>
            </a:r>
          </a:p>
          <a:p>
            <a:pPr lvl="1"/>
            <a:r>
              <a:rPr lang="fr-FR" err="1"/>
              <a:t>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</a:t>
            </a:r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179D9B65-31BC-78F5-738A-A1E6F34149A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381080" y="2769763"/>
            <a:ext cx="2669117" cy="532624"/>
          </a:xfrm>
        </p:spPr>
        <p:txBody>
          <a:bodyPr>
            <a:spAutoFit/>
          </a:bodyPr>
          <a:lstStyle>
            <a:lvl1pPr algn="ctr" rtl="0">
              <a:defRPr lang="fr-FR" sz="1467" b="0" kern="1200" dirty="0" smtClean="0">
                <a:solidFill>
                  <a:srgbClr val="015147"/>
                </a:solidFill>
                <a:latin typeface="+mj-lt"/>
                <a:ea typeface="+mn-ea"/>
                <a:cs typeface="+mn-cs"/>
              </a:defRPr>
            </a:lvl1pPr>
            <a:lvl2pPr marL="6351" indent="0" algn="ctr" rtl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ost </a:t>
            </a:r>
            <a:r>
              <a:rPr lang="fr-FR" err="1"/>
              <a:t>porai</a:t>
            </a:r>
            <a:r>
              <a:rPr lang="fr-FR"/>
              <a:t> </a:t>
            </a:r>
          </a:p>
          <a:p>
            <a:pPr lvl="1"/>
            <a:r>
              <a:rPr lang="fr-FR" err="1"/>
              <a:t>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</a:t>
            </a:r>
          </a:p>
        </p:txBody>
      </p:sp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BD1D0EA-EA79-4FD2-16A5-FE8D28964B3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151018" y="2769763"/>
            <a:ext cx="2669117" cy="532624"/>
          </a:xfrm>
        </p:spPr>
        <p:txBody>
          <a:bodyPr>
            <a:spAutoFit/>
          </a:bodyPr>
          <a:lstStyle>
            <a:lvl1pPr algn="ctr" rtl="0">
              <a:defRPr lang="fr-FR" sz="1467" b="0" kern="1200" dirty="0" smtClean="0">
                <a:solidFill>
                  <a:srgbClr val="015147"/>
                </a:solidFill>
                <a:latin typeface="+mj-lt"/>
                <a:ea typeface="+mn-ea"/>
                <a:cs typeface="+mn-cs"/>
              </a:defRPr>
            </a:lvl1pPr>
            <a:lvl2pPr marL="6351" indent="0" algn="ctr" rtl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ost </a:t>
            </a:r>
            <a:r>
              <a:rPr lang="fr-FR" err="1"/>
              <a:t>porai</a:t>
            </a:r>
            <a:r>
              <a:rPr lang="fr-FR"/>
              <a:t> </a:t>
            </a:r>
          </a:p>
          <a:p>
            <a:pPr lvl="1"/>
            <a:r>
              <a:rPr lang="fr-FR" err="1"/>
              <a:t>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</a:t>
            </a:r>
          </a:p>
        </p:txBody>
      </p: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197B25EA-90FF-AA8A-134B-2BE47C9B47C9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920954" y="2769763"/>
            <a:ext cx="2669117" cy="532624"/>
          </a:xfrm>
        </p:spPr>
        <p:txBody>
          <a:bodyPr>
            <a:spAutoFit/>
          </a:bodyPr>
          <a:lstStyle>
            <a:lvl1pPr algn="ctr" rtl="0">
              <a:defRPr lang="fr-FR" sz="1467" b="0" kern="1200" dirty="0" smtClean="0">
                <a:solidFill>
                  <a:srgbClr val="015147"/>
                </a:solidFill>
                <a:latin typeface="+mj-lt"/>
                <a:ea typeface="+mn-ea"/>
                <a:cs typeface="+mn-cs"/>
              </a:defRPr>
            </a:lvl1pPr>
            <a:lvl2pPr marL="6351" indent="0" algn="ctr" rtl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ost </a:t>
            </a:r>
            <a:r>
              <a:rPr lang="fr-FR" err="1"/>
              <a:t>porai</a:t>
            </a:r>
            <a:r>
              <a:rPr lang="fr-FR"/>
              <a:t> </a:t>
            </a:r>
          </a:p>
          <a:p>
            <a:pPr lvl="1"/>
            <a:r>
              <a:rPr lang="fr-FR" err="1"/>
              <a:t>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EF1A4546-C925-DAE3-E7B5-3E8C59003C5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00448" y="4598563"/>
            <a:ext cx="2669117" cy="532624"/>
          </a:xfrm>
        </p:spPr>
        <p:txBody>
          <a:bodyPr>
            <a:spAutoFit/>
          </a:bodyPr>
          <a:lstStyle>
            <a:lvl1pPr algn="ctr" rtl="0">
              <a:defRPr lang="fr-FR" sz="1467" b="0" kern="1200" dirty="0" smtClean="0">
                <a:solidFill>
                  <a:srgbClr val="015147"/>
                </a:solidFill>
                <a:latin typeface="+mj-lt"/>
                <a:ea typeface="+mn-ea"/>
                <a:cs typeface="+mn-cs"/>
              </a:defRPr>
            </a:lvl1pPr>
            <a:lvl2pPr marL="6351" indent="0" algn="ctr" rtl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ost </a:t>
            </a:r>
            <a:r>
              <a:rPr lang="fr-FR" err="1"/>
              <a:t>porai</a:t>
            </a:r>
            <a:r>
              <a:rPr lang="fr-FR"/>
              <a:t> </a:t>
            </a:r>
          </a:p>
          <a:p>
            <a:pPr lvl="1"/>
            <a:r>
              <a:rPr lang="fr-FR" err="1"/>
              <a:t>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</a:t>
            </a:r>
          </a:p>
        </p:txBody>
      </p:sp>
      <p:sp>
        <p:nvSpPr>
          <p:cNvPr id="23" name="Espace réservé du texte 17">
            <a:extLst>
              <a:ext uri="{FF2B5EF4-FFF2-40B4-BE49-F238E27FC236}">
                <a16:creationId xmlns:a16="http://schemas.microsoft.com/office/drawing/2014/main" id="{1CBBB7BE-5D2B-9E4F-DFFE-79EDE31ADE4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381080" y="4598563"/>
            <a:ext cx="2669117" cy="532624"/>
          </a:xfrm>
        </p:spPr>
        <p:txBody>
          <a:bodyPr>
            <a:spAutoFit/>
          </a:bodyPr>
          <a:lstStyle>
            <a:lvl1pPr algn="ctr" rtl="0">
              <a:defRPr lang="fr-FR" sz="1467" b="0" kern="1200" dirty="0" smtClean="0">
                <a:solidFill>
                  <a:srgbClr val="015147"/>
                </a:solidFill>
                <a:latin typeface="+mj-lt"/>
                <a:ea typeface="+mn-ea"/>
                <a:cs typeface="+mn-cs"/>
              </a:defRPr>
            </a:lvl1pPr>
            <a:lvl2pPr marL="6351" indent="0" algn="ctr" rtl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ost </a:t>
            </a:r>
            <a:r>
              <a:rPr lang="fr-FR" err="1"/>
              <a:t>porai</a:t>
            </a:r>
            <a:r>
              <a:rPr lang="fr-FR"/>
              <a:t> </a:t>
            </a:r>
          </a:p>
          <a:p>
            <a:pPr lvl="1"/>
            <a:r>
              <a:rPr lang="fr-FR" err="1"/>
              <a:t>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</a:t>
            </a:r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9970C1D9-F41E-7F4D-8B51-5070E91712A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151018" y="4598563"/>
            <a:ext cx="2669117" cy="532624"/>
          </a:xfrm>
        </p:spPr>
        <p:txBody>
          <a:bodyPr>
            <a:spAutoFit/>
          </a:bodyPr>
          <a:lstStyle>
            <a:lvl1pPr algn="ctr" rtl="0">
              <a:defRPr lang="fr-FR" sz="1467" b="0" kern="1200" dirty="0" smtClean="0">
                <a:solidFill>
                  <a:srgbClr val="015147"/>
                </a:solidFill>
                <a:latin typeface="+mj-lt"/>
                <a:ea typeface="+mn-ea"/>
                <a:cs typeface="+mn-cs"/>
              </a:defRPr>
            </a:lvl1pPr>
            <a:lvl2pPr marL="6351" indent="0" algn="ctr" rtl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ost </a:t>
            </a:r>
            <a:r>
              <a:rPr lang="fr-FR" err="1"/>
              <a:t>porai</a:t>
            </a:r>
            <a:r>
              <a:rPr lang="fr-FR"/>
              <a:t> </a:t>
            </a:r>
          </a:p>
          <a:p>
            <a:pPr lvl="1"/>
            <a:r>
              <a:rPr lang="fr-FR" err="1"/>
              <a:t>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</a:t>
            </a:r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CDA12F18-5215-D938-BEB3-BC0C5FBFDF5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920954" y="4598563"/>
            <a:ext cx="2669117" cy="532624"/>
          </a:xfrm>
        </p:spPr>
        <p:txBody>
          <a:bodyPr>
            <a:spAutoFit/>
          </a:bodyPr>
          <a:lstStyle>
            <a:lvl1pPr algn="ctr" rtl="0">
              <a:defRPr lang="fr-FR" sz="1467" b="0" kern="1200" dirty="0" smtClean="0">
                <a:solidFill>
                  <a:srgbClr val="015147"/>
                </a:solidFill>
                <a:latin typeface="+mj-lt"/>
                <a:ea typeface="+mn-ea"/>
                <a:cs typeface="+mn-cs"/>
              </a:defRPr>
            </a:lvl1pPr>
            <a:lvl2pPr marL="6351" indent="0" algn="ctr" rtl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ost </a:t>
            </a:r>
            <a:r>
              <a:rPr lang="fr-FR" err="1"/>
              <a:t>porai</a:t>
            </a:r>
            <a:r>
              <a:rPr lang="fr-FR"/>
              <a:t> </a:t>
            </a:r>
          </a:p>
          <a:p>
            <a:pPr lvl="1"/>
            <a:r>
              <a:rPr lang="fr-FR" err="1"/>
              <a:t>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279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.Texte P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2A5D79A4-E92B-B73A-A0FD-F2677F5B7C9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37972" y="1976561"/>
            <a:ext cx="1794069" cy="922988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6051"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2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2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49" name="Espace réservé du texte 15">
            <a:extLst>
              <a:ext uri="{FF2B5EF4-FFF2-40B4-BE49-F238E27FC236}">
                <a16:creationId xmlns:a16="http://schemas.microsoft.com/office/drawing/2014/main" id="{A6DBB98A-BD46-2B6D-0BB4-D5110A7E285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813380" y="1976561"/>
            <a:ext cx="1794069" cy="922988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6051">
                <a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2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2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50" name="Espace réservé du texte 15">
            <a:extLst>
              <a:ext uri="{FF2B5EF4-FFF2-40B4-BE49-F238E27FC236}">
                <a16:creationId xmlns:a16="http://schemas.microsoft.com/office/drawing/2014/main" id="{177E26F6-78A5-E672-2F03-F4D3BD952E8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88788" y="1976561"/>
            <a:ext cx="1794069" cy="922988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6051">
                <a:blipFill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2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2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51" name="Espace réservé du texte 15">
            <a:extLst>
              <a:ext uri="{FF2B5EF4-FFF2-40B4-BE49-F238E27FC236}">
                <a16:creationId xmlns:a16="http://schemas.microsoft.com/office/drawing/2014/main" id="{D9463425-8BC7-6D2C-3836-47ACC04A48C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364196" y="1976561"/>
            <a:ext cx="1794069" cy="922988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6051">
                <a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2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2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04</a:t>
            </a:r>
          </a:p>
        </p:txBody>
      </p:sp>
      <p:sp>
        <p:nvSpPr>
          <p:cNvPr id="52" name="Espace réservé du texte 15">
            <a:extLst>
              <a:ext uri="{FF2B5EF4-FFF2-40B4-BE49-F238E27FC236}">
                <a16:creationId xmlns:a16="http://schemas.microsoft.com/office/drawing/2014/main" id="{C8CBAEF8-68FD-4C7E-9952-89C8026C271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7972" y="3796067"/>
            <a:ext cx="1794069" cy="922988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6051">
                <a:blipFill>
                  <a:blip r:embed="rId10">
                    <a:extLs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2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2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05</a:t>
            </a:r>
          </a:p>
        </p:txBody>
      </p:sp>
      <p:sp>
        <p:nvSpPr>
          <p:cNvPr id="53" name="Espace réservé du texte 15">
            <a:extLst>
              <a:ext uri="{FF2B5EF4-FFF2-40B4-BE49-F238E27FC236}">
                <a16:creationId xmlns:a16="http://schemas.microsoft.com/office/drawing/2014/main" id="{2E874D67-AC7D-1095-E096-A48B749EB50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814792" y="3796067"/>
            <a:ext cx="1794069" cy="922988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6051">
                <a:blipFill>
                  <a:blip r:embed="rId12">
                    <a:extLs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2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2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06</a:t>
            </a:r>
          </a:p>
        </p:txBody>
      </p:sp>
      <p:sp>
        <p:nvSpPr>
          <p:cNvPr id="54" name="Espace réservé du texte 15">
            <a:extLst>
              <a:ext uri="{FF2B5EF4-FFF2-40B4-BE49-F238E27FC236}">
                <a16:creationId xmlns:a16="http://schemas.microsoft.com/office/drawing/2014/main" id="{401973F6-41B6-C4B8-A067-63E2CCB5FBC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591612" y="3796067"/>
            <a:ext cx="1794069" cy="922988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6051">
                <a:blipFill>
                  <a:blip r:embed="rId14">
                    <a:extLst>
                      <a:ext uri="{96DAC541-7B7A-43D3-8B79-37D633B846F1}">
                        <asvg:svgBlip xmlns:asvg="http://schemas.microsoft.com/office/drawing/2016/SVG/main" r:embed="rId15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2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2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07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4AEF0F5F-014C-0DB1-F74A-1959476ADBA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368432" y="3809679"/>
            <a:ext cx="1794069" cy="922988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6051">
                <a:blipFill>
                  <a:blip r:embed="rId16">
                    <a:extLst>
                      <a:ext uri="{96DAC541-7B7A-43D3-8B79-37D633B846F1}">
                        <asvg:svgBlip xmlns:asvg="http://schemas.microsoft.com/office/drawing/2016/SVG/main" r:embed="rId17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2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2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08</a:t>
            </a:r>
          </a:p>
        </p:txBody>
      </p:sp>
      <p:sp>
        <p:nvSpPr>
          <p:cNvPr id="5" name="Espace réservé du texte 11">
            <a:extLst>
              <a:ext uri="{FF2B5EF4-FFF2-40B4-BE49-F238E27FC236}">
                <a16:creationId xmlns:a16="http://schemas.microsoft.com/office/drawing/2014/main" id="{C0FB2FD9-3783-97DC-28A9-254DF358ED1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54930" y="556187"/>
            <a:ext cx="10914985" cy="747471"/>
          </a:xfrm>
          <a:prstGeom prst="rect">
            <a:avLst/>
          </a:prstGeom>
        </p:spPr>
        <p:txBody>
          <a:bodyPr/>
          <a:lstStyle>
            <a:lvl1pPr>
              <a:defRPr lang="fr-FR" sz="3067" kern="1200" dirty="0" smtClean="0">
                <a:solidFill>
                  <a:srgbClr val="DE511D"/>
                </a:solidFill>
                <a:latin typeface="+mj-lt"/>
                <a:ea typeface="+mn-ea"/>
                <a:cs typeface="+mn-cs"/>
              </a:defRPr>
            </a:lvl1pPr>
            <a:lvl2pPr marL="8466" indent="0">
              <a:lnSpc>
                <a:spcPct val="88000"/>
              </a:lnSpc>
              <a:tabLst/>
              <a:defRPr lang="fr-FR" sz="2000" kern="1200" dirty="0" smtClean="0">
                <a:solidFill>
                  <a:srgbClr val="DE511D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/>
              <a:t>Listes numérotées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510F7473-3C63-C220-0468-A3759142394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00448" y="2769763"/>
            <a:ext cx="2669117" cy="532624"/>
          </a:xfrm>
        </p:spPr>
        <p:txBody>
          <a:bodyPr>
            <a:spAutoFit/>
          </a:bodyPr>
          <a:lstStyle>
            <a:lvl1pPr algn="ctr" rtl="0">
              <a:defRPr lang="fr-FR" sz="1467" b="0" kern="1200" dirty="0" smtClean="0">
                <a:solidFill>
                  <a:srgbClr val="DE511D"/>
                </a:solidFill>
                <a:latin typeface="+mj-lt"/>
                <a:ea typeface="+mn-ea"/>
                <a:cs typeface="+mn-cs"/>
              </a:defRPr>
            </a:lvl1pPr>
            <a:lvl2pPr marL="6351" indent="0" algn="ctr" rtl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ost </a:t>
            </a:r>
            <a:r>
              <a:rPr lang="fr-FR" err="1"/>
              <a:t>porai</a:t>
            </a:r>
            <a:r>
              <a:rPr lang="fr-FR"/>
              <a:t> </a:t>
            </a:r>
          </a:p>
          <a:p>
            <a:pPr lvl="1"/>
            <a:r>
              <a:rPr lang="fr-FR" err="1"/>
              <a:t>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9F2E99A5-4BBF-26FE-171A-20D26BF3B2E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381080" y="2769763"/>
            <a:ext cx="2669117" cy="532624"/>
          </a:xfrm>
        </p:spPr>
        <p:txBody>
          <a:bodyPr>
            <a:spAutoFit/>
          </a:bodyPr>
          <a:lstStyle>
            <a:lvl1pPr algn="ctr" rtl="0">
              <a:defRPr lang="fr-FR" sz="1467" b="0" kern="1200" dirty="0" smtClean="0">
                <a:solidFill>
                  <a:srgbClr val="DE511D"/>
                </a:solidFill>
                <a:latin typeface="+mj-lt"/>
                <a:ea typeface="+mn-ea"/>
                <a:cs typeface="+mn-cs"/>
              </a:defRPr>
            </a:lvl1pPr>
            <a:lvl2pPr marL="6351" indent="0" algn="ctr" rtl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ost </a:t>
            </a:r>
            <a:r>
              <a:rPr lang="fr-FR" err="1"/>
              <a:t>porai</a:t>
            </a:r>
            <a:r>
              <a:rPr lang="fr-FR"/>
              <a:t> </a:t>
            </a:r>
          </a:p>
          <a:p>
            <a:pPr lvl="1"/>
            <a:r>
              <a:rPr lang="fr-FR" err="1"/>
              <a:t>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</a:t>
            </a:r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8DBE35C6-1C1F-63B3-8CB0-1FDF48BBB35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151018" y="2769763"/>
            <a:ext cx="2669117" cy="532624"/>
          </a:xfrm>
        </p:spPr>
        <p:txBody>
          <a:bodyPr>
            <a:spAutoFit/>
          </a:bodyPr>
          <a:lstStyle>
            <a:lvl1pPr algn="ctr" rtl="0">
              <a:defRPr lang="fr-FR" sz="1467" b="0" kern="1200" dirty="0" smtClean="0">
                <a:solidFill>
                  <a:srgbClr val="DE511D"/>
                </a:solidFill>
                <a:latin typeface="+mj-lt"/>
                <a:ea typeface="+mn-ea"/>
                <a:cs typeface="+mn-cs"/>
              </a:defRPr>
            </a:lvl1pPr>
            <a:lvl2pPr marL="6351" indent="0" algn="ctr" rtl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ost </a:t>
            </a:r>
            <a:r>
              <a:rPr lang="fr-FR" err="1"/>
              <a:t>porai</a:t>
            </a:r>
            <a:r>
              <a:rPr lang="fr-FR"/>
              <a:t> </a:t>
            </a:r>
          </a:p>
          <a:p>
            <a:pPr lvl="1"/>
            <a:r>
              <a:rPr lang="fr-FR" err="1"/>
              <a:t>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</a:t>
            </a:r>
          </a:p>
        </p:txBody>
      </p:sp>
      <p:sp>
        <p:nvSpPr>
          <p:cNvPr id="11" name="Espace réservé du texte 17">
            <a:extLst>
              <a:ext uri="{FF2B5EF4-FFF2-40B4-BE49-F238E27FC236}">
                <a16:creationId xmlns:a16="http://schemas.microsoft.com/office/drawing/2014/main" id="{39AA8F98-F639-6945-5F6E-8C8C86D76FD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920954" y="2769763"/>
            <a:ext cx="2669117" cy="532624"/>
          </a:xfrm>
        </p:spPr>
        <p:txBody>
          <a:bodyPr>
            <a:spAutoFit/>
          </a:bodyPr>
          <a:lstStyle>
            <a:lvl1pPr algn="ctr" rtl="0">
              <a:defRPr lang="fr-FR" sz="1467" b="0" kern="1200" dirty="0" smtClean="0">
                <a:solidFill>
                  <a:srgbClr val="DE511D"/>
                </a:solidFill>
                <a:latin typeface="+mj-lt"/>
                <a:ea typeface="+mn-ea"/>
                <a:cs typeface="+mn-cs"/>
              </a:defRPr>
            </a:lvl1pPr>
            <a:lvl2pPr marL="6351" indent="0" algn="ctr" rtl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ost </a:t>
            </a:r>
            <a:r>
              <a:rPr lang="fr-FR" err="1"/>
              <a:t>porai</a:t>
            </a:r>
            <a:r>
              <a:rPr lang="fr-FR"/>
              <a:t> </a:t>
            </a:r>
          </a:p>
          <a:p>
            <a:pPr lvl="1"/>
            <a:r>
              <a:rPr lang="fr-FR" err="1"/>
              <a:t>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</a:t>
            </a:r>
          </a:p>
        </p:txBody>
      </p:sp>
      <p:sp>
        <p:nvSpPr>
          <p:cNvPr id="12" name="Espace réservé du texte 17">
            <a:extLst>
              <a:ext uri="{FF2B5EF4-FFF2-40B4-BE49-F238E27FC236}">
                <a16:creationId xmlns:a16="http://schemas.microsoft.com/office/drawing/2014/main" id="{7DC2FDAB-E013-7D01-5C35-B63892EFB9BE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00448" y="4598563"/>
            <a:ext cx="2669117" cy="532624"/>
          </a:xfrm>
        </p:spPr>
        <p:txBody>
          <a:bodyPr>
            <a:spAutoFit/>
          </a:bodyPr>
          <a:lstStyle>
            <a:lvl1pPr algn="ctr" rtl="0">
              <a:defRPr lang="fr-FR" sz="1467" b="0" kern="1200" dirty="0" smtClean="0">
                <a:solidFill>
                  <a:srgbClr val="DE511D"/>
                </a:solidFill>
                <a:latin typeface="+mj-lt"/>
                <a:ea typeface="+mn-ea"/>
                <a:cs typeface="+mn-cs"/>
              </a:defRPr>
            </a:lvl1pPr>
            <a:lvl2pPr marL="6351" indent="0" algn="ctr" rtl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ost </a:t>
            </a:r>
            <a:r>
              <a:rPr lang="fr-FR" err="1"/>
              <a:t>porai</a:t>
            </a:r>
            <a:r>
              <a:rPr lang="fr-FR"/>
              <a:t> </a:t>
            </a:r>
          </a:p>
          <a:p>
            <a:pPr lvl="1"/>
            <a:r>
              <a:rPr lang="fr-FR" err="1"/>
              <a:t>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</a:t>
            </a:r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650A88FA-8B8D-7E64-ED82-8FC256DC849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381080" y="4598563"/>
            <a:ext cx="2669117" cy="532624"/>
          </a:xfrm>
        </p:spPr>
        <p:txBody>
          <a:bodyPr>
            <a:spAutoFit/>
          </a:bodyPr>
          <a:lstStyle>
            <a:lvl1pPr algn="ctr" rtl="0">
              <a:defRPr lang="fr-FR" sz="1467" b="0" kern="1200" dirty="0" smtClean="0">
                <a:solidFill>
                  <a:srgbClr val="DE511D"/>
                </a:solidFill>
                <a:latin typeface="+mj-lt"/>
                <a:ea typeface="+mn-ea"/>
                <a:cs typeface="+mn-cs"/>
              </a:defRPr>
            </a:lvl1pPr>
            <a:lvl2pPr marL="6351" indent="0" algn="ctr" rtl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ost </a:t>
            </a:r>
            <a:r>
              <a:rPr lang="fr-FR" err="1"/>
              <a:t>porai</a:t>
            </a:r>
            <a:r>
              <a:rPr lang="fr-FR"/>
              <a:t> </a:t>
            </a:r>
          </a:p>
          <a:p>
            <a:pPr lvl="1"/>
            <a:r>
              <a:rPr lang="fr-FR" err="1"/>
              <a:t>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</a:t>
            </a:r>
          </a:p>
        </p:txBody>
      </p:sp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FF615C23-57C1-BF98-57EA-ED507D08D28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151018" y="4598563"/>
            <a:ext cx="2669117" cy="532624"/>
          </a:xfrm>
        </p:spPr>
        <p:txBody>
          <a:bodyPr>
            <a:spAutoFit/>
          </a:bodyPr>
          <a:lstStyle>
            <a:lvl1pPr algn="ctr" rtl="0">
              <a:defRPr lang="fr-FR" sz="1467" b="0" kern="1200" dirty="0" smtClean="0">
                <a:solidFill>
                  <a:srgbClr val="DE511D"/>
                </a:solidFill>
                <a:latin typeface="+mj-lt"/>
                <a:ea typeface="+mn-ea"/>
                <a:cs typeface="+mn-cs"/>
              </a:defRPr>
            </a:lvl1pPr>
            <a:lvl2pPr marL="6351" indent="0" algn="ctr" rtl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ost </a:t>
            </a:r>
            <a:r>
              <a:rPr lang="fr-FR" err="1"/>
              <a:t>porai</a:t>
            </a:r>
            <a:r>
              <a:rPr lang="fr-FR"/>
              <a:t> </a:t>
            </a:r>
          </a:p>
          <a:p>
            <a:pPr lvl="1"/>
            <a:r>
              <a:rPr lang="fr-FR" err="1"/>
              <a:t>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</a:t>
            </a:r>
          </a:p>
        </p:txBody>
      </p: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ACA7BA9E-3988-F307-C0AE-B7933CE34A1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920954" y="4598563"/>
            <a:ext cx="2669117" cy="532624"/>
          </a:xfrm>
        </p:spPr>
        <p:txBody>
          <a:bodyPr>
            <a:spAutoFit/>
          </a:bodyPr>
          <a:lstStyle>
            <a:lvl1pPr algn="ctr" rtl="0">
              <a:defRPr lang="fr-FR" sz="1467" b="0" kern="1200" dirty="0" smtClean="0">
                <a:solidFill>
                  <a:srgbClr val="DE511D"/>
                </a:solidFill>
                <a:latin typeface="+mj-lt"/>
                <a:ea typeface="+mn-ea"/>
                <a:cs typeface="+mn-cs"/>
              </a:defRPr>
            </a:lvl1pPr>
            <a:lvl2pPr marL="6351" indent="0" algn="ctr" rtl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ost </a:t>
            </a:r>
            <a:r>
              <a:rPr lang="fr-FR" err="1"/>
              <a:t>porai</a:t>
            </a:r>
            <a:r>
              <a:rPr lang="fr-FR"/>
              <a:t> </a:t>
            </a:r>
          </a:p>
          <a:p>
            <a:pPr lvl="1"/>
            <a:r>
              <a:rPr lang="fr-FR" err="1"/>
              <a:t>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785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.Texte 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36">
            <a:extLst>
              <a:ext uri="{FF2B5EF4-FFF2-40B4-BE49-F238E27FC236}">
                <a16:creationId xmlns:a16="http://schemas.microsoft.com/office/drawing/2014/main" id="{40295C84-B1C8-2751-7388-F9E51C215AE2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1637331" y="1988481"/>
            <a:ext cx="595352" cy="5950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fr-FR" sz="133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10" name="Espace réservé pour une image  36">
            <a:extLst>
              <a:ext uri="{FF2B5EF4-FFF2-40B4-BE49-F238E27FC236}">
                <a16:creationId xmlns:a16="http://schemas.microsoft.com/office/drawing/2014/main" id="{1D3D98EB-E920-2161-8FC0-928C3B2DD124}"/>
              </a:ext>
            </a:extLst>
          </p:cNvPr>
          <p:cNvSpPr>
            <a:spLocks noGrp="1" noChangeAspect="1"/>
          </p:cNvSpPr>
          <p:nvPr>
            <p:ph type="pic" sz="quarter" idx="44"/>
          </p:nvPr>
        </p:nvSpPr>
        <p:spPr>
          <a:xfrm>
            <a:off x="4412739" y="1988481"/>
            <a:ext cx="595352" cy="5950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fr-FR" sz="133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11" name="Espace réservé pour une image  36">
            <a:extLst>
              <a:ext uri="{FF2B5EF4-FFF2-40B4-BE49-F238E27FC236}">
                <a16:creationId xmlns:a16="http://schemas.microsoft.com/office/drawing/2014/main" id="{EA55BA85-7984-CAED-4F67-AA9E8C97CE4D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7188147" y="1988481"/>
            <a:ext cx="595352" cy="5950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fr-FR" sz="133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12" name="Espace réservé pour une image  36">
            <a:extLst>
              <a:ext uri="{FF2B5EF4-FFF2-40B4-BE49-F238E27FC236}">
                <a16:creationId xmlns:a16="http://schemas.microsoft.com/office/drawing/2014/main" id="{2BC64222-C85B-2801-436D-827FFC7EADEE}"/>
              </a:ext>
            </a:extLst>
          </p:cNvPr>
          <p:cNvSpPr>
            <a:spLocks noGrp="1" noChangeAspect="1"/>
          </p:cNvSpPr>
          <p:nvPr>
            <p:ph type="pic" sz="quarter" idx="46"/>
          </p:nvPr>
        </p:nvSpPr>
        <p:spPr>
          <a:xfrm>
            <a:off x="9963555" y="1988481"/>
            <a:ext cx="595352" cy="5950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fr-FR" sz="133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13" name="Espace réservé pour une image  36">
            <a:extLst>
              <a:ext uri="{FF2B5EF4-FFF2-40B4-BE49-F238E27FC236}">
                <a16:creationId xmlns:a16="http://schemas.microsoft.com/office/drawing/2014/main" id="{3F9FCE40-D762-9358-90E7-F13BB2199E2B}"/>
              </a:ext>
            </a:extLst>
          </p:cNvPr>
          <p:cNvSpPr>
            <a:spLocks noGrp="1" noChangeAspect="1"/>
          </p:cNvSpPr>
          <p:nvPr>
            <p:ph type="pic" sz="quarter" idx="47"/>
          </p:nvPr>
        </p:nvSpPr>
        <p:spPr>
          <a:xfrm>
            <a:off x="1637331" y="3786454"/>
            <a:ext cx="595352" cy="5950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fr-FR" sz="133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14" name="Espace réservé pour une image  36">
            <a:extLst>
              <a:ext uri="{FF2B5EF4-FFF2-40B4-BE49-F238E27FC236}">
                <a16:creationId xmlns:a16="http://schemas.microsoft.com/office/drawing/2014/main" id="{D6FFF06B-9A95-26EA-4DAC-0E3C4932147A}"/>
              </a:ext>
            </a:extLst>
          </p:cNvPr>
          <p:cNvSpPr>
            <a:spLocks noGrp="1" noChangeAspect="1"/>
          </p:cNvSpPr>
          <p:nvPr>
            <p:ph type="pic" sz="quarter" idx="48"/>
          </p:nvPr>
        </p:nvSpPr>
        <p:spPr>
          <a:xfrm>
            <a:off x="4412739" y="3786454"/>
            <a:ext cx="595352" cy="5950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fr-FR" sz="133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18" name="Espace réservé pour une image  36">
            <a:extLst>
              <a:ext uri="{FF2B5EF4-FFF2-40B4-BE49-F238E27FC236}">
                <a16:creationId xmlns:a16="http://schemas.microsoft.com/office/drawing/2014/main" id="{402BDE8E-14C4-80C6-144A-25018BED9C56}"/>
              </a:ext>
            </a:extLst>
          </p:cNvPr>
          <p:cNvSpPr>
            <a:spLocks noGrp="1" noChangeAspect="1"/>
          </p:cNvSpPr>
          <p:nvPr>
            <p:ph type="pic" sz="quarter" idx="49"/>
          </p:nvPr>
        </p:nvSpPr>
        <p:spPr>
          <a:xfrm>
            <a:off x="7188147" y="3786454"/>
            <a:ext cx="595352" cy="5950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fr-FR" sz="133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19" name="Espace réservé pour une image  36">
            <a:extLst>
              <a:ext uri="{FF2B5EF4-FFF2-40B4-BE49-F238E27FC236}">
                <a16:creationId xmlns:a16="http://schemas.microsoft.com/office/drawing/2014/main" id="{EDB6F2EE-DA88-9A66-9990-B718B8F820B6}"/>
              </a:ext>
            </a:extLst>
          </p:cNvPr>
          <p:cNvSpPr>
            <a:spLocks noGrp="1" noChangeAspect="1"/>
          </p:cNvSpPr>
          <p:nvPr>
            <p:ph type="pic" sz="quarter" idx="50"/>
          </p:nvPr>
        </p:nvSpPr>
        <p:spPr>
          <a:xfrm>
            <a:off x="9963555" y="3786454"/>
            <a:ext cx="595352" cy="5950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fr-FR" sz="133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5" name="Espace réservé du texte 11">
            <a:extLst>
              <a:ext uri="{FF2B5EF4-FFF2-40B4-BE49-F238E27FC236}">
                <a16:creationId xmlns:a16="http://schemas.microsoft.com/office/drawing/2014/main" id="{8DD4F579-C888-0608-FB2E-D30F4FCBC46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54930" y="556187"/>
            <a:ext cx="10914985" cy="747471"/>
          </a:xfrm>
          <a:prstGeom prst="rect">
            <a:avLst/>
          </a:prstGeom>
        </p:spPr>
        <p:txBody>
          <a:bodyPr/>
          <a:lstStyle>
            <a:lvl1pPr>
              <a:defRPr lang="fr-FR" sz="3067" kern="1200" dirty="0" smtClean="0">
                <a:solidFill>
                  <a:srgbClr val="DE511D"/>
                </a:solidFill>
                <a:latin typeface="+mj-lt"/>
                <a:ea typeface="+mn-ea"/>
                <a:cs typeface="+mn-cs"/>
              </a:defRPr>
            </a:lvl1pPr>
            <a:lvl2pPr marL="8466" indent="0">
              <a:lnSpc>
                <a:spcPct val="88000"/>
              </a:lnSpc>
              <a:tabLst/>
              <a:defRPr lang="fr-FR" sz="2000" kern="1200" dirty="0" smtClean="0">
                <a:solidFill>
                  <a:srgbClr val="DE511D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/>
              <a:t>Listes numérotées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18625229-7DF5-8DC3-0163-47E801D374C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00448" y="2769763"/>
            <a:ext cx="2669117" cy="532624"/>
          </a:xfrm>
        </p:spPr>
        <p:txBody>
          <a:bodyPr>
            <a:spAutoFit/>
          </a:bodyPr>
          <a:lstStyle>
            <a:lvl1pPr algn="ctr" rtl="0">
              <a:defRPr lang="fr-FR" sz="1467" b="0" kern="1200" dirty="0" smtClean="0">
                <a:solidFill>
                  <a:srgbClr val="DE511D"/>
                </a:solidFill>
                <a:latin typeface="+mj-lt"/>
                <a:ea typeface="+mn-ea"/>
                <a:cs typeface="+mn-cs"/>
              </a:defRPr>
            </a:lvl1pPr>
            <a:lvl2pPr marL="6351" indent="0" algn="ctr" rtl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ost </a:t>
            </a:r>
            <a:r>
              <a:rPr lang="fr-FR" err="1"/>
              <a:t>porai</a:t>
            </a:r>
            <a:r>
              <a:rPr lang="fr-FR"/>
              <a:t> </a:t>
            </a:r>
          </a:p>
          <a:p>
            <a:pPr lvl="1"/>
            <a:r>
              <a:rPr lang="fr-FR" err="1"/>
              <a:t>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69714433-5780-D9F5-AF68-720D980ED5B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381080" y="2769763"/>
            <a:ext cx="2669117" cy="532624"/>
          </a:xfrm>
        </p:spPr>
        <p:txBody>
          <a:bodyPr>
            <a:spAutoFit/>
          </a:bodyPr>
          <a:lstStyle>
            <a:lvl1pPr algn="ctr" rtl="0">
              <a:defRPr lang="fr-FR" sz="1467" b="0" kern="1200" dirty="0" smtClean="0">
                <a:solidFill>
                  <a:srgbClr val="DE511D"/>
                </a:solidFill>
                <a:latin typeface="+mj-lt"/>
                <a:ea typeface="+mn-ea"/>
                <a:cs typeface="+mn-cs"/>
              </a:defRPr>
            </a:lvl1pPr>
            <a:lvl2pPr marL="6351" indent="0" algn="ctr" rtl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ost </a:t>
            </a:r>
            <a:r>
              <a:rPr lang="fr-FR" err="1"/>
              <a:t>porai</a:t>
            </a:r>
            <a:r>
              <a:rPr lang="fr-FR"/>
              <a:t> </a:t>
            </a:r>
          </a:p>
          <a:p>
            <a:pPr lvl="1"/>
            <a:r>
              <a:rPr lang="fr-FR" err="1"/>
              <a:t>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</a:t>
            </a:r>
          </a:p>
        </p:txBody>
      </p: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A6283DBF-4E85-73FA-F246-E6EB8CF46A4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151018" y="2769763"/>
            <a:ext cx="2669117" cy="532624"/>
          </a:xfrm>
        </p:spPr>
        <p:txBody>
          <a:bodyPr>
            <a:spAutoFit/>
          </a:bodyPr>
          <a:lstStyle>
            <a:lvl1pPr algn="ctr" rtl="0">
              <a:defRPr lang="fr-FR" sz="1467" b="0" kern="1200" dirty="0" smtClean="0">
                <a:solidFill>
                  <a:srgbClr val="DE511D"/>
                </a:solidFill>
                <a:latin typeface="+mj-lt"/>
                <a:ea typeface="+mn-ea"/>
                <a:cs typeface="+mn-cs"/>
              </a:defRPr>
            </a:lvl1pPr>
            <a:lvl2pPr marL="6351" indent="0" algn="ctr" rtl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ost </a:t>
            </a:r>
            <a:r>
              <a:rPr lang="fr-FR" err="1"/>
              <a:t>porai</a:t>
            </a:r>
            <a:r>
              <a:rPr lang="fr-FR"/>
              <a:t> </a:t>
            </a:r>
          </a:p>
          <a:p>
            <a:pPr lvl="1"/>
            <a:r>
              <a:rPr lang="fr-FR" err="1"/>
              <a:t>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</a:t>
            </a:r>
          </a:p>
        </p:txBody>
      </p: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F323C656-1C54-301C-10A6-2BE8B71D412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920954" y="2769763"/>
            <a:ext cx="2669117" cy="532624"/>
          </a:xfrm>
        </p:spPr>
        <p:txBody>
          <a:bodyPr>
            <a:spAutoFit/>
          </a:bodyPr>
          <a:lstStyle>
            <a:lvl1pPr algn="ctr" rtl="0">
              <a:defRPr lang="fr-FR" sz="1467" b="0" kern="1200" dirty="0" smtClean="0">
                <a:solidFill>
                  <a:srgbClr val="DE511D"/>
                </a:solidFill>
                <a:latin typeface="+mj-lt"/>
                <a:ea typeface="+mn-ea"/>
                <a:cs typeface="+mn-cs"/>
              </a:defRPr>
            </a:lvl1pPr>
            <a:lvl2pPr marL="6351" indent="0" algn="ctr" rtl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ost </a:t>
            </a:r>
            <a:r>
              <a:rPr lang="fr-FR" err="1"/>
              <a:t>porai</a:t>
            </a:r>
            <a:r>
              <a:rPr lang="fr-FR"/>
              <a:t> </a:t>
            </a:r>
          </a:p>
          <a:p>
            <a:pPr lvl="1"/>
            <a:r>
              <a:rPr lang="fr-FR" err="1"/>
              <a:t>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</a:t>
            </a:r>
          </a:p>
        </p:txBody>
      </p:sp>
      <p:sp>
        <p:nvSpPr>
          <p:cNvPr id="27" name="Espace réservé du texte 17">
            <a:extLst>
              <a:ext uri="{FF2B5EF4-FFF2-40B4-BE49-F238E27FC236}">
                <a16:creationId xmlns:a16="http://schemas.microsoft.com/office/drawing/2014/main" id="{1C7F8026-2303-90BF-47E1-4B6CC1C8387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00448" y="4598563"/>
            <a:ext cx="2669117" cy="532624"/>
          </a:xfrm>
        </p:spPr>
        <p:txBody>
          <a:bodyPr>
            <a:spAutoFit/>
          </a:bodyPr>
          <a:lstStyle>
            <a:lvl1pPr algn="ctr" rtl="0">
              <a:defRPr lang="fr-FR" sz="1467" b="0" kern="1200" dirty="0" smtClean="0">
                <a:solidFill>
                  <a:srgbClr val="DE511D"/>
                </a:solidFill>
                <a:latin typeface="+mj-lt"/>
                <a:ea typeface="+mn-ea"/>
                <a:cs typeface="+mn-cs"/>
              </a:defRPr>
            </a:lvl1pPr>
            <a:lvl2pPr marL="6351" indent="0" algn="ctr" rtl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ost </a:t>
            </a:r>
            <a:r>
              <a:rPr lang="fr-FR" err="1"/>
              <a:t>porai</a:t>
            </a:r>
            <a:r>
              <a:rPr lang="fr-FR"/>
              <a:t> </a:t>
            </a:r>
          </a:p>
          <a:p>
            <a:pPr lvl="1"/>
            <a:r>
              <a:rPr lang="fr-FR" err="1"/>
              <a:t>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</a:t>
            </a:r>
          </a:p>
        </p:txBody>
      </p:sp>
      <p:sp>
        <p:nvSpPr>
          <p:cNvPr id="28" name="Espace réservé du texte 17">
            <a:extLst>
              <a:ext uri="{FF2B5EF4-FFF2-40B4-BE49-F238E27FC236}">
                <a16:creationId xmlns:a16="http://schemas.microsoft.com/office/drawing/2014/main" id="{987706F0-7E43-A961-09C3-FF53824A84F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381080" y="4598563"/>
            <a:ext cx="2669117" cy="532624"/>
          </a:xfrm>
        </p:spPr>
        <p:txBody>
          <a:bodyPr>
            <a:spAutoFit/>
          </a:bodyPr>
          <a:lstStyle>
            <a:lvl1pPr algn="ctr" rtl="0">
              <a:defRPr lang="fr-FR" sz="1467" b="0" kern="1200" dirty="0" smtClean="0">
                <a:solidFill>
                  <a:srgbClr val="DE511D"/>
                </a:solidFill>
                <a:latin typeface="+mj-lt"/>
                <a:ea typeface="+mn-ea"/>
                <a:cs typeface="+mn-cs"/>
              </a:defRPr>
            </a:lvl1pPr>
            <a:lvl2pPr marL="6351" indent="0" algn="ctr" rtl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ost </a:t>
            </a:r>
            <a:r>
              <a:rPr lang="fr-FR" err="1"/>
              <a:t>porai</a:t>
            </a:r>
            <a:r>
              <a:rPr lang="fr-FR"/>
              <a:t> </a:t>
            </a:r>
          </a:p>
          <a:p>
            <a:pPr lvl="1"/>
            <a:r>
              <a:rPr lang="fr-FR" err="1"/>
              <a:t>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</a:t>
            </a:r>
          </a:p>
        </p:txBody>
      </p:sp>
      <p:sp>
        <p:nvSpPr>
          <p:cNvPr id="29" name="Espace réservé du texte 17">
            <a:extLst>
              <a:ext uri="{FF2B5EF4-FFF2-40B4-BE49-F238E27FC236}">
                <a16:creationId xmlns:a16="http://schemas.microsoft.com/office/drawing/2014/main" id="{09D19A7E-5EB7-FDF0-D6E6-04CFD709A03B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151018" y="4598563"/>
            <a:ext cx="2669117" cy="532624"/>
          </a:xfrm>
        </p:spPr>
        <p:txBody>
          <a:bodyPr>
            <a:spAutoFit/>
          </a:bodyPr>
          <a:lstStyle>
            <a:lvl1pPr algn="ctr" rtl="0">
              <a:defRPr lang="fr-FR" sz="1467" b="0" kern="1200" dirty="0" smtClean="0">
                <a:solidFill>
                  <a:srgbClr val="DE511D"/>
                </a:solidFill>
                <a:latin typeface="+mj-lt"/>
                <a:ea typeface="+mn-ea"/>
                <a:cs typeface="+mn-cs"/>
              </a:defRPr>
            </a:lvl1pPr>
            <a:lvl2pPr marL="6351" indent="0" algn="ctr" rtl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ost </a:t>
            </a:r>
            <a:r>
              <a:rPr lang="fr-FR" err="1"/>
              <a:t>porai</a:t>
            </a:r>
            <a:r>
              <a:rPr lang="fr-FR"/>
              <a:t> </a:t>
            </a:r>
          </a:p>
          <a:p>
            <a:pPr lvl="1"/>
            <a:r>
              <a:rPr lang="fr-FR" err="1"/>
              <a:t>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</a:t>
            </a:r>
          </a:p>
        </p:txBody>
      </p:sp>
      <p:sp>
        <p:nvSpPr>
          <p:cNvPr id="30" name="Espace réservé du texte 17">
            <a:extLst>
              <a:ext uri="{FF2B5EF4-FFF2-40B4-BE49-F238E27FC236}">
                <a16:creationId xmlns:a16="http://schemas.microsoft.com/office/drawing/2014/main" id="{A053BE63-D591-84FB-E927-50DEA678DAC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920954" y="4598563"/>
            <a:ext cx="2669117" cy="532624"/>
          </a:xfrm>
        </p:spPr>
        <p:txBody>
          <a:bodyPr>
            <a:spAutoFit/>
          </a:bodyPr>
          <a:lstStyle>
            <a:lvl1pPr algn="ctr" rtl="0">
              <a:defRPr lang="fr-FR" sz="1467" b="0" kern="1200" dirty="0" smtClean="0">
                <a:solidFill>
                  <a:srgbClr val="DE511D"/>
                </a:solidFill>
                <a:latin typeface="+mj-lt"/>
                <a:ea typeface="+mn-ea"/>
                <a:cs typeface="+mn-cs"/>
              </a:defRPr>
            </a:lvl1pPr>
            <a:lvl2pPr marL="6351" indent="0" algn="ctr" rtl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ost </a:t>
            </a:r>
            <a:r>
              <a:rPr lang="fr-FR" err="1"/>
              <a:t>porai</a:t>
            </a:r>
            <a:r>
              <a:rPr lang="fr-FR"/>
              <a:t> </a:t>
            </a:r>
          </a:p>
          <a:p>
            <a:pPr lvl="1"/>
            <a:r>
              <a:rPr lang="fr-FR" err="1"/>
              <a:t>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724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.Texte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Espace réservé pour une image  36">
            <a:extLst>
              <a:ext uri="{FF2B5EF4-FFF2-40B4-BE49-F238E27FC236}">
                <a16:creationId xmlns:a16="http://schemas.microsoft.com/office/drawing/2014/main" id="{190813E7-8EC0-0F54-C64D-A80A9FC8BC3E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44861" y="2024765"/>
            <a:ext cx="595352" cy="5950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fr-FR" sz="133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36">
            <a:extLst>
              <a:ext uri="{FF2B5EF4-FFF2-40B4-BE49-F238E27FC236}">
                <a16:creationId xmlns:a16="http://schemas.microsoft.com/office/drawing/2014/main" id="{C0B0AC6F-11BA-4DB6-8D70-4F13AA707E5E}"/>
              </a:ext>
            </a:extLst>
          </p:cNvPr>
          <p:cNvSpPr>
            <a:spLocks noGrp="1" noChangeAspect="1"/>
          </p:cNvSpPr>
          <p:nvPr>
            <p:ph type="pic" sz="quarter" idx="32"/>
          </p:nvPr>
        </p:nvSpPr>
        <p:spPr>
          <a:xfrm>
            <a:off x="644861" y="3043226"/>
            <a:ext cx="595352" cy="5950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fr-FR" sz="133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36">
            <a:extLst>
              <a:ext uri="{FF2B5EF4-FFF2-40B4-BE49-F238E27FC236}">
                <a16:creationId xmlns:a16="http://schemas.microsoft.com/office/drawing/2014/main" id="{08E5D8C5-1B08-5EAD-D4EB-D504DE5C1E42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644861" y="4061686"/>
            <a:ext cx="595352" cy="5950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fr-FR" sz="133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25" name="Espace réservé pour une image  36">
            <a:extLst>
              <a:ext uri="{FF2B5EF4-FFF2-40B4-BE49-F238E27FC236}">
                <a16:creationId xmlns:a16="http://schemas.microsoft.com/office/drawing/2014/main" id="{7997299A-DACF-3C3A-0F77-CFCC42CB33C6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644861" y="5080146"/>
            <a:ext cx="595352" cy="5950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fr-FR" sz="133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27" name="Espace réservé pour une image  36">
            <a:extLst>
              <a:ext uri="{FF2B5EF4-FFF2-40B4-BE49-F238E27FC236}">
                <a16:creationId xmlns:a16="http://schemas.microsoft.com/office/drawing/2014/main" id="{12DA6D2D-936A-B13F-E780-2217372F7D21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6270387" y="2024765"/>
            <a:ext cx="595352" cy="5950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fr-FR" sz="133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31" name="Espace réservé pour une image  36">
            <a:extLst>
              <a:ext uri="{FF2B5EF4-FFF2-40B4-BE49-F238E27FC236}">
                <a16:creationId xmlns:a16="http://schemas.microsoft.com/office/drawing/2014/main" id="{E38BC249-4407-8DFE-45D5-7A7C23443128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6270387" y="3043226"/>
            <a:ext cx="595352" cy="5950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fr-FR" sz="133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32" name="Espace réservé pour une image  36">
            <a:extLst>
              <a:ext uri="{FF2B5EF4-FFF2-40B4-BE49-F238E27FC236}">
                <a16:creationId xmlns:a16="http://schemas.microsoft.com/office/drawing/2014/main" id="{CE1CE194-D07E-B620-B945-72ED9626BC88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6270387" y="4061686"/>
            <a:ext cx="595352" cy="5950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fr-FR" sz="133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33" name="Espace réservé pour une image  36">
            <a:extLst>
              <a:ext uri="{FF2B5EF4-FFF2-40B4-BE49-F238E27FC236}">
                <a16:creationId xmlns:a16="http://schemas.microsoft.com/office/drawing/2014/main" id="{B0B0B0DA-E7C3-473F-4D9D-AD9337882C47}"/>
              </a:ext>
            </a:extLst>
          </p:cNvPr>
          <p:cNvSpPr>
            <a:spLocks noGrp="1" noChangeAspect="1"/>
          </p:cNvSpPr>
          <p:nvPr>
            <p:ph type="pic" sz="quarter" idx="42"/>
          </p:nvPr>
        </p:nvSpPr>
        <p:spPr>
          <a:xfrm>
            <a:off x="6270387" y="5080146"/>
            <a:ext cx="595352" cy="5950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fr-FR" sz="133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5" name="Espace réservé du texte 11">
            <a:extLst>
              <a:ext uri="{FF2B5EF4-FFF2-40B4-BE49-F238E27FC236}">
                <a16:creationId xmlns:a16="http://schemas.microsoft.com/office/drawing/2014/main" id="{941E1044-4211-C858-9935-7F72DDE03138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54930" y="556187"/>
            <a:ext cx="10914985" cy="747471"/>
          </a:xfrm>
          <a:prstGeom prst="rect">
            <a:avLst/>
          </a:prstGeom>
        </p:spPr>
        <p:txBody>
          <a:bodyPr/>
          <a:lstStyle>
            <a:lvl1pPr>
              <a:defRPr lang="fr-FR" sz="3067" kern="1200" dirty="0" smtClean="0">
                <a:solidFill>
                  <a:srgbClr val="5068F5"/>
                </a:solidFill>
                <a:latin typeface="+mj-lt"/>
                <a:ea typeface="+mn-ea"/>
                <a:cs typeface="+mn-cs"/>
              </a:defRPr>
            </a:lvl1pPr>
            <a:lvl2pPr marL="8466" indent="0">
              <a:lnSpc>
                <a:spcPct val="88000"/>
              </a:lnSpc>
              <a:tabLst/>
              <a:defRPr lang="fr-FR" sz="2000" kern="1200" dirty="0" smtClean="0">
                <a:solidFill>
                  <a:srgbClr val="5068F5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/>
              <a:t>Listes numérotées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9DC0203E-92DF-DA2A-57FC-0571923AFF18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529785" y="2078474"/>
            <a:ext cx="4114800" cy="693268"/>
          </a:xfrm>
        </p:spPr>
        <p:txBody>
          <a:bodyPr/>
          <a:lstStyle>
            <a:lvl1pPr>
              <a:defRPr lang="fr-FR" sz="1500" b="0" kern="1200" dirty="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10584" indent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; ost </a:t>
            </a:r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endParaRPr lang="fr-FR"/>
          </a:p>
          <a:p>
            <a:pPr lvl="1"/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 Met </a:t>
            </a:r>
            <a:r>
              <a:rPr lang="fr-FR" err="1"/>
              <a:t>esequi</a:t>
            </a:r>
            <a:r>
              <a:rPr lang="fr-FR"/>
              <a:t> </a:t>
            </a:r>
            <a:r>
              <a:rPr lang="fr-FR" err="1"/>
              <a:t>consequi</a:t>
            </a:r>
            <a:r>
              <a:rPr lang="fr-FR"/>
              <a:t> </a:t>
            </a:r>
            <a:r>
              <a:rPr lang="fr-FR" err="1"/>
              <a:t>occae</a:t>
            </a:r>
            <a:r>
              <a:rPr lang="fr-FR"/>
              <a:t> dus. ost </a:t>
            </a:r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endParaRPr lang="fr-FR"/>
          </a:p>
          <a:p>
            <a:pPr lvl="1"/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 Met </a:t>
            </a:r>
            <a:r>
              <a:rPr lang="fr-FR" err="1"/>
              <a:t>esequi</a:t>
            </a:r>
            <a:r>
              <a:rPr lang="fr-FR"/>
              <a:t> </a:t>
            </a:r>
            <a:r>
              <a:rPr lang="fr-FR" err="1"/>
              <a:t>consequi</a:t>
            </a:r>
            <a:r>
              <a:rPr lang="fr-FR"/>
              <a:t> </a:t>
            </a:r>
            <a:r>
              <a:rPr lang="fr-FR" err="1"/>
              <a:t>occae</a:t>
            </a:r>
            <a:r>
              <a:rPr lang="fr-FR"/>
              <a:t> dus.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CE2FC561-F189-B051-6B3D-D378C28D0E9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529785" y="3094474"/>
            <a:ext cx="4114800" cy="693268"/>
          </a:xfrm>
        </p:spPr>
        <p:txBody>
          <a:bodyPr/>
          <a:lstStyle>
            <a:lvl1pPr>
              <a:defRPr lang="fr-FR" sz="1500" b="0" kern="1200" dirty="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10584" indent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; ost </a:t>
            </a:r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endParaRPr lang="fr-FR"/>
          </a:p>
          <a:p>
            <a:pPr lvl="1"/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 Met </a:t>
            </a:r>
            <a:r>
              <a:rPr lang="fr-FR" err="1"/>
              <a:t>esequi</a:t>
            </a:r>
            <a:r>
              <a:rPr lang="fr-FR"/>
              <a:t> </a:t>
            </a:r>
            <a:r>
              <a:rPr lang="fr-FR" err="1"/>
              <a:t>consequi</a:t>
            </a:r>
            <a:r>
              <a:rPr lang="fr-FR"/>
              <a:t> </a:t>
            </a:r>
            <a:r>
              <a:rPr lang="fr-FR" err="1"/>
              <a:t>occae</a:t>
            </a:r>
            <a:r>
              <a:rPr lang="fr-FR"/>
              <a:t> dus. ost </a:t>
            </a:r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endParaRPr lang="fr-FR"/>
          </a:p>
          <a:p>
            <a:pPr lvl="1"/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 Met </a:t>
            </a:r>
            <a:r>
              <a:rPr lang="fr-FR" err="1"/>
              <a:t>esequi</a:t>
            </a:r>
            <a:r>
              <a:rPr lang="fr-FR"/>
              <a:t> </a:t>
            </a:r>
            <a:r>
              <a:rPr lang="fr-FR" err="1"/>
              <a:t>consequi</a:t>
            </a:r>
            <a:r>
              <a:rPr lang="fr-FR"/>
              <a:t> </a:t>
            </a:r>
            <a:r>
              <a:rPr lang="fr-FR" err="1"/>
              <a:t>occae</a:t>
            </a:r>
            <a:r>
              <a:rPr lang="fr-FR"/>
              <a:t> dus.</a:t>
            </a:r>
          </a:p>
        </p:txBody>
      </p:sp>
      <p:sp>
        <p:nvSpPr>
          <p:cNvPr id="14" name="Espace réservé du texte 7">
            <a:extLst>
              <a:ext uri="{FF2B5EF4-FFF2-40B4-BE49-F238E27FC236}">
                <a16:creationId xmlns:a16="http://schemas.microsoft.com/office/drawing/2014/main" id="{0EEFC547-B9EC-35C0-AD7F-53FB9A400FEB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529785" y="4121169"/>
            <a:ext cx="4114800" cy="693268"/>
          </a:xfrm>
        </p:spPr>
        <p:txBody>
          <a:bodyPr/>
          <a:lstStyle>
            <a:lvl1pPr>
              <a:defRPr lang="fr-FR" sz="1500" b="0" kern="1200" dirty="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10584" indent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; ost </a:t>
            </a:r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endParaRPr lang="fr-FR"/>
          </a:p>
          <a:p>
            <a:pPr lvl="1"/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 Met </a:t>
            </a:r>
            <a:r>
              <a:rPr lang="fr-FR" err="1"/>
              <a:t>esequi</a:t>
            </a:r>
            <a:r>
              <a:rPr lang="fr-FR"/>
              <a:t> </a:t>
            </a:r>
            <a:r>
              <a:rPr lang="fr-FR" err="1"/>
              <a:t>consequi</a:t>
            </a:r>
            <a:r>
              <a:rPr lang="fr-FR"/>
              <a:t> </a:t>
            </a:r>
            <a:r>
              <a:rPr lang="fr-FR" err="1"/>
              <a:t>occae</a:t>
            </a:r>
            <a:r>
              <a:rPr lang="fr-FR"/>
              <a:t> dus. ost </a:t>
            </a:r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endParaRPr lang="fr-FR"/>
          </a:p>
          <a:p>
            <a:pPr lvl="1"/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 Met </a:t>
            </a:r>
            <a:r>
              <a:rPr lang="fr-FR" err="1"/>
              <a:t>esequi</a:t>
            </a:r>
            <a:r>
              <a:rPr lang="fr-FR"/>
              <a:t> </a:t>
            </a:r>
            <a:r>
              <a:rPr lang="fr-FR" err="1"/>
              <a:t>consequi</a:t>
            </a:r>
            <a:r>
              <a:rPr lang="fr-FR"/>
              <a:t> </a:t>
            </a:r>
            <a:r>
              <a:rPr lang="fr-FR" err="1"/>
              <a:t>occae</a:t>
            </a:r>
            <a:r>
              <a:rPr lang="fr-FR"/>
              <a:t> dus.</a:t>
            </a: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27AE63A7-BC21-4DFD-4C72-20E0127737F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529785" y="5137169"/>
            <a:ext cx="4114800" cy="693268"/>
          </a:xfrm>
        </p:spPr>
        <p:txBody>
          <a:bodyPr/>
          <a:lstStyle>
            <a:lvl1pPr>
              <a:defRPr lang="fr-FR" sz="1500" b="0" kern="1200" dirty="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10584" indent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; ost </a:t>
            </a:r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endParaRPr lang="fr-FR"/>
          </a:p>
          <a:p>
            <a:pPr lvl="1"/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 Met </a:t>
            </a:r>
            <a:r>
              <a:rPr lang="fr-FR" err="1"/>
              <a:t>esequi</a:t>
            </a:r>
            <a:r>
              <a:rPr lang="fr-FR"/>
              <a:t> </a:t>
            </a:r>
            <a:r>
              <a:rPr lang="fr-FR" err="1"/>
              <a:t>consequi</a:t>
            </a:r>
            <a:r>
              <a:rPr lang="fr-FR"/>
              <a:t> </a:t>
            </a:r>
            <a:r>
              <a:rPr lang="fr-FR" err="1"/>
              <a:t>occae</a:t>
            </a:r>
            <a:r>
              <a:rPr lang="fr-FR"/>
              <a:t> dus. ost </a:t>
            </a:r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endParaRPr lang="fr-FR"/>
          </a:p>
          <a:p>
            <a:pPr lvl="1"/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 Met </a:t>
            </a:r>
            <a:r>
              <a:rPr lang="fr-FR" err="1"/>
              <a:t>esequi</a:t>
            </a:r>
            <a:r>
              <a:rPr lang="fr-FR"/>
              <a:t> </a:t>
            </a:r>
            <a:r>
              <a:rPr lang="fr-FR" err="1"/>
              <a:t>consequi</a:t>
            </a:r>
            <a:r>
              <a:rPr lang="fr-FR"/>
              <a:t> </a:t>
            </a:r>
            <a:r>
              <a:rPr lang="fr-FR" err="1"/>
              <a:t>occae</a:t>
            </a:r>
            <a:r>
              <a:rPr lang="fr-FR"/>
              <a:t> dus.</a:t>
            </a:r>
          </a:p>
        </p:txBody>
      </p:sp>
      <p:sp>
        <p:nvSpPr>
          <p:cNvPr id="36" name="Espace réservé du texte 7">
            <a:extLst>
              <a:ext uri="{FF2B5EF4-FFF2-40B4-BE49-F238E27FC236}">
                <a16:creationId xmlns:a16="http://schemas.microsoft.com/office/drawing/2014/main" id="{B10A646B-F1DD-D488-80D1-9D7DD7BD8173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7155217" y="2078474"/>
            <a:ext cx="4114800" cy="693268"/>
          </a:xfrm>
        </p:spPr>
        <p:txBody>
          <a:bodyPr/>
          <a:lstStyle>
            <a:lvl1pPr>
              <a:defRPr lang="fr-FR" sz="1500" b="0" kern="1200" dirty="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10584" indent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; ost </a:t>
            </a:r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endParaRPr lang="fr-FR"/>
          </a:p>
          <a:p>
            <a:pPr lvl="1"/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 Met </a:t>
            </a:r>
            <a:r>
              <a:rPr lang="fr-FR" err="1"/>
              <a:t>esequi</a:t>
            </a:r>
            <a:r>
              <a:rPr lang="fr-FR"/>
              <a:t> </a:t>
            </a:r>
            <a:r>
              <a:rPr lang="fr-FR" err="1"/>
              <a:t>consequi</a:t>
            </a:r>
            <a:r>
              <a:rPr lang="fr-FR"/>
              <a:t> </a:t>
            </a:r>
            <a:r>
              <a:rPr lang="fr-FR" err="1"/>
              <a:t>occae</a:t>
            </a:r>
            <a:r>
              <a:rPr lang="fr-FR"/>
              <a:t> dus. ost </a:t>
            </a:r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endParaRPr lang="fr-FR"/>
          </a:p>
          <a:p>
            <a:pPr lvl="1"/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 Met </a:t>
            </a:r>
            <a:r>
              <a:rPr lang="fr-FR" err="1"/>
              <a:t>esequi</a:t>
            </a:r>
            <a:r>
              <a:rPr lang="fr-FR"/>
              <a:t> </a:t>
            </a:r>
            <a:r>
              <a:rPr lang="fr-FR" err="1"/>
              <a:t>consequi</a:t>
            </a:r>
            <a:r>
              <a:rPr lang="fr-FR"/>
              <a:t> </a:t>
            </a:r>
            <a:r>
              <a:rPr lang="fr-FR" err="1"/>
              <a:t>occae</a:t>
            </a:r>
            <a:r>
              <a:rPr lang="fr-FR"/>
              <a:t> dus.</a:t>
            </a:r>
          </a:p>
        </p:txBody>
      </p:sp>
      <p:sp>
        <p:nvSpPr>
          <p:cNvPr id="37" name="Espace réservé du texte 7">
            <a:extLst>
              <a:ext uri="{FF2B5EF4-FFF2-40B4-BE49-F238E27FC236}">
                <a16:creationId xmlns:a16="http://schemas.microsoft.com/office/drawing/2014/main" id="{26D1F09C-4ED6-7C7A-9A85-953747B42AD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7155217" y="3094474"/>
            <a:ext cx="4114800" cy="693268"/>
          </a:xfrm>
        </p:spPr>
        <p:txBody>
          <a:bodyPr/>
          <a:lstStyle>
            <a:lvl1pPr>
              <a:defRPr lang="fr-FR" sz="1500" b="0" kern="1200" dirty="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10584" indent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; ost </a:t>
            </a:r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endParaRPr lang="fr-FR"/>
          </a:p>
          <a:p>
            <a:pPr lvl="1"/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 Met </a:t>
            </a:r>
            <a:r>
              <a:rPr lang="fr-FR" err="1"/>
              <a:t>esequi</a:t>
            </a:r>
            <a:r>
              <a:rPr lang="fr-FR"/>
              <a:t> </a:t>
            </a:r>
            <a:r>
              <a:rPr lang="fr-FR" err="1"/>
              <a:t>consequi</a:t>
            </a:r>
            <a:r>
              <a:rPr lang="fr-FR"/>
              <a:t> </a:t>
            </a:r>
            <a:r>
              <a:rPr lang="fr-FR" err="1"/>
              <a:t>occae</a:t>
            </a:r>
            <a:r>
              <a:rPr lang="fr-FR"/>
              <a:t> dus. ost </a:t>
            </a:r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endParaRPr lang="fr-FR"/>
          </a:p>
          <a:p>
            <a:pPr lvl="1"/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 Met </a:t>
            </a:r>
            <a:r>
              <a:rPr lang="fr-FR" err="1"/>
              <a:t>esequi</a:t>
            </a:r>
            <a:r>
              <a:rPr lang="fr-FR"/>
              <a:t> </a:t>
            </a:r>
            <a:r>
              <a:rPr lang="fr-FR" err="1"/>
              <a:t>consequi</a:t>
            </a:r>
            <a:r>
              <a:rPr lang="fr-FR"/>
              <a:t> </a:t>
            </a:r>
            <a:r>
              <a:rPr lang="fr-FR" err="1"/>
              <a:t>occae</a:t>
            </a:r>
            <a:r>
              <a:rPr lang="fr-FR"/>
              <a:t> dus.</a:t>
            </a:r>
          </a:p>
        </p:txBody>
      </p:sp>
      <p:sp>
        <p:nvSpPr>
          <p:cNvPr id="38" name="Espace réservé du texte 7">
            <a:extLst>
              <a:ext uri="{FF2B5EF4-FFF2-40B4-BE49-F238E27FC236}">
                <a16:creationId xmlns:a16="http://schemas.microsoft.com/office/drawing/2014/main" id="{E6F8B76C-9424-DD06-8FD7-BDF0A4DF8EB4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7155217" y="4121169"/>
            <a:ext cx="4114800" cy="693268"/>
          </a:xfrm>
        </p:spPr>
        <p:txBody>
          <a:bodyPr/>
          <a:lstStyle>
            <a:lvl1pPr>
              <a:defRPr lang="fr-FR" sz="1500" b="0" kern="1200" dirty="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10584" indent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; ost </a:t>
            </a:r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endParaRPr lang="fr-FR"/>
          </a:p>
          <a:p>
            <a:pPr lvl="1"/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 Met </a:t>
            </a:r>
            <a:r>
              <a:rPr lang="fr-FR" err="1"/>
              <a:t>esequi</a:t>
            </a:r>
            <a:r>
              <a:rPr lang="fr-FR"/>
              <a:t> </a:t>
            </a:r>
            <a:r>
              <a:rPr lang="fr-FR" err="1"/>
              <a:t>consequi</a:t>
            </a:r>
            <a:r>
              <a:rPr lang="fr-FR"/>
              <a:t> </a:t>
            </a:r>
            <a:r>
              <a:rPr lang="fr-FR" err="1"/>
              <a:t>occae</a:t>
            </a:r>
            <a:r>
              <a:rPr lang="fr-FR"/>
              <a:t> dus. ost </a:t>
            </a:r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endParaRPr lang="fr-FR"/>
          </a:p>
          <a:p>
            <a:pPr lvl="1"/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 Met </a:t>
            </a:r>
            <a:r>
              <a:rPr lang="fr-FR" err="1"/>
              <a:t>esequi</a:t>
            </a:r>
            <a:r>
              <a:rPr lang="fr-FR"/>
              <a:t> </a:t>
            </a:r>
            <a:r>
              <a:rPr lang="fr-FR" err="1"/>
              <a:t>consequi</a:t>
            </a:r>
            <a:r>
              <a:rPr lang="fr-FR"/>
              <a:t> </a:t>
            </a:r>
            <a:r>
              <a:rPr lang="fr-FR" err="1"/>
              <a:t>occae</a:t>
            </a:r>
            <a:r>
              <a:rPr lang="fr-FR"/>
              <a:t> dus.</a:t>
            </a:r>
          </a:p>
        </p:txBody>
      </p:sp>
      <p:sp>
        <p:nvSpPr>
          <p:cNvPr id="39" name="Espace réservé du texte 7">
            <a:extLst>
              <a:ext uri="{FF2B5EF4-FFF2-40B4-BE49-F238E27FC236}">
                <a16:creationId xmlns:a16="http://schemas.microsoft.com/office/drawing/2014/main" id="{B4C2687E-66A7-3FEA-A88C-79C5A7203E78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155217" y="5137169"/>
            <a:ext cx="4114800" cy="693268"/>
          </a:xfrm>
        </p:spPr>
        <p:txBody>
          <a:bodyPr/>
          <a:lstStyle>
            <a:lvl1pPr>
              <a:defRPr lang="fr-FR" sz="1500" b="0" kern="1200" dirty="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10584" indent="0">
              <a:tabLst/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Titre </a:t>
            </a:r>
            <a:r>
              <a:rPr lang="fr-FR" err="1"/>
              <a:t>lorem</a:t>
            </a:r>
            <a:r>
              <a:rPr lang="fr-FR"/>
              <a:t> ipsum</a:t>
            </a:r>
          </a:p>
          <a:p>
            <a:pPr lvl="1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; ost </a:t>
            </a:r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endParaRPr lang="fr-FR"/>
          </a:p>
          <a:p>
            <a:pPr lvl="1"/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 Met </a:t>
            </a:r>
            <a:r>
              <a:rPr lang="fr-FR" err="1"/>
              <a:t>esequi</a:t>
            </a:r>
            <a:r>
              <a:rPr lang="fr-FR"/>
              <a:t> </a:t>
            </a:r>
            <a:r>
              <a:rPr lang="fr-FR" err="1"/>
              <a:t>consequi</a:t>
            </a:r>
            <a:r>
              <a:rPr lang="fr-FR"/>
              <a:t> </a:t>
            </a:r>
            <a:r>
              <a:rPr lang="fr-FR" err="1"/>
              <a:t>occae</a:t>
            </a:r>
            <a:r>
              <a:rPr lang="fr-FR"/>
              <a:t> dus. ost </a:t>
            </a:r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endParaRPr lang="fr-FR"/>
          </a:p>
          <a:p>
            <a:pPr lvl="1"/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 Met </a:t>
            </a:r>
            <a:r>
              <a:rPr lang="fr-FR" err="1"/>
              <a:t>esequi</a:t>
            </a:r>
            <a:r>
              <a:rPr lang="fr-FR"/>
              <a:t> </a:t>
            </a:r>
            <a:r>
              <a:rPr lang="fr-FR" err="1"/>
              <a:t>consequi</a:t>
            </a:r>
            <a:r>
              <a:rPr lang="fr-FR"/>
              <a:t> </a:t>
            </a:r>
            <a:r>
              <a:rPr lang="fr-FR" err="1"/>
              <a:t>occae</a:t>
            </a:r>
            <a:r>
              <a:rPr lang="fr-FR"/>
              <a:t> dus.</a:t>
            </a:r>
          </a:p>
        </p:txBody>
      </p:sp>
    </p:spTree>
    <p:extLst>
      <p:ext uri="{BB962C8B-B14F-4D97-AF65-F5344CB8AC3E}">
        <p14:creationId xmlns:p14="http://schemas.microsoft.com/office/powerpoint/2010/main" val="103792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.Texte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36">
            <a:extLst>
              <a:ext uri="{FF2B5EF4-FFF2-40B4-BE49-F238E27FC236}">
                <a16:creationId xmlns:a16="http://schemas.microsoft.com/office/drawing/2014/main" id="{0CEA2491-0AF5-79E7-5D46-3DA79CA26A5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934998"/>
            <a:ext cx="12196765" cy="4929629"/>
          </a:xfrm>
          <a:custGeom>
            <a:avLst/>
            <a:gdLst>
              <a:gd name="connsiteX0" fmla="*/ 0 w 24371300"/>
              <a:gd name="connsiteY0" fmla="*/ 0 h 9846005"/>
              <a:gd name="connsiteX1" fmla="*/ 24371300 w 24371300"/>
              <a:gd name="connsiteY1" fmla="*/ 0 h 9846005"/>
              <a:gd name="connsiteX2" fmla="*/ 24371300 w 24371300"/>
              <a:gd name="connsiteY2" fmla="*/ 9846005 h 9846005"/>
              <a:gd name="connsiteX3" fmla="*/ 0 w 24371300"/>
              <a:gd name="connsiteY3" fmla="*/ 9846005 h 9846005"/>
              <a:gd name="connsiteX4" fmla="*/ 0 w 24371300"/>
              <a:gd name="connsiteY4" fmla="*/ 0 h 9846005"/>
              <a:gd name="connsiteX0" fmla="*/ 0 w 24371300"/>
              <a:gd name="connsiteY0" fmla="*/ 0 h 9846005"/>
              <a:gd name="connsiteX1" fmla="*/ 24371300 w 24371300"/>
              <a:gd name="connsiteY1" fmla="*/ 0 h 9846005"/>
              <a:gd name="connsiteX2" fmla="*/ 24371300 w 24371300"/>
              <a:gd name="connsiteY2" fmla="*/ 6739948 h 9846005"/>
              <a:gd name="connsiteX3" fmla="*/ 0 w 24371300"/>
              <a:gd name="connsiteY3" fmla="*/ 9846005 h 9846005"/>
              <a:gd name="connsiteX4" fmla="*/ 0 w 24371300"/>
              <a:gd name="connsiteY4" fmla="*/ 0 h 9846005"/>
              <a:gd name="connsiteX0" fmla="*/ 0 w 24371300"/>
              <a:gd name="connsiteY0" fmla="*/ 0 h 9846005"/>
              <a:gd name="connsiteX1" fmla="*/ 24371300 w 24371300"/>
              <a:gd name="connsiteY1" fmla="*/ 0 h 9846005"/>
              <a:gd name="connsiteX2" fmla="*/ 24371300 w 24371300"/>
              <a:gd name="connsiteY2" fmla="*/ 6739948 h 9846005"/>
              <a:gd name="connsiteX3" fmla="*/ 0 w 24371300"/>
              <a:gd name="connsiteY3" fmla="*/ 9846005 h 9846005"/>
              <a:gd name="connsiteX4" fmla="*/ 0 w 24371300"/>
              <a:gd name="connsiteY4" fmla="*/ 0 h 9846005"/>
              <a:gd name="connsiteX0" fmla="*/ 0 w 24371300"/>
              <a:gd name="connsiteY0" fmla="*/ 0 h 9846005"/>
              <a:gd name="connsiteX1" fmla="*/ 24371300 w 24371300"/>
              <a:gd name="connsiteY1" fmla="*/ 1814286 h 9846005"/>
              <a:gd name="connsiteX2" fmla="*/ 24371300 w 24371300"/>
              <a:gd name="connsiteY2" fmla="*/ 6739948 h 9846005"/>
              <a:gd name="connsiteX3" fmla="*/ 0 w 24371300"/>
              <a:gd name="connsiteY3" fmla="*/ 9846005 h 9846005"/>
              <a:gd name="connsiteX4" fmla="*/ 0 w 24371300"/>
              <a:gd name="connsiteY4" fmla="*/ 0 h 9846005"/>
              <a:gd name="connsiteX0" fmla="*/ 0 w 24380825"/>
              <a:gd name="connsiteY0" fmla="*/ 0 h 9846005"/>
              <a:gd name="connsiteX1" fmla="*/ 24380825 w 24380825"/>
              <a:gd name="connsiteY1" fmla="*/ 1795236 h 9846005"/>
              <a:gd name="connsiteX2" fmla="*/ 24371300 w 24380825"/>
              <a:gd name="connsiteY2" fmla="*/ 6739948 h 9846005"/>
              <a:gd name="connsiteX3" fmla="*/ 0 w 24380825"/>
              <a:gd name="connsiteY3" fmla="*/ 9846005 h 9846005"/>
              <a:gd name="connsiteX4" fmla="*/ 0 w 24380825"/>
              <a:gd name="connsiteY4" fmla="*/ 0 h 9846005"/>
              <a:gd name="connsiteX0" fmla="*/ 0 w 24380825"/>
              <a:gd name="connsiteY0" fmla="*/ 0 h 10547762"/>
              <a:gd name="connsiteX1" fmla="*/ 24380825 w 24380825"/>
              <a:gd name="connsiteY1" fmla="*/ 1795236 h 10547762"/>
              <a:gd name="connsiteX2" fmla="*/ 24371300 w 24380825"/>
              <a:gd name="connsiteY2" fmla="*/ 6739948 h 10547762"/>
              <a:gd name="connsiteX3" fmla="*/ 14084300 w 24380825"/>
              <a:gd name="connsiteY3" fmla="*/ 9833305 h 10547762"/>
              <a:gd name="connsiteX4" fmla="*/ 0 w 24380825"/>
              <a:gd name="connsiteY4" fmla="*/ 9846005 h 10547762"/>
              <a:gd name="connsiteX5" fmla="*/ 0 w 24380825"/>
              <a:gd name="connsiteY5" fmla="*/ 0 h 10547762"/>
              <a:gd name="connsiteX0" fmla="*/ 0 w 24380825"/>
              <a:gd name="connsiteY0" fmla="*/ 0 h 10552296"/>
              <a:gd name="connsiteX1" fmla="*/ 24380825 w 24380825"/>
              <a:gd name="connsiteY1" fmla="*/ 1795236 h 10552296"/>
              <a:gd name="connsiteX2" fmla="*/ 24371300 w 24380825"/>
              <a:gd name="connsiteY2" fmla="*/ 6739948 h 10552296"/>
              <a:gd name="connsiteX3" fmla="*/ 14071600 w 24380825"/>
              <a:gd name="connsiteY3" fmla="*/ 9846005 h 10552296"/>
              <a:gd name="connsiteX4" fmla="*/ 0 w 24380825"/>
              <a:gd name="connsiteY4" fmla="*/ 9846005 h 10552296"/>
              <a:gd name="connsiteX5" fmla="*/ 0 w 24380825"/>
              <a:gd name="connsiteY5" fmla="*/ 0 h 10552296"/>
              <a:gd name="connsiteX0" fmla="*/ 0 w 24380825"/>
              <a:gd name="connsiteY0" fmla="*/ 0 h 10427050"/>
              <a:gd name="connsiteX1" fmla="*/ 24380825 w 24380825"/>
              <a:gd name="connsiteY1" fmla="*/ 1795236 h 10427050"/>
              <a:gd name="connsiteX2" fmla="*/ 24371300 w 24380825"/>
              <a:gd name="connsiteY2" fmla="*/ 6739948 h 10427050"/>
              <a:gd name="connsiteX3" fmla="*/ 14071600 w 24380825"/>
              <a:gd name="connsiteY3" fmla="*/ 9846005 h 10427050"/>
              <a:gd name="connsiteX4" fmla="*/ 0 w 24380825"/>
              <a:gd name="connsiteY4" fmla="*/ 9846005 h 10427050"/>
              <a:gd name="connsiteX5" fmla="*/ 0 w 24380825"/>
              <a:gd name="connsiteY5" fmla="*/ 0 h 10427050"/>
              <a:gd name="connsiteX0" fmla="*/ 0 w 24380825"/>
              <a:gd name="connsiteY0" fmla="*/ 0 h 10427050"/>
              <a:gd name="connsiteX1" fmla="*/ 24380825 w 24380825"/>
              <a:gd name="connsiteY1" fmla="*/ 1795236 h 10427050"/>
              <a:gd name="connsiteX2" fmla="*/ 24371300 w 24380825"/>
              <a:gd name="connsiteY2" fmla="*/ 6739948 h 10427050"/>
              <a:gd name="connsiteX3" fmla="*/ 14071600 w 24380825"/>
              <a:gd name="connsiteY3" fmla="*/ 9846005 h 10427050"/>
              <a:gd name="connsiteX4" fmla="*/ 0 w 24380825"/>
              <a:gd name="connsiteY4" fmla="*/ 9846005 h 10427050"/>
              <a:gd name="connsiteX5" fmla="*/ 0 w 24380825"/>
              <a:gd name="connsiteY5" fmla="*/ 0 h 10427050"/>
              <a:gd name="connsiteX0" fmla="*/ 0 w 24380825"/>
              <a:gd name="connsiteY0" fmla="*/ 0 h 9866221"/>
              <a:gd name="connsiteX1" fmla="*/ 24380825 w 24380825"/>
              <a:gd name="connsiteY1" fmla="*/ 1795236 h 9866221"/>
              <a:gd name="connsiteX2" fmla="*/ 24371300 w 24380825"/>
              <a:gd name="connsiteY2" fmla="*/ 6739948 h 9866221"/>
              <a:gd name="connsiteX3" fmla="*/ 14071600 w 24380825"/>
              <a:gd name="connsiteY3" fmla="*/ 9846005 h 9866221"/>
              <a:gd name="connsiteX4" fmla="*/ 0 w 24380825"/>
              <a:gd name="connsiteY4" fmla="*/ 9846005 h 9866221"/>
              <a:gd name="connsiteX5" fmla="*/ 0 w 24380825"/>
              <a:gd name="connsiteY5" fmla="*/ 0 h 9866221"/>
              <a:gd name="connsiteX0" fmla="*/ 0 w 24380825"/>
              <a:gd name="connsiteY0" fmla="*/ 0 h 9875282"/>
              <a:gd name="connsiteX1" fmla="*/ 24380825 w 24380825"/>
              <a:gd name="connsiteY1" fmla="*/ 1795236 h 9875282"/>
              <a:gd name="connsiteX2" fmla="*/ 24371300 w 24380825"/>
              <a:gd name="connsiteY2" fmla="*/ 6739948 h 9875282"/>
              <a:gd name="connsiteX3" fmla="*/ 14018592 w 24380825"/>
              <a:gd name="connsiteY3" fmla="*/ 9859257 h 9875282"/>
              <a:gd name="connsiteX4" fmla="*/ 0 w 24380825"/>
              <a:gd name="connsiteY4" fmla="*/ 9846005 h 9875282"/>
              <a:gd name="connsiteX5" fmla="*/ 0 w 24380825"/>
              <a:gd name="connsiteY5" fmla="*/ 0 h 9875282"/>
              <a:gd name="connsiteX0" fmla="*/ 0 w 24380825"/>
              <a:gd name="connsiteY0" fmla="*/ 0 h 9885678"/>
              <a:gd name="connsiteX1" fmla="*/ 24380825 w 24380825"/>
              <a:gd name="connsiteY1" fmla="*/ 1795236 h 9885678"/>
              <a:gd name="connsiteX2" fmla="*/ 24371300 w 24380825"/>
              <a:gd name="connsiteY2" fmla="*/ 6739948 h 9885678"/>
              <a:gd name="connsiteX3" fmla="*/ 14005340 w 24380825"/>
              <a:gd name="connsiteY3" fmla="*/ 9872509 h 9885678"/>
              <a:gd name="connsiteX4" fmla="*/ 0 w 24380825"/>
              <a:gd name="connsiteY4" fmla="*/ 9846005 h 9885678"/>
              <a:gd name="connsiteX5" fmla="*/ 0 w 24380825"/>
              <a:gd name="connsiteY5" fmla="*/ 0 h 9885678"/>
              <a:gd name="connsiteX0" fmla="*/ 0 w 24380825"/>
              <a:gd name="connsiteY0" fmla="*/ 0 h 9872512"/>
              <a:gd name="connsiteX1" fmla="*/ 24380825 w 24380825"/>
              <a:gd name="connsiteY1" fmla="*/ 1795236 h 9872512"/>
              <a:gd name="connsiteX2" fmla="*/ 24371300 w 24380825"/>
              <a:gd name="connsiteY2" fmla="*/ 6739948 h 9872512"/>
              <a:gd name="connsiteX3" fmla="*/ 14005340 w 24380825"/>
              <a:gd name="connsiteY3" fmla="*/ 9872509 h 9872512"/>
              <a:gd name="connsiteX4" fmla="*/ 0 w 24380825"/>
              <a:gd name="connsiteY4" fmla="*/ 9846005 h 9872512"/>
              <a:gd name="connsiteX5" fmla="*/ 0 w 24380825"/>
              <a:gd name="connsiteY5" fmla="*/ 0 h 9872512"/>
              <a:gd name="connsiteX0" fmla="*/ 0 w 24380825"/>
              <a:gd name="connsiteY0" fmla="*/ 0 h 9872512"/>
              <a:gd name="connsiteX1" fmla="*/ 24380825 w 24380825"/>
              <a:gd name="connsiteY1" fmla="*/ 1795236 h 9872512"/>
              <a:gd name="connsiteX2" fmla="*/ 24371300 w 24380825"/>
              <a:gd name="connsiteY2" fmla="*/ 6739948 h 9872512"/>
              <a:gd name="connsiteX3" fmla="*/ 14005340 w 24380825"/>
              <a:gd name="connsiteY3" fmla="*/ 9872509 h 9872512"/>
              <a:gd name="connsiteX4" fmla="*/ 0 w 24380825"/>
              <a:gd name="connsiteY4" fmla="*/ 9846005 h 9872512"/>
              <a:gd name="connsiteX5" fmla="*/ 0 w 24380825"/>
              <a:gd name="connsiteY5" fmla="*/ 0 h 9872512"/>
              <a:gd name="connsiteX0" fmla="*/ 0 w 24380825"/>
              <a:gd name="connsiteY0" fmla="*/ 0 h 9872512"/>
              <a:gd name="connsiteX1" fmla="*/ 24380825 w 24380825"/>
              <a:gd name="connsiteY1" fmla="*/ 1795236 h 9872512"/>
              <a:gd name="connsiteX2" fmla="*/ 24371300 w 24380825"/>
              <a:gd name="connsiteY2" fmla="*/ 6739948 h 9872512"/>
              <a:gd name="connsiteX3" fmla="*/ 14005340 w 24380825"/>
              <a:gd name="connsiteY3" fmla="*/ 9872509 h 9872512"/>
              <a:gd name="connsiteX4" fmla="*/ 0 w 24380825"/>
              <a:gd name="connsiteY4" fmla="*/ 9846005 h 9872512"/>
              <a:gd name="connsiteX5" fmla="*/ 0 w 24380825"/>
              <a:gd name="connsiteY5" fmla="*/ 0 h 9872512"/>
              <a:gd name="connsiteX0" fmla="*/ 0 w 24380825"/>
              <a:gd name="connsiteY0" fmla="*/ 0 h 9872512"/>
              <a:gd name="connsiteX1" fmla="*/ 24380825 w 24380825"/>
              <a:gd name="connsiteY1" fmla="*/ 1795236 h 9872512"/>
              <a:gd name="connsiteX2" fmla="*/ 24371300 w 24380825"/>
              <a:gd name="connsiteY2" fmla="*/ 6739948 h 9872512"/>
              <a:gd name="connsiteX3" fmla="*/ 14005340 w 24380825"/>
              <a:gd name="connsiteY3" fmla="*/ 9872509 h 9872512"/>
              <a:gd name="connsiteX4" fmla="*/ 0 w 24380825"/>
              <a:gd name="connsiteY4" fmla="*/ 9846005 h 9872512"/>
              <a:gd name="connsiteX5" fmla="*/ 0 w 24380825"/>
              <a:gd name="connsiteY5" fmla="*/ 0 h 9872512"/>
              <a:gd name="connsiteX0" fmla="*/ 0 w 24380825"/>
              <a:gd name="connsiteY0" fmla="*/ 0 h 9872511"/>
              <a:gd name="connsiteX1" fmla="*/ 24380825 w 24380825"/>
              <a:gd name="connsiteY1" fmla="*/ 1795236 h 9872511"/>
              <a:gd name="connsiteX2" fmla="*/ 24371300 w 24380825"/>
              <a:gd name="connsiteY2" fmla="*/ 6739948 h 9872511"/>
              <a:gd name="connsiteX3" fmla="*/ 14005340 w 24380825"/>
              <a:gd name="connsiteY3" fmla="*/ 9872509 h 9872511"/>
              <a:gd name="connsiteX4" fmla="*/ 0 w 24380825"/>
              <a:gd name="connsiteY4" fmla="*/ 9846005 h 9872511"/>
              <a:gd name="connsiteX5" fmla="*/ 0 w 24380825"/>
              <a:gd name="connsiteY5" fmla="*/ 0 h 9872511"/>
              <a:gd name="connsiteX0" fmla="*/ 0 w 24380825"/>
              <a:gd name="connsiteY0" fmla="*/ 0 h 9872511"/>
              <a:gd name="connsiteX1" fmla="*/ 24380825 w 24380825"/>
              <a:gd name="connsiteY1" fmla="*/ 1795236 h 9872511"/>
              <a:gd name="connsiteX2" fmla="*/ 24371300 w 24380825"/>
              <a:gd name="connsiteY2" fmla="*/ 6739948 h 9872511"/>
              <a:gd name="connsiteX3" fmla="*/ 14005340 w 24380825"/>
              <a:gd name="connsiteY3" fmla="*/ 9872509 h 9872511"/>
              <a:gd name="connsiteX4" fmla="*/ 0 w 24380825"/>
              <a:gd name="connsiteY4" fmla="*/ 9846005 h 9872511"/>
              <a:gd name="connsiteX5" fmla="*/ 0 w 24380825"/>
              <a:gd name="connsiteY5" fmla="*/ 0 h 9872511"/>
              <a:gd name="connsiteX0" fmla="*/ 0 w 24380825"/>
              <a:gd name="connsiteY0" fmla="*/ 0 h 9872511"/>
              <a:gd name="connsiteX1" fmla="*/ 24380825 w 24380825"/>
              <a:gd name="connsiteY1" fmla="*/ 1795236 h 9872511"/>
              <a:gd name="connsiteX2" fmla="*/ 24371300 w 24380825"/>
              <a:gd name="connsiteY2" fmla="*/ 6739948 h 9872511"/>
              <a:gd name="connsiteX3" fmla="*/ 14005340 w 24380825"/>
              <a:gd name="connsiteY3" fmla="*/ 9872509 h 9872511"/>
              <a:gd name="connsiteX4" fmla="*/ 0 w 24380825"/>
              <a:gd name="connsiteY4" fmla="*/ 9846005 h 9872511"/>
              <a:gd name="connsiteX5" fmla="*/ 0 w 24380825"/>
              <a:gd name="connsiteY5" fmla="*/ 0 h 9872511"/>
              <a:gd name="connsiteX0" fmla="*/ 0 w 24380825"/>
              <a:gd name="connsiteY0" fmla="*/ 0 h 9872511"/>
              <a:gd name="connsiteX1" fmla="*/ 24380825 w 24380825"/>
              <a:gd name="connsiteY1" fmla="*/ 1795236 h 9872511"/>
              <a:gd name="connsiteX2" fmla="*/ 24371300 w 24380825"/>
              <a:gd name="connsiteY2" fmla="*/ 6739948 h 9872511"/>
              <a:gd name="connsiteX3" fmla="*/ 14018592 w 24380825"/>
              <a:gd name="connsiteY3" fmla="*/ 9872509 h 9872511"/>
              <a:gd name="connsiteX4" fmla="*/ 0 w 24380825"/>
              <a:gd name="connsiteY4" fmla="*/ 9846005 h 9872511"/>
              <a:gd name="connsiteX5" fmla="*/ 0 w 24380825"/>
              <a:gd name="connsiteY5" fmla="*/ 0 h 9872511"/>
              <a:gd name="connsiteX0" fmla="*/ 0 w 24380825"/>
              <a:gd name="connsiteY0" fmla="*/ 0 h 9846350"/>
              <a:gd name="connsiteX1" fmla="*/ 24380825 w 24380825"/>
              <a:gd name="connsiteY1" fmla="*/ 1795236 h 9846350"/>
              <a:gd name="connsiteX2" fmla="*/ 24371300 w 24380825"/>
              <a:gd name="connsiteY2" fmla="*/ 6739948 h 9846350"/>
              <a:gd name="connsiteX3" fmla="*/ 14031844 w 24380825"/>
              <a:gd name="connsiteY3" fmla="*/ 9832752 h 9846350"/>
              <a:gd name="connsiteX4" fmla="*/ 0 w 24380825"/>
              <a:gd name="connsiteY4" fmla="*/ 9846005 h 9846350"/>
              <a:gd name="connsiteX5" fmla="*/ 0 w 24380825"/>
              <a:gd name="connsiteY5" fmla="*/ 0 h 9846350"/>
              <a:gd name="connsiteX0" fmla="*/ 0 w 24380825"/>
              <a:gd name="connsiteY0" fmla="*/ 0 h 9859258"/>
              <a:gd name="connsiteX1" fmla="*/ 24380825 w 24380825"/>
              <a:gd name="connsiteY1" fmla="*/ 1795236 h 9859258"/>
              <a:gd name="connsiteX2" fmla="*/ 24371300 w 24380825"/>
              <a:gd name="connsiteY2" fmla="*/ 6739948 h 9859258"/>
              <a:gd name="connsiteX3" fmla="*/ 13992087 w 24380825"/>
              <a:gd name="connsiteY3" fmla="*/ 9859256 h 9859258"/>
              <a:gd name="connsiteX4" fmla="*/ 0 w 24380825"/>
              <a:gd name="connsiteY4" fmla="*/ 9846005 h 9859258"/>
              <a:gd name="connsiteX5" fmla="*/ 0 w 24380825"/>
              <a:gd name="connsiteY5" fmla="*/ 0 h 985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80825" h="9859258">
                <a:moveTo>
                  <a:pt x="0" y="0"/>
                </a:moveTo>
                <a:lnTo>
                  <a:pt x="24380825" y="1795236"/>
                </a:lnTo>
                <a:lnTo>
                  <a:pt x="24371300" y="6739948"/>
                </a:lnTo>
                <a:cubicBezTo>
                  <a:pt x="23172877" y="7120776"/>
                  <a:pt x="14028071" y="9862280"/>
                  <a:pt x="13992087" y="9859256"/>
                </a:cubicBezTo>
                <a:cubicBezTo>
                  <a:pt x="13718669" y="9841324"/>
                  <a:pt x="956733" y="9850177"/>
                  <a:pt x="0" y="9846005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24F5"/>
              </a:gs>
              <a:gs pos="97000">
                <a:srgbClr val="02D686"/>
              </a:gs>
              <a:gs pos="100000">
                <a:srgbClr val="B0CC94"/>
              </a:gs>
            </a:gsLst>
            <a:lin ang="900000" scaled="1"/>
          </a:gradFill>
        </p:spPr>
        <p:txBody>
          <a:bodyPr vert="horz" lIns="0" tIns="0" rIns="0" bIns="0" rtlCol="0">
            <a:noAutofit/>
          </a:bodyPr>
          <a:lstStyle>
            <a:lvl1pPr>
              <a:defRPr lang="fr-FR" sz="133">
                <a:noFill/>
              </a:defRPr>
            </a:lvl1pPr>
          </a:lstStyle>
          <a:p>
            <a:pPr lvl="0"/>
            <a:r>
              <a:rPr lang="fr-FR"/>
              <a:t>Cliquez sur l'icône pour ajouter une image4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15">
            <a:extLst>
              <a:ext uri="{FF2B5EF4-FFF2-40B4-BE49-F238E27FC236}">
                <a16:creationId xmlns:a16="http://schemas.microsoft.com/office/drawing/2014/main" id="{A22047FB-6023-0FDE-241F-0752D878A75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5689" y="2908523"/>
            <a:ext cx="2482164" cy="2545280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  <a:lvl2pPr marL="215995" indent="-215995" algn="ctr">
              <a:lnSpc>
                <a:spcPct val="90000"/>
              </a:lnSpc>
              <a:spcAft>
                <a:spcPts val="300"/>
              </a:spcAft>
              <a:buSzPct val="10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lang="fr-FR" sz="15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300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algn="ctr">
              <a:lnSpc>
                <a:spcPct val="90000"/>
              </a:lnSpc>
              <a:defRPr sz="10000">
                <a:solidFill>
                  <a:schemeClr val="bg1"/>
                </a:solidFill>
                <a:latin typeface="+mj-lt"/>
              </a:defRPr>
            </a:lvl4pPr>
          </a:lstStyle>
          <a:p>
            <a:pPr lvl="2"/>
            <a:r>
              <a:rPr lang="fr-FR"/>
              <a:t>Janvier</a:t>
            </a:r>
          </a:p>
          <a:p>
            <a:pPr lvl="3"/>
            <a:r>
              <a:rPr lang="fr-FR"/>
              <a:t>09</a:t>
            </a:r>
          </a:p>
          <a:p>
            <a:pPr lvl="1"/>
            <a:r>
              <a:rPr lang="fr-FR"/>
              <a:t>Projet 1</a:t>
            </a:r>
          </a:p>
          <a:p>
            <a:pPr lvl="0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;</a:t>
            </a:r>
          </a:p>
          <a:p>
            <a:pPr lvl="0"/>
            <a:r>
              <a:rPr lang="fr-FR"/>
              <a:t>ost </a:t>
            </a:r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endParaRPr lang="fr-FR"/>
          </a:p>
          <a:p>
            <a:pPr lvl="0"/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</a:t>
            </a:r>
          </a:p>
        </p:txBody>
      </p:sp>
      <p:sp>
        <p:nvSpPr>
          <p:cNvPr id="5" name="Espace réservé du texte 15">
            <a:extLst>
              <a:ext uri="{FF2B5EF4-FFF2-40B4-BE49-F238E27FC236}">
                <a16:creationId xmlns:a16="http://schemas.microsoft.com/office/drawing/2014/main" id="{08210A99-6317-03AA-D401-D1C2AF95475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92795" y="2908523"/>
            <a:ext cx="2482164" cy="2545280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  <a:lvl2pPr marL="215995" indent="-215995" algn="ctr">
              <a:lnSpc>
                <a:spcPct val="90000"/>
              </a:lnSpc>
              <a:spcAft>
                <a:spcPts val="300"/>
              </a:spcAft>
              <a:buSzPct val="10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lang="fr-FR" sz="15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300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algn="ctr">
              <a:lnSpc>
                <a:spcPct val="90000"/>
              </a:lnSpc>
              <a:defRPr sz="10000">
                <a:solidFill>
                  <a:schemeClr val="bg1"/>
                </a:solidFill>
                <a:latin typeface="+mj-lt"/>
              </a:defRPr>
            </a:lvl4pPr>
          </a:lstStyle>
          <a:p>
            <a:pPr lvl="2"/>
            <a:r>
              <a:rPr lang="fr-FR"/>
              <a:t>Janvier</a:t>
            </a:r>
          </a:p>
          <a:p>
            <a:pPr lvl="3"/>
            <a:r>
              <a:rPr lang="fr-FR"/>
              <a:t>09</a:t>
            </a:r>
          </a:p>
          <a:p>
            <a:pPr lvl="1"/>
            <a:r>
              <a:rPr lang="fr-FR"/>
              <a:t>Projet 1</a:t>
            </a:r>
          </a:p>
          <a:p>
            <a:pPr lvl="0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;</a:t>
            </a:r>
          </a:p>
          <a:p>
            <a:pPr lvl="0"/>
            <a:r>
              <a:rPr lang="fr-FR"/>
              <a:t>ost </a:t>
            </a:r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endParaRPr lang="fr-FR"/>
          </a:p>
          <a:p>
            <a:pPr lvl="0"/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</a:t>
            </a:r>
          </a:p>
        </p:txBody>
      </p:sp>
      <p:sp>
        <p:nvSpPr>
          <p:cNvPr id="8" name="Espace réservé du texte 15">
            <a:extLst>
              <a:ext uri="{FF2B5EF4-FFF2-40B4-BE49-F238E27FC236}">
                <a16:creationId xmlns:a16="http://schemas.microsoft.com/office/drawing/2014/main" id="{471855B7-0329-1B8A-F023-55F7C28B172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89901" y="2908523"/>
            <a:ext cx="2482164" cy="2545280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  <a:lvl2pPr marL="215995" indent="-215995" algn="ctr">
              <a:lnSpc>
                <a:spcPct val="90000"/>
              </a:lnSpc>
              <a:spcAft>
                <a:spcPts val="300"/>
              </a:spcAft>
              <a:buSzPct val="10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lang="fr-FR" sz="15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300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algn="ctr">
              <a:lnSpc>
                <a:spcPct val="90000"/>
              </a:lnSpc>
              <a:defRPr sz="10000">
                <a:solidFill>
                  <a:schemeClr val="bg1"/>
                </a:solidFill>
                <a:latin typeface="+mj-lt"/>
              </a:defRPr>
            </a:lvl4pPr>
          </a:lstStyle>
          <a:p>
            <a:pPr lvl="2"/>
            <a:r>
              <a:rPr lang="fr-FR"/>
              <a:t>Janvier</a:t>
            </a:r>
          </a:p>
          <a:p>
            <a:pPr lvl="3"/>
            <a:r>
              <a:rPr lang="fr-FR"/>
              <a:t>09</a:t>
            </a:r>
          </a:p>
          <a:p>
            <a:pPr lvl="1"/>
            <a:r>
              <a:rPr lang="fr-FR"/>
              <a:t>Projet 1</a:t>
            </a:r>
          </a:p>
          <a:p>
            <a:pPr lvl="0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;</a:t>
            </a:r>
          </a:p>
          <a:p>
            <a:pPr lvl="0"/>
            <a:r>
              <a:rPr lang="fr-FR"/>
              <a:t>ost </a:t>
            </a:r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endParaRPr lang="fr-FR"/>
          </a:p>
          <a:p>
            <a:pPr lvl="0"/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</a:t>
            </a:r>
          </a:p>
        </p:txBody>
      </p:sp>
      <p:sp>
        <p:nvSpPr>
          <p:cNvPr id="11" name="Espace réservé du texte 15">
            <a:extLst>
              <a:ext uri="{FF2B5EF4-FFF2-40B4-BE49-F238E27FC236}">
                <a16:creationId xmlns:a16="http://schemas.microsoft.com/office/drawing/2014/main" id="{A48E39B1-0ECD-B0A0-658C-582AE1F33A7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87007" y="2908523"/>
            <a:ext cx="2482164" cy="2545280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  <a:lvl2pPr marL="215995" indent="-215995" algn="ctr">
              <a:lnSpc>
                <a:spcPct val="90000"/>
              </a:lnSpc>
              <a:spcAft>
                <a:spcPts val="300"/>
              </a:spcAft>
              <a:buSzPct val="10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lang="fr-FR" sz="15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300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algn="ctr">
              <a:lnSpc>
                <a:spcPct val="90000"/>
              </a:lnSpc>
              <a:defRPr sz="10000">
                <a:solidFill>
                  <a:schemeClr val="bg1"/>
                </a:solidFill>
                <a:latin typeface="+mj-lt"/>
              </a:defRPr>
            </a:lvl4pPr>
          </a:lstStyle>
          <a:p>
            <a:pPr lvl="2"/>
            <a:r>
              <a:rPr lang="fr-FR"/>
              <a:t>Janvier</a:t>
            </a:r>
          </a:p>
          <a:p>
            <a:pPr lvl="3"/>
            <a:r>
              <a:rPr lang="fr-FR"/>
              <a:t>09</a:t>
            </a:r>
          </a:p>
          <a:p>
            <a:pPr lvl="1"/>
            <a:r>
              <a:rPr lang="fr-FR"/>
              <a:t>Projet 1</a:t>
            </a:r>
          </a:p>
          <a:p>
            <a:pPr lvl="0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;</a:t>
            </a:r>
          </a:p>
          <a:p>
            <a:pPr lvl="0"/>
            <a:r>
              <a:rPr lang="fr-FR"/>
              <a:t>ost </a:t>
            </a:r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r>
              <a:rPr lang="fr-FR"/>
              <a:t> n-</a:t>
            </a:r>
            <a:r>
              <a:rPr lang="fr-FR" err="1"/>
              <a:t>cludem</a:t>
            </a:r>
            <a:r>
              <a:rPr lang="fr-FR"/>
              <a:t> </a:t>
            </a:r>
            <a:r>
              <a:rPr lang="fr-FR" err="1"/>
              <a:t>aremper</a:t>
            </a:r>
            <a:endParaRPr lang="fr-FR"/>
          </a:p>
          <a:p>
            <a:pPr lvl="0"/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.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4D41C4B-01A9-A0DB-CDA8-4A63E0C9C65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1550" y="546662"/>
            <a:ext cx="10529703" cy="747471"/>
          </a:xfrm>
          <a:prstGeom prst="rect">
            <a:avLst/>
          </a:prstGeom>
        </p:spPr>
        <p:txBody>
          <a:bodyPr/>
          <a:lstStyle>
            <a:lvl1pPr>
              <a:defRPr lang="fr-FR" sz="3067" kern="1200" dirty="0" smtClean="0">
                <a:solidFill>
                  <a:srgbClr val="9024FA"/>
                </a:solidFill>
                <a:latin typeface="+mj-lt"/>
                <a:ea typeface="+mn-ea"/>
                <a:cs typeface="+mn-cs"/>
              </a:defRPr>
            </a:lvl1pPr>
            <a:lvl2pPr marL="8466" indent="0">
              <a:lnSpc>
                <a:spcPct val="88000"/>
              </a:lnSpc>
              <a:tabLst/>
              <a:defRPr lang="fr-FR" sz="2000" kern="1200" dirty="0" smtClean="0">
                <a:solidFill>
                  <a:srgbClr val="9024FA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/>
              <a:t>Dates clés du projet</a:t>
            </a:r>
          </a:p>
          <a:p>
            <a:pPr lvl="1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04030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.Texte 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graphique SmartArt 28">
            <a:extLst>
              <a:ext uri="{FF2B5EF4-FFF2-40B4-BE49-F238E27FC236}">
                <a16:creationId xmlns:a16="http://schemas.microsoft.com/office/drawing/2014/main" id="{80FE2405-BFF0-9B2D-2EEA-45EFC66F88FC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641550" y="3613087"/>
            <a:ext cx="10911943" cy="232228"/>
          </a:xfrm>
          <a:prstGeom prst="rect">
            <a:avLst/>
          </a:prstGeom>
          <a:gradFill>
            <a:gsLst>
              <a:gs pos="0">
                <a:srgbClr val="AF80F2"/>
              </a:gs>
              <a:gs pos="100000">
                <a:srgbClr val="C80E0E"/>
              </a:gs>
            </a:gsLst>
            <a:lin ang="900000" scaled="1"/>
          </a:gradFill>
        </p:spPr>
        <p:txBody>
          <a:bodyPr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9DBBFF0B-665F-02A1-5393-91CB396ADCD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29900" y="3621631"/>
            <a:ext cx="1069035" cy="228867"/>
          </a:xfrm>
          <a:prstGeom prst="rect">
            <a:avLst/>
          </a:prstGeom>
        </p:spPr>
        <p:txBody>
          <a:bodyPr/>
          <a:lstStyle>
            <a:lvl1pPr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1500">
                <a:solidFill>
                  <a:schemeClr val="bg1"/>
                </a:solidFill>
                <a:latin typeface="+mj-lt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3000">
                <a:solidFill>
                  <a:srgbClr val="AF80F2"/>
                </a:solidFill>
                <a:latin typeface="+mj-lt"/>
              </a:defRPr>
            </a:lvl2pPr>
            <a:lvl3pPr>
              <a:defRPr sz="2000"/>
            </a:lvl3pPr>
          </a:lstStyle>
          <a:p>
            <a:pPr lvl="0"/>
            <a:r>
              <a:rPr lang="fr-FR"/>
              <a:t>2020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49A68C94-92A0-E967-6654-8017F3D68AC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39671" y="3621631"/>
            <a:ext cx="1069035" cy="228867"/>
          </a:xfrm>
          <a:prstGeom prst="rect">
            <a:avLst/>
          </a:prstGeom>
        </p:spPr>
        <p:txBody>
          <a:bodyPr/>
          <a:lstStyle>
            <a:lvl1pPr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1500">
                <a:solidFill>
                  <a:schemeClr val="bg1"/>
                </a:solidFill>
                <a:latin typeface="+mj-lt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3000">
                <a:solidFill>
                  <a:srgbClr val="AF80F2"/>
                </a:solidFill>
                <a:latin typeface="+mj-lt"/>
              </a:defRPr>
            </a:lvl2pPr>
            <a:lvl3pPr>
              <a:defRPr sz="2000"/>
            </a:lvl3pPr>
          </a:lstStyle>
          <a:p>
            <a:pPr lvl="0"/>
            <a:r>
              <a:rPr lang="fr-FR"/>
              <a:t>2021</a:t>
            </a:r>
          </a:p>
        </p:txBody>
      </p:sp>
      <p:sp>
        <p:nvSpPr>
          <p:cNvPr id="16" name="Espace réservé du texte 11">
            <a:extLst>
              <a:ext uri="{FF2B5EF4-FFF2-40B4-BE49-F238E27FC236}">
                <a16:creationId xmlns:a16="http://schemas.microsoft.com/office/drawing/2014/main" id="{54810643-BD00-4455-FB85-D1E714D2D7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49443" y="3621631"/>
            <a:ext cx="1069035" cy="228867"/>
          </a:xfrm>
          <a:prstGeom prst="rect">
            <a:avLst/>
          </a:prstGeom>
        </p:spPr>
        <p:txBody>
          <a:bodyPr/>
          <a:lstStyle>
            <a:lvl1pPr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1500">
                <a:solidFill>
                  <a:schemeClr val="bg1"/>
                </a:solidFill>
                <a:latin typeface="+mj-lt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3000">
                <a:solidFill>
                  <a:srgbClr val="AF80F2"/>
                </a:solidFill>
                <a:latin typeface="+mj-lt"/>
              </a:defRPr>
            </a:lvl2pPr>
            <a:lvl3pPr>
              <a:defRPr sz="2000"/>
            </a:lvl3pPr>
          </a:lstStyle>
          <a:p>
            <a:pPr lvl="0"/>
            <a:r>
              <a:rPr lang="fr-FR"/>
              <a:t>2022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B24396A7-5C1C-2892-C7E9-9474A1E37A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59213" y="3621631"/>
            <a:ext cx="1069035" cy="228867"/>
          </a:xfrm>
          <a:prstGeom prst="rect">
            <a:avLst/>
          </a:prstGeom>
        </p:spPr>
        <p:txBody>
          <a:bodyPr/>
          <a:lstStyle>
            <a:lvl1pPr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1500">
                <a:solidFill>
                  <a:schemeClr val="bg1"/>
                </a:solidFill>
                <a:latin typeface="+mj-lt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3000">
                <a:solidFill>
                  <a:srgbClr val="AF80F2"/>
                </a:solidFill>
                <a:latin typeface="+mj-lt"/>
              </a:defRPr>
            </a:lvl2pPr>
            <a:lvl3pPr>
              <a:defRPr sz="2000"/>
            </a:lvl3pPr>
          </a:lstStyle>
          <a:p>
            <a:pPr lvl="0"/>
            <a:r>
              <a:rPr lang="fr-FR"/>
              <a:t>2023</a:t>
            </a:r>
          </a:p>
        </p:txBody>
      </p:sp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8B8A1414-E553-F2A7-E57B-E88B829DAF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68985" y="3621631"/>
            <a:ext cx="1069035" cy="228867"/>
          </a:xfrm>
          <a:prstGeom prst="rect">
            <a:avLst/>
          </a:prstGeom>
        </p:spPr>
        <p:txBody>
          <a:bodyPr/>
          <a:lstStyle>
            <a:lvl1pPr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1500">
                <a:solidFill>
                  <a:schemeClr val="bg1"/>
                </a:solidFill>
                <a:latin typeface="+mj-lt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3000">
                <a:solidFill>
                  <a:srgbClr val="AF80F2"/>
                </a:solidFill>
                <a:latin typeface="+mj-lt"/>
              </a:defRPr>
            </a:lvl2pPr>
            <a:lvl3pPr>
              <a:defRPr sz="2000"/>
            </a:lvl3pPr>
          </a:lstStyle>
          <a:p>
            <a:pPr lvl="0"/>
            <a:r>
              <a:rPr lang="fr-FR"/>
              <a:t>2024</a:t>
            </a:r>
          </a:p>
        </p:txBody>
      </p:sp>
      <p:sp>
        <p:nvSpPr>
          <p:cNvPr id="19" name="Espace réservé du texte 11">
            <a:extLst>
              <a:ext uri="{FF2B5EF4-FFF2-40B4-BE49-F238E27FC236}">
                <a16:creationId xmlns:a16="http://schemas.microsoft.com/office/drawing/2014/main" id="{B1F80E82-C2FE-E4C4-54E5-AF0E072B277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78756" y="3621631"/>
            <a:ext cx="1069035" cy="228867"/>
          </a:xfrm>
          <a:prstGeom prst="rect">
            <a:avLst/>
          </a:prstGeom>
        </p:spPr>
        <p:txBody>
          <a:bodyPr/>
          <a:lstStyle>
            <a:lvl1pPr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1500">
                <a:solidFill>
                  <a:schemeClr val="bg1"/>
                </a:solidFill>
                <a:latin typeface="+mj-lt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3000">
                <a:solidFill>
                  <a:srgbClr val="AF80F2"/>
                </a:solidFill>
                <a:latin typeface="+mj-lt"/>
              </a:defRPr>
            </a:lvl2pPr>
            <a:lvl3pPr>
              <a:defRPr sz="2000"/>
            </a:lvl3pPr>
          </a:lstStyle>
          <a:p>
            <a:pPr lvl="0"/>
            <a:r>
              <a:rPr lang="fr-FR"/>
              <a:t>2025</a:t>
            </a:r>
          </a:p>
        </p:txBody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C3BCDA7E-BB69-9F9B-5313-0B36DDFFE1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39290" y="2541351"/>
            <a:ext cx="1619713" cy="861743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marL="228594" indent="0" algn="l">
              <a:defRPr sz="1000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lang="fr-FR" sz="1533" b="0" kern="1200">
                <a:solidFill>
                  <a:srgbClr val="C80E0E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300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algn="ctr">
              <a:lnSpc>
                <a:spcPct val="90000"/>
              </a:lnSpc>
              <a:defRPr sz="10000">
                <a:solidFill>
                  <a:schemeClr val="bg1"/>
                </a:solidFill>
                <a:latin typeface="+mj-lt"/>
              </a:defRPr>
            </a:lvl4pPr>
          </a:lstStyle>
          <a:p>
            <a:pPr lvl="1"/>
            <a:r>
              <a:rPr lang="fr-FR"/>
              <a:t>Projet 1</a:t>
            </a:r>
          </a:p>
          <a:p>
            <a:pPr lvl="0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endParaRPr lang="fr-FR"/>
          </a:p>
          <a:p>
            <a:pPr lvl="0"/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; ost</a:t>
            </a:r>
          </a:p>
          <a:p>
            <a:pPr lvl="0"/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r>
              <a:rPr lang="fr-FR"/>
              <a:t> n-</a:t>
            </a:r>
            <a:r>
              <a:rPr lang="fr-FR" err="1"/>
              <a:t>cludem</a:t>
            </a:r>
            <a:endParaRPr lang="fr-FR"/>
          </a:p>
          <a:p>
            <a:pPr lvl="0"/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</a:t>
            </a:r>
            <a:r>
              <a:rPr lang="fr-FR"/>
              <a:t>.</a:t>
            </a:r>
          </a:p>
        </p:txBody>
      </p:sp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C9BA4B0C-BD9F-CE85-0C93-6C3DC8C2007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47184" y="4126615"/>
            <a:ext cx="1619713" cy="867482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marL="228594" indent="0" algn="l">
              <a:defRPr sz="1000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lang="fr-FR" sz="1533" b="0" kern="1200" dirty="0">
                <a:solidFill>
                  <a:srgbClr val="C80E0E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300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algn="ctr">
              <a:lnSpc>
                <a:spcPct val="90000"/>
              </a:lnSpc>
              <a:defRPr sz="10000">
                <a:solidFill>
                  <a:schemeClr val="bg1"/>
                </a:solidFill>
                <a:latin typeface="+mj-lt"/>
              </a:defRPr>
            </a:lvl4pPr>
          </a:lstStyle>
          <a:p>
            <a:pPr marL="0" lvl="1" indent="0" algn="l" defTabSz="45718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</a:pPr>
            <a:r>
              <a:rPr lang="fr-FR"/>
              <a:t>Projet 1</a:t>
            </a:r>
          </a:p>
          <a:p>
            <a:pPr lvl="0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endParaRPr lang="fr-FR"/>
          </a:p>
          <a:p>
            <a:pPr lvl="0"/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; ost</a:t>
            </a:r>
          </a:p>
          <a:p>
            <a:pPr lvl="0"/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r>
              <a:rPr lang="fr-FR"/>
              <a:t> n-</a:t>
            </a:r>
            <a:r>
              <a:rPr lang="fr-FR" err="1"/>
              <a:t>cludem</a:t>
            </a:r>
            <a:endParaRPr lang="fr-FR"/>
          </a:p>
          <a:p>
            <a:pPr lvl="0"/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</a:t>
            </a:r>
            <a:r>
              <a:rPr lang="fr-FR"/>
              <a:t>.</a:t>
            </a:r>
          </a:p>
        </p:txBody>
      </p:sp>
      <p:sp>
        <p:nvSpPr>
          <p:cNvPr id="10" name="Espace réservé du texte 15">
            <a:extLst>
              <a:ext uri="{FF2B5EF4-FFF2-40B4-BE49-F238E27FC236}">
                <a16:creationId xmlns:a16="http://schemas.microsoft.com/office/drawing/2014/main" id="{687EE60B-CF4B-5DEF-E2D7-48D6928A6FD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755077" y="2541351"/>
            <a:ext cx="1619713" cy="867482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marL="228594" indent="0" algn="l">
              <a:defRPr sz="1000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lang="fr-FR" sz="1533" b="0" kern="1200" dirty="0">
                <a:solidFill>
                  <a:srgbClr val="C80E0E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300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algn="ctr">
              <a:lnSpc>
                <a:spcPct val="90000"/>
              </a:lnSpc>
              <a:defRPr sz="10000">
                <a:solidFill>
                  <a:schemeClr val="bg1"/>
                </a:solidFill>
                <a:latin typeface="+mj-lt"/>
              </a:defRPr>
            </a:lvl4pPr>
          </a:lstStyle>
          <a:p>
            <a:pPr marL="0" lvl="1" indent="0" algn="l" defTabSz="45718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</a:pPr>
            <a:r>
              <a:rPr lang="fr-FR"/>
              <a:t>Projet 1</a:t>
            </a:r>
          </a:p>
          <a:p>
            <a:pPr lvl="0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endParaRPr lang="fr-FR"/>
          </a:p>
          <a:p>
            <a:pPr lvl="0"/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; ost</a:t>
            </a:r>
          </a:p>
          <a:p>
            <a:pPr lvl="0"/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r>
              <a:rPr lang="fr-FR"/>
              <a:t> n-</a:t>
            </a:r>
            <a:r>
              <a:rPr lang="fr-FR" err="1"/>
              <a:t>cludem</a:t>
            </a:r>
            <a:endParaRPr lang="fr-FR"/>
          </a:p>
          <a:p>
            <a:pPr lvl="0"/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</a:t>
            </a:r>
            <a:r>
              <a:rPr lang="fr-FR"/>
              <a:t>.</a:t>
            </a:r>
          </a:p>
        </p:txBody>
      </p:sp>
      <p:sp>
        <p:nvSpPr>
          <p:cNvPr id="11" name="Espace réservé du texte 15">
            <a:extLst>
              <a:ext uri="{FF2B5EF4-FFF2-40B4-BE49-F238E27FC236}">
                <a16:creationId xmlns:a16="http://schemas.microsoft.com/office/drawing/2014/main" id="{43BE46F2-B910-13B3-AC07-FA20F4B075C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62970" y="4126615"/>
            <a:ext cx="1619713" cy="867482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marL="228594" indent="0" algn="l">
              <a:defRPr sz="1000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lang="fr-FR" sz="1533" b="0" kern="1200" dirty="0">
                <a:solidFill>
                  <a:srgbClr val="C80E0E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300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algn="ctr">
              <a:lnSpc>
                <a:spcPct val="90000"/>
              </a:lnSpc>
              <a:defRPr sz="10000">
                <a:solidFill>
                  <a:schemeClr val="bg1"/>
                </a:solidFill>
                <a:latin typeface="+mj-lt"/>
              </a:defRPr>
            </a:lvl4pPr>
          </a:lstStyle>
          <a:p>
            <a:pPr marL="0" lvl="1" indent="0" algn="l" defTabSz="45718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</a:pPr>
            <a:r>
              <a:rPr lang="fr-FR"/>
              <a:t>Projet 1</a:t>
            </a:r>
          </a:p>
          <a:p>
            <a:pPr lvl="0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endParaRPr lang="fr-FR"/>
          </a:p>
          <a:p>
            <a:pPr lvl="0"/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; ost</a:t>
            </a:r>
          </a:p>
          <a:p>
            <a:pPr lvl="0"/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r>
              <a:rPr lang="fr-FR"/>
              <a:t> n-</a:t>
            </a:r>
            <a:r>
              <a:rPr lang="fr-FR" err="1"/>
              <a:t>cludem</a:t>
            </a:r>
            <a:endParaRPr lang="fr-FR"/>
          </a:p>
          <a:p>
            <a:pPr lvl="0"/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</a:t>
            </a:r>
            <a:r>
              <a:rPr lang="fr-FR"/>
              <a:t>.</a:t>
            </a:r>
          </a:p>
        </p:txBody>
      </p:sp>
      <p:sp>
        <p:nvSpPr>
          <p:cNvPr id="21" name="Espace réservé du texte 15">
            <a:extLst>
              <a:ext uri="{FF2B5EF4-FFF2-40B4-BE49-F238E27FC236}">
                <a16:creationId xmlns:a16="http://schemas.microsoft.com/office/drawing/2014/main" id="{B74DAAF7-68BB-3C02-32BA-1A9D22ADB3E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570864" y="2541351"/>
            <a:ext cx="1619713" cy="867482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marL="228594" indent="0" algn="l">
              <a:defRPr sz="1000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lang="fr-FR" sz="1533" b="0" kern="1200" dirty="0">
                <a:solidFill>
                  <a:srgbClr val="C80E0E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300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algn="ctr">
              <a:lnSpc>
                <a:spcPct val="90000"/>
              </a:lnSpc>
              <a:defRPr sz="10000">
                <a:solidFill>
                  <a:schemeClr val="bg1"/>
                </a:solidFill>
                <a:latin typeface="+mj-lt"/>
              </a:defRPr>
            </a:lvl4pPr>
          </a:lstStyle>
          <a:p>
            <a:pPr marL="0" lvl="1" indent="0" algn="l" defTabSz="45718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</a:pPr>
            <a:r>
              <a:rPr lang="fr-FR"/>
              <a:t>Projet 1</a:t>
            </a:r>
          </a:p>
          <a:p>
            <a:pPr lvl="0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endParaRPr lang="fr-FR"/>
          </a:p>
          <a:p>
            <a:pPr lvl="0"/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; ost</a:t>
            </a:r>
          </a:p>
          <a:p>
            <a:pPr lvl="0"/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r>
              <a:rPr lang="fr-FR"/>
              <a:t> n-</a:t>
            </a:r>
            <a:r>
              <a:rPr lang="fr-FR" err="1"/>
              <a:t>cludem</a:t>
            </a:r>
            <a:endParaRPr lang="fr-FR"/>
          </a:p>
          <a:p>
            <a:pPr lvl="0"/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</a:t>
            </a:r>
            <a:r>
              <a:rPr lang="fr-FR"/>
              <a:t>.</a:t>
            </a:r>
          </a:p>
        </p:txBody>
      </p:sp>
      <p:sp>
        <p:nvSpPr>
          <p:cNvPr id="22" name="Espace réservé du texte 15">
            <a:extLst>
              <a:ext uri="{FF2B5EF4-FFF2-40B4-BE49-F238E27FC236}">
                <a16:creationId xmlns:a16="http://schemas.microsoft.com/office/drawing/2014/main" id="{6BD2682E-3933-C20A-43C2-941014AF44F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978757" y="4126615"/>
            <a:ext cx="1619713" cy="867482"/>
          </a:xfrm>
          <a:prstGeom prst="rect">
            <a:avLst/>
          </a:prstGeom>
        </p:spPr>
        <p:txBody>
          <a:bodyPr wrap="square" numCol="1" spcCol="216000">
            <a:spAutoFit/>
          </a:bodyPr>
          <a:lstStyle>
            <a:lvl1pPr marL="228594" indent="0" algn="l">
              <a:defRPr sz="1000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lang="fr-FR" sz="1533" b="0" kern="1200" dirty="0">
                <a:solidFill>
                  <a:srgbClr val="C80E0E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300"/>
              </a:spcAft>
              <a:defRPr lang="fr-FR" sz="300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algn="ctr">
              <a:lnSpc>
                <a:spcPct val="90000"/>
              </a:lnSpc>
              <a:defRPr sz="10000">
                <a:solidFill>
                  <a:schemeClr val="bg1"/>
                </a:solidFill>
                <a:latin typeface="+mj-lt"/>
              </a:defRPr>
            </a:lvl4pPr>
          </a:lstStyle>
          <a:p>
            <a:pPr marL="0" lvl="1" indent="0" algn="l" defTabSz="45718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</a:pPr>
            <a:r>
              <a:rPr lang="fr-FR"/>
              <a:t>Projet 1</a:t>
            </a:r>
          </a:p>
          <a:p>
            <a:pPr lvl="0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endParaRPr lang="fr-FR"/>
          </a:p>
          <a:p>
            <a:pPr lvl="0"/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; ost</a:t>
            </a:r>
          </a:p>
          <a:p>
            <a:pPr lvl="0"/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r>
              <a:rPr lang="fr-FR"/>
              <a:t> n-</a:t>
            </a:r>
            <a:r>
              <a:rPr lang="fr-FR" err="1"/>
              <a:t>cludem</a:t>
            </a:r>
            <a:endParaRPr lang="fr-FR"/>
          </a:p>
          <a:p>
            <a:pPr lvl="0"/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</a:t>
            </a:r>
            <a:r>
              <a:rPr lang="fr-FR"/>
              <a:t>.</a:t>
            </a:r>
          </a:p>
        </p:txBody>
      </p:sp>
      <p:sp>
        <p:nvSpPr>
          <p:cNvPr id="5" name="Espace réservé du graphique SmartArt 17">
            <a:extLst>
              <a:ext uri="{FF2B5EF4-FFF2-40B4-BE49-F238E27FC236}">
                <a16:creationId xmlns:a16="http://schemas.microsoft.com/office/drawing/2014/main" id="{20329FED-FF87-6A2D-95B9-138A09A055F7}"/>
              </a:ext>
            </a:extLst>
          </p:cNvPr>
          <p:cNvSpPr>
            <a:spLocks noGrp="1" noChangeAspect="1"/>
          </p:cNvSpPr>
          <p:nvPr>
            <p:ph type="dgm" sz="quarter" idx="42"/>
          </p:nvPr>
        </p:nvSpPr>
        <p:spPr>
          <a:xfrm>
            <a:off x="1719959" y="2566269"/>
            <a:ext cx="147116" cy="136451"/>
          </a:xfrm>
          <a:custGeom>
            <a:avLst/>
            <a:gdLst>
              <a:gd name="connsiteX0" fmla="*/ 1 w 533102"/>
              <a:gd name="connsiteY0" fmla="*/ 0 h 494708"/>
              <a:gd name="connsiteX1" fmla="*/ 533098 w 533102"/>
              <a:gd name="connsiteY1" fmla="*/ 179612 h 494708"/>
              <a:gd name="connsiteX2" fmla="*/ 533102 w 533102"/>
              <a:gd name="connsiteY2" fmla="*/ 342486 h 494708"/>
              <a:gd name="connsiteX3" fmla="*/ 0 w 533102"/>
              <a:gd name="connsiteY3" fmla="*/ 494708 h 49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102" h="494708">
                <a:moveTo>
                  <a:pt x="1" y="0"/>
                </a:moveTo>
                <a:lnTo>
                  <a:pt x="533098" y="179612"/>
                </a:lnTo>
                <a:lnTo>
                  <a:pt x="533102" y="342486"/>
                </a:lnTo>
                <a:lnTo>
                  <a:pt x="0" y="49470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6" name="Espace réservé du graphique SmartArt 17">
            <a:extLst>
              <a:ext uri="{FF2B5EF4-FFF2-40B4-BE49-F238E27FC236}">
                <a16:creationId xmlns:a16="http://schemas.microsoft.com/office/drawing/2014/main" id="{CC525783-872E-81D0-35FF-FEA4EE1033A7}"/>
              </a:ext>
            </a:extLst>
          </p:cNvPr>
          <p:cNvSpPr>
            <a:spLocks noGrp="1" noChangeAspect="1"/>
          </p:cNvSpPr>
          <p:nvPr>
            <p:ph type="dgm" sz="quarter" idx="43"/>
          </p:nvPr>
        </p:nvSpPr>
        <p:spPr>
          <a:xfrm>
            <a:off x="4535746" y="2566269"/>
            <a:ext cx="147116" cy="136451"/>
          </a:xfrm>
          <a:custGeom>
            <a:avLst/>
            <a:gdLst>
              <a:gd name="connsiteX0" fmla="*/ 1 w 533102"/>
              <a:gd name="connsiteY0" fmla="*/ 0 h 494708"/>
              <a:gd name="connsiteX1" fmla="*/ 533098 w 533102"/>
              <a:gd name="connsiteY1" fmla="*/ 179612 h 494708"/>
              <a:gd name="connsiteX2" fmla="*/ 533102 w 533102"/>
              <a:gd name="connsiteY2" fmla="*/ 342486 h 494708"/>
              <a:gd name="connsiteX3" fmla="*/ 0 w 533102"/>
              <a:gd name="connsiteY3" fmla="*/ 494708 h 49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102" h="494708">
                <a:moveTo>
                  <a:pt x="1" y="0"/>
                </a:moveTo>
                <a:lnTo>
                  <a:pt x="533098" y="179612"/>
                </a:lnTo>
                <a:lnTo>
                  <a:pt x="533102" y="342486"/>
                </a:lnTo>
                <a:lnTo>
                  <a:pt x="0" y="49470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8" name="Espace réservé du graphique SmartArt 17">
            <a:extLst>
              <a:ext uri="{FF2B5EF4-FFF2-40B4-BE49-F238E27FC236}">
                <a16:creationId xmlns:a16="http://schemas.microsoft.com/office/drawing/2014/main" id="{10A11078-FF22-677E-D916-A1722362DABA}"/>
              </a:ext>
            </a:extLst>
          </p:cNvPr>
          <p:cNvSpPr>
            <a:spLocks noGrp="1" noChangeAspect="1"/>
          </p:cNvSpPr>
          <p:nvPr>
            <p:ph type="dgm" sz="quarter" idx="44"/>
          </p:nvPr>
        </p:nvSpPr>
        <p:spPr>
          <a:xfrm>
            <a:off x="7351531" y="2566269"/>
            <a:ext cx="147116" cy="136451"/>
          </a:xfrm>
          <a:custGeom>
            <a:avLst/>
            <a:gdLst>
              <a:gd name="connsiteX0" fmla="*/ 1 w 533102"/>
              <a:gd name="connsiteY0" fmla="*/ 0 h 494708"/>
              <a:gd name="connsiteX1" fmla="*/ 533098 w 533102"/>
              <a:gd name="connsiteY1" fmla="*/ 179612 h 494708"/>
              <a:gd name="connsiteX2" fmla="*/ 533102 w 533102"/>
              <a:gd name="connsiteY2" fmla="*/ 342486 h 494708"/>
              <a:gd name="connsiteX3" fmla="*/ 0 w 533102"/>
              <a:gd name="connsiteY3" fmla="*/ 494708 h 49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102" h="494708">
                <a:moveTo>
                  <a:pt x="1" y="0"/>
                </a:moveTo>
                <a:lnTo>
                  <a:pt x="533098" y="179612"/>
                </a:lnTo>
                <a:lnTo>
                  <a:pt x="533102" y="342486"/>
                </a:lnTo>
                <a:lnTo>
                  <a:pt x="0" y="49470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23" name="Espace réservé du graphique SmartArt 17">
            <a:extLst>
              <a:ext uri="{FF2B5EF4-FFF2-40B4-BE49-F238E27FC236}">
                <a16:creationId xmlns:a16="http://schemas.microsoft.com/office/drawing/2014/main" id="{E4C56860-7542-6295-F218-CB469DEFE524}"/>
              </a:ext>
            </a:extLst>
          </p:cNvPr>
          <p:cNvSpPr>
            <a:spLocks noGrp="1" noChangeAspect="1"/>
          </p:cNvSpPr>
          <p:nvPr>
            <p:ph type="dgm" sz="quarter" idx="45"/>
          </p:nvPr>
        </p:nvSpPr>
        <p:spPr>
          <a:xfrm>
            <a:off x="3127853" y="4152345"/>
            <a:ext cx="147116" cy="136451"/>
          </a:xfrm>
          <a:custGeom>
            <a:avLst/>
            <a:gdLst>
              <a:gd name="connsiteX0" fmla="*/ 1 w 533102"/>
              <a:gd name="connsiteY0" fmla="*/ 0 h 494708"/>
              <a:gd name="connsiteX1" fmla="*/ 533098 w 533102"/>
              <a:gd name="connsiteY1" fmla="*/ 179612 h 494708"/>
              <a:gd name="connsiteX2" fmla="*/ 533102 w 533102"/>
              <a:gd name="connsiteY2" fmla="*/ 342486 h 494708"/>
              <a:gd name="connsiteX3" fmla="*/ 0 w 533102"/>
              <a:gd name="connsiteY3" fmla="*/ 494708 h 49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102" h="494708">
                <a:moveTo>
                  <a:pt x="1" y="0"/>
                </a:moveTo>
                <a:lnTo>
                  <a:pt x="533098" y="179612"/>
                </a:lnTo>
                <a:lnTo>
                  <a:pt x="533102" y="342486"/>
                </a:lnTo>
                <a:lnTo>
                  <a:pt x="0" y="49470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24" name="Espace réservé du graphique SmartArt 17">
            <a:extLst>
              <a:ext uri="{FF2B5EF4-FFF2-40B4-BE49-F238E27FC236}">
                <a16:creationId xmlns:a16="http://schemas.microsoft.com/office/drawing/2014/main" id="{72AA5002-9F05-ED88-0287-E14CD1593408}"/>
              </a:ext>
            </a:extLst>
          </p:cNvPr>
          <p:cNvSpPr>
            <a:spLocks noGrp="1" noChangeAspect="1"/>
          </p:cNvSpPr>
          <p:nvPr>
            <p:ph type="dgm" sz="quarter" idx="46"/>
          </p:nvPr>
        </p:nvSpPr>
        <p:spPr>
          <a:xfrm>
            <a:off x="5943638" y="4152345"/>
            <a:ext cx="147116" cy="136451"/>
          </a:xfrm>
          <a:custGeom>
            <a:avLst/>
            <a:gdLst>
              <a:gd name="connsiteX0" fmla="*/ 1 w 533102"/>
              <a:gd name="connsiteY0" fmla="*/ 0 h 494708"/>
              <a:gd name="connsiteX1" fmla="*/ 533098 w 533102"/>
              <a:gd name="connsiteY1" fmla="*/ 179612 h 494708"/>
              <a:gd name="connsiteX2" fmla="*/ 533102 w 533102"/>
              <a:gd name="connsiteY2" fmla="*/ 342486 h 494708"/>
              <a:gd name="connsiteX3" fmla="*/ 0 w 533102"/>
              <a:gd name="connsiteY3" fmla="*/ 494708 h 49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102" h="494708">
                <a:moveTo>
                  <a:pt x="1" y="0"/>
                </a:moveTo>
                <a:lnTo>
                  <a:pt x="533098" y="179612"/>
                </a:lnTo>
                <a:lnTo>
                  <a:pt x="533102" y="342486"/>
                </a:lnTo>
                <a:lnTo>
                  <a:pt x="0" y="49470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25" name="Espace réservé du graphique SmartArt 17">
            <a:extLst>
              <a:ext uri="{FF2B5EF4-FFF2-40B4-BE49-F238E27FC236}">
                <a16:creationId xmlns:a16="http://schemas.microsoft.com/office/drawing/2014/main" id="{A5CF1C4A-A66D-C3B8-CC34-42DBE5FB1DE1}"/>
              </a:ext>
            </a:extLst>
          </p:cNvPr>
          <p:cNvSpPr>
            <a:spLocks noGrp="1" noChangeAspect="1"/>
          </p:cNvSpPr>
          <p:nvPr>
            <p:ph type="dgm" sz="quarter" idx="47"/>
          </p:nvPr>
        </p:nvSpPr>
        <p:spPr>
          <a:xfrm>
            <a:off x="8759425" y="4152345"/>
            <a:ext cx="147116" cy="136451"/>
          </a:xfrm>
          <a:custGeom>
            <a:avLst/>
            <a:gdLst>
              <a:gd name="connsiteX0" fmla="*/ 1 w 533102"/>
              <a:gd name="connsiteY0" fmla="*/ 0 h 494708"/>
              <a:gd name="connsiteX1" fmla="*/ 533098 w 533102"/>
              <a:gd name="connsiteY1" fmla="*/ 179612 h 494708"/>
              <a:gd name="connsiteX2" fmla="*/ 533102 w 533102"/>
              <a:gd name="connsiteY2" fmla="*/ 342486 h 494708"/>
              <a:gd name="connsiteX3" fmla="*/ 0 w 533102"/>
              <a:gd name="connsiteY3" fmla="*/ 494708 h 49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102" h="494708">
                <a:moveTo>
                  <a:pt x="1" y="0"/>
                </a:moveTo>
                <a:lnTo>
                  <a:pt x="533098" y="179612"/>
                </a:lnTo>
                <a:lnTo>
                  <a:pt x="533102" y="342486"/>
                </a:lnTo>
                <a:lnTo>
                  <a:pt x="0" y="49470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1F9D146-F06A-B36C-5548-BE647BF11C2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41550" y="541479"/>
            <a:ext cx="10911943" cy="747471"/>
          </a:xfrm>
          <a:prstGeom prst="rect">
            <a:avLst/>
          </a:prstGeom>
        </p:spPr>
        <p:txBody>
          <a:bodyPr/>
          <a:lstStyle>
            <a:lvl1pPr>
              <a:defRPr lang="fr-FR" sz="3067" kern="1200" dirty="0" smtClean="0">
                <a:solidFill>
                  <a:srgbClr val="AF80F2"/>
                </a:solidFill>
                <a:latin typeface="+mj-lt"/>
                <a:ea typeface="+mn-ea"/>
                <a:cs typeface="+mn-cs"/>
              </a:defRPr>
            </a:lvl1pPr>
            <a:lvl2pPr marL="8466" indent="0">
              <a:lnSpc>
                <a:spcPct val="88000"/>
              </a:lnSpc>
              <a:tabLst/>
              <a:defRPr lang="fr-FR" sz="2000" kern="1200" dirty="0" smtClean="0">
                <a:solidFill>
                  <a:srgbClr val="AF80F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/>
              <a:t>Dates clés du projet</a:t>
            </a:r>
          </a:p>
          <a:p>
            <a:pPr lvl="1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81369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Citation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5AC17C6-5739-90B4-0CFB-8AB96F723EEA}"/>
              </a:ext>
            </a:extLst>
          </p:cNvPr>
          <p:cNvSpPr/>
          <p:nvPr/>
        </p:nvSpPr>
        <p:spPr>
          <a:xfrm flipV="1">
            <a:off x="11142875" y="6384706"/>
            <a:ext cx="410383" cy="214649"/>
          </a:xfrm>
          <a:custGeom>
            <a:avLst/>
            <a:gdLst>
              <a:gd name="connsiteX0" fmla="*/ 15193 w 820338"/>
              <a:gd name="connsiteY0" fmla="*/ 428714 h 429299"/>
              <a:gd name="connsiteX1" fmla="*/ 446 w 820338"/>
              <a:gd name="connsiteY1" fmla="*/ 415606 h 429299"/>
              <a:gd name="connsiteX2" fmla="*/ 446 w 820338"/>
              <a:gd name="connsiteY2" fmla="*/ 13343 h 429299"/>
              <a:gd name="connsiteX3" fmla="*/ 13555 w 820338"/>
              <a:gd name="connsiteY3" fmla="*/ 234 h 429299"/>
              <a:gd name="connsiteX4" fmla="*/ 731238 w 820338"/>
              <a:gd name="connsiteY4" fmla="*/ 234 h 429299"/>
              <a:gd name="connsiteX5" fmla="*/ 745166 w 820338"/>
              <a:gd name="connsiteY5" fmla="*/ 9246 h 429299"/>
              <a:gd name="connsiteX6" fmla="*/ 819720 w 820338"/>
              <a:gd name="connsiteY6" fmla="*/ 241101 h 429299"/>
              <a:gd name="connsiteX7" fmla="*/ 813165 w 820338"/>
              <a:gd name="connsiteY7" fmla="*/ 258305 h 429299"/>
              <a:gd name="connsiteX8" fmla="*/ 70904 w 820338"/>
              <a:gd name="connsiteY8" fmla="*/ 429533 h 429299"/>
              <a:gd name="connsiteX9" fmla="*/ 15193 w 820338"/>
              <a:gd name="connsiteY9" fmla="*/ 428714 h 42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0338" h="429299">
                <a:moveTo>
                  <a:pt x="15193" y="428714"/>
                </a:moveTo>
                <a:cubicBezTo>
                  <a:pt x="6181" y="428714"/>
                  <a:pt x="446" y="424618"/>
                  <a:pt x="446" y="415606"/>
                </a:cubicBezTo>
                <a:lnTo>
                  <a:pt x="446" y="13343"/>
                </a:lnTo>
                <a:cubicBezTo>
                  <a:pt x="446" y="5969"/>
                  <a:pt x="5362" y="234"/>
                  <a:pt x="13555" y="234"/>
                </a:cubicBezTo>
                <a:lnTo>
                  <a:pt x="731238" y="234"/>
                </a:lnTo>
                <a:cubicBezTo>
                  <a:pt x="736973" y="234"/>
                  <a:pt x="742708" y="234"/>
                  <a:pt x="745166" y="9246"/>
                </a:cubicBezTo>
                <a:cubicBezTo>
                  <a:pt x="745166" y="9246"/>
                  <a:pt x="818081" y="237004"/>
                  <a:pt x="819720" y="241101"/>
                </a:cubicBezTo>
                <a:cubicBezTo>
                  <a:pt x="822177" y="249293"/>
                  <a:pt x="820539" y="253390"/>
                  <a:pt x="813165" y="258305"/>
                </a:cubicBezTo>
                <a:cubicBezTo>
                  <a:pt x="579672" y="408232"/>
                  <a:pt x="229843" y="429533"/>
                  <a:pt x="70904" y="429533"/>
                </a:cubicBezTo>
                <a:cubicBezTo>
                  <a:pt x="47964" y="429533"/>
                  <a:pt x="29121" y="429533"/>
                  <a:pt x="15193" y="428714"/>
                </a:cubicBezTo>
                <a:close/>
              </a:path>
            </a:pathLst>
          </a:custGeom>
          <a:gradFill>
            <a:gsLst>
              <a:gs pos="0">
                <a:srgbClr val="802266"/>
              </a:gs>
              <a:gs pos="25000">
                <a:srgbClr val="AC1173"/>
              </a:gs>
              <a:gs pos="81000">
                <a:srgbClr val="D90E0E"/>
              </a:gs>
              <a:gs pos="100000">
                <a:srgbClr val="D90E0E"/>
              </a:gs>
            </a:gsLst>
            <a:lin ang="0" scaled="1"/>
          </a:gradFill>
          <a:ln w="817381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ADFC03F8-1254-77E0-026C-0D853D546AA8}"/>
              </a:ext>
            </a:extLst>
          </p:cNvPr>
          <p:cNvSpPr/>
          <p:nvPr/>
        </p:nvSpPr>
        <p:spPr>
          <a:xfrm>
            <a:off x="11161312" y="6473652"/>
            <a:ext cx="94641" cy="96776"/>
          </a:xfrm>
          <a:custGeom>
            <a:avLst/>
            <a:gdLst>
              <a:gd name="connsiteX0" fmla="*/ 126801 w 189185"/>
              <a:gd name="connsiteY0" fmla="*/ 80049 h 193551"/>
              <a:gd name="connsiteX1" fmla="*/ 86847 w 189185"/>
              <a:gd name="connsiteY1" fmla="*/ 47861 h 193551"/>
              <a:gd name="connsiteX2" fmla="*/ 142475 w 189185"/>
              <a:gd name="connsiteY2" fmla="*/ 27515 h 193551"/>
              <a:gd name="connsiteX3" fmla="*/ 173086 w 189185"/>
              <a:gd name="connsiteY3" fmla="*/ 31636 h 193551"/>
              <a:gd name="connsiteX4" fmla="*/ 181790 w 189185"/>
              <a:gd name="connsiteY4" fmla="*/ 4224 h 193551"/>
              <a:gd name="connsiteX5" fmla="*/ 145384 w 189185"/>
              <a:gd name="connsiteY5" fmla="*/ 373 h 193551"/>
              <a:gd name="connsiteX6" fmla="*/ 42586 w 189185"/>
              <a:gd name="connsiteY6" fmla="*/ 40658 h 193551"/>
              <a:gd name="connsiteX7" fmla="*/ 99438 w 189185"/>
              <a:gd name="connsiteY7" fmla="*/ 108168 h 193551"/>
              <a:gd name="connsiteX8" fmla="*/ 138614 w 189185"/>
              <a:gd name="connsiteY8" fmla="*/ 147395 h 193551"/>
              <a:gd name="connsiteX9" fmla="*/ 88078 w 189185"/>
              <a:gd name="connsiteY9" fmla="*/ 164230 h 193551"/>
              <a:gd name="connsiteX10" fmla="*/ 13620 w 189185"/>
              <a:gd name="connsiteY10" fmla="*/ 145657 h 193551"/>
              <a:gd name="connsiteX11" fmla="*/ 156 w 189185"/>
              <a:gd name="connsiteY11" fmla="*/ 174841 h 193551"/>
              <a:gd name="connsiteX12" fmla="*/ 80483 w 189185"/>
              <a:gd name="connsiteY12" fmla="*/ 193786 h 193551"/>
              <a:gd name="connsiteX13" fmla="*/ 185475 w 189185"/>
              <a:gd name="connsiteY13" fmla="*/ 151146 h 193551"/>
              <a:gd name="connsiteX14" fmla="*/ 126801 w 189185"/>
              <a:gd name="connsiteY14" fmla="*/ 80049 h 1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185" h="193551">
                <a:moveTo>
                  <a:pt x="126801" y="80049"/>
                </a:moveTo>
                <a:cubicBezTo>
                  <a:pt x="100449" y="67313"/>
                  <a:pt x="82523" y="60661"/>
                  <a:pt x="86847" y="47861"/>
                </a:cubicBezTo>
                <a:cubicBezTo>
                  <a:pt x="91939" y="32708"/>
                  <a:pt x="118459" y="26984"/>
                  <a:pt x="142475" y="27515"/>
                </a:cubicBezTo>
                <a:cubicBezTo>
                  <a:pt x="154614" y="27819"/>
                  <a:pt x="163220" y="29376"/>
                  <a:pt x="173086" y="31636"/>
                </a:cubicBezTo>
                <a:lnTo>
                  <a:pt x="181790" y="4224"/>
                </a:lnTo>
                <a:cubicBezTo>
                  <a:pt x="169274" y="1913"/>
                  <a:pt x="160343" y="745"/>
                  <a:pt x="145384" y="373"/>
                </a:cubicBezTo>
                <a:cubicBezTo>
                  <a:pt x="97230" y="-758"/>
                  <a:pt x="53713" y="12539"/>
                  <a:pt x="42586" y="40658"/>
                </a:cubicBezTo>
                <a:cubicBezTo>
                  <a:pt x="29291" y="73970"/>
                  <a:pt x="66878" y="92748"/>
                  <a:pt x="99438" y="108168"/>
                </a:cubicBezTo>
                <a:cubicBezTo>
                  <a:pt x="125369" y="120436"/>
                  <a:pt x="145773" y="132083"/>
                  <a:pt x="138614" y="147395"/>
                </a:cubicBezTo>
                <a:cubicBezTo>
                  <a:pt x="132995" y="159235"/>
                  <a:pt x="114706" y="164834"/>
                  <a:pt x="88078" y="164230"/>
                </a:cubicBezTo>
                <a:cubicBezTo>
                  <a:pt x="65044" y="163708"/>
                  <a:pt x="36281" y="157054"/>
                  <a:pt x="13620" y="145657"/>
                </a:cubicBezTo>
                <a:lnTo>
                  <a:pt x="156" y="174841"/>
                </a:lnTo>
                <a:cubicBezTo>
                  <a:pt x="16812" y="182548"/>
                  <a:pt x="51160" y="193068"/>
                  <a:pt x="80483" y="193786"/>
                </a:cubicBezTo>
                <a:cubicBezTo>
                  <a:pt x="135546" y="194990"/>
                  <a:pt x="171206" y="181197"/>
                  <a:pt x="185475" y="151146"/>
                </a:cubicBezTo>
                <a:cubicBezTo>
                  <a:pt x="202363" y="115704"/>
                  <a:pt x="160465" y="96289"/>
                  <a:pt x="126801" y="80049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409AAB88-3413-EC77-4C36-6413261D61F0}"/>
              </a:ext>
            </a:extLst>
          </p:cNvPr>
          <p:cNvSpPr/>
          <p:nvPr/>
        </p:nvSpPr>
        <p:spPr>
          <a:xfrm>
            <a:off x="11249837" y="6473435"/>
            <a:ext cx="271992" cy="96919"/>
          </a:xfrm>
          <a:custGeom>
            <a:avLst/>
            <a:gdLst>
              <a:gd name="connsiteX0" fmla="*/ 24786 w 543702"/>
              <a:gd name="connsiteY0" fmla="*/ 130510 h 193836"/>
              <a:gd name="connsiteX1" fmla="*/ 26265 w 543702"/>
              <a:gd name="connsiteY1" fmla="*/ 131371 h 193836"/>
              <a:gd name="connsiteX2" fmla="*/ 27570 w 543702"/>
              <a:gd name="connsiteY2" fmla="*/ 130510 h 193836"/>
              <a:gd name="connsiteX3" fmla="*/ 54389 w 543702"/>
              <a:gd name="connsiteY3" fmla="*/ 47391 h 193836"/>
              <a:gd name="connsiteX4" fmla="*/ 122624 w 543702"/>
              <a:gd name="connsiteY4" fmla="*/ 190743 h 193836"/>
              <a:gd name="connsiteX5" fmla="*/ 166730 w 543702"/>
              <a:gd name="connsiteY5" fmla="*/ 190743 h 193836"/>
              <a:gd name="connsiteX6" fmla="*/ 188518 w 543702"/>
              <a:gd name="connsiteY6" fmla="*/ 122604 h 193836"/>
              <a:gd name="connsiteX7" fmla="*/ 189941 w 543702"/>
              <a:gd name="connsiteY7" fmla="*/ 121776 h 193836"/>
              <a:gd name="connsiteX8" fmla="*/ 191272 w 543702"/>
              <a:gd name="connsiteY8" fmla="*/ 122604 h 193836"/>
              <a:gd name="connsiteX9" fmla="*/ 300695 w 543702"/>
              <a:gd name="connsiteY9" fmla="*/ 194122 h 193836"/>
              <a:gd name="connsiteX10" fmla="*/ 383645 w 543702"/>
              <a:gd name="connsiteY10" fmla="*/ 179190 h 193836"/>
              <a:gd name="connsiteX11" fmla="*/ 406456 w 543702"/>
              <a:gd name="connsiteY11" fmla="*/ 107273 h 193836"/>
              <a:gd name="connsiteX12" fmla="*/ 494196 w 543702"/>
              <a:gd name="connsiteY12" fmla="*/ 107273 h 193836"/>
              <a:gd name="connsiteX13" fmla="*/ 503086 w 543702"/>
              <a:gd name="connsiteY13" fmla="*/ 79396 h 193836"/>
              <a:gd name="connsiteX14" fmla="*/ 415382 w 543702"/>
              <a:gd name="connsiteY14" fmla="*/ 79396 h 193836"/>
              <a:gd name="connsiteX15" fmla="*/ 430501 w 543702"/>
              <a:gd name="connsiteY15" fmla="*/ 32192 h 193836"/>
              <a:gd name="connsiteX16" fmla="*/ 535074 w 543702"/>
              <a:gd name="connsiteY16" fmla="*/ 32192 h 193836"/>
              <a:gd name="connsiteX17" fmla="*/ 544130 w 543702"/>
              <a:gd name="connsiteY17" fmla="*/ 3282 h 193836"/>
              <a:gd name="connsiteX18" fmla="*/ 397326 w 543702"/>
              <a:gd name="connsiteY18" fmla="*/ 3282 h 193836"/>
              <a:gd name="connsiteX19" fmla="*/ 347512 w 543702"/>
              <a:gd name="connsiteY19" fmla="*/ 159077 h 193836"/>
              <a:gd name="connsiteX20" fmla="*/ 310222 w 543702"/>
              <a:gd name="connsiteY20" fmla="*/ 163028 h 193836"/>
              <a:gd name="connsiteX21" fmla="*/ 243880 w 543702"/>
              <a:gd name="connsiteY21" fmla="*/ 140499 h 193836"/>
              <a:gd name="connsiteX22" fmla="*/ 232348 w 543702"/>
              <a:gd name="connsiteY22" fmla="*/ 96830 h 193836"/>
              <a:gd name="connsiteX23" fmla="*/ 329674 w 543702"/>
              <a:gd name="connsiteY23" fmla="*/ 31370 h 193836"/>
              <a:gd name="connsiteX24" fmla="*/ 362158 w 543702"/>
              <a:gd name="connsiteY24" fmla="*/ 33328 h 193836"/>
              <a:gd name="connsiteX25" fmla="*/ 372488 w 543702"/>
              <a:gd name="connsiteY25" fmla="*/ 3040 h 193836"/>
              <a:gd name="connsiteX26" fmla="*/ 329693 w 543702"/>
              <a:gd name="connsiteY26" fmla="*/ 286 h 193836"/>
              <a:gd name="connsiteX27" fmla="*/ 216882 w 543702"/>
              <a:gd name="connsiteY27" fmla="*/ 44365 h 193836"/>
              <a:gd name="connsiteX28" fmla="*/ 214713 w 543702"/>
              <a:gd name="connsiteY28" fmla="*/ 45208 h 193836"/>
              <a:gd name="connsiteX29" fmla="*/ 213579 w 543702"/>
              <a:gd name="connsiteY29" fmla="*/ 44365 h 193836"/>
              <a:gd name="connsiteX30" fmla="*/ 226687 w 543702"/>
              <a:gd name="connsiteY30" fmla="*/ 3322 h 193836"/>
              <a:gd name="connsiteX31" fmla="*/ 188381 w 543702"/>
              <a:gd name="connsiteY31" fmla="*/ 3322 h 193836"/>
              <a:gd name="connsiteX32" fmla="*/ 146497 w 543702"/>
              <a:gd name="connsiteY32" fmla="*/ 134679 h 193836"/>
              <a:gd name="connsiteX33" fmla="*/ 72225 w 543702"/>
              <a:gd name="connsiteY33" fmla="*/ 3322 h 193836"/>
              <a:gd name="connsiteX34" fmla="*/ 31152 w 543702"/>
              <a:gd name="connsiteY34" fmla="*/ 3322 h 193836"/>
              <a:gd name="connsiteX35" fmla="*/ 428 w 543702"/>
              <a:gd name="connsiteY35" fmla="*/ 98970 h 193836"/>
              <a:gd name="connsiteX36" fmla="*/ 24786 w 543702"/>
              <a:gd name="connsiteY36" fmla="*/ 130510 h 19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43702" h="193836">
                <a:moveTo>
                  <a:pt x="24786" y="130510"/>
                </a:moveTo>
                <a:cubicBezTo>
                  <a:pt x="25053" y="131180"/>
                  <a:pt x="25533" y="131371"/>
                  <a:pt x="26265" y="131371"/>
                </a:cubicBezTo>
                <a:cubicBezTo>
                  <a:pt x="27026" y="131371"/>
                  <a:pt x="27355" y="131146"/>
                  <a:pt x="27570" y="130510"/>
                </a:cubicBezTo>
                <a:cubicBezTo>
                  <a:pt x="27883" y="129560"/>
                  <a:pt x="54389" y="47391"/>
                  <a:pt x="54389" y="47391"/>
                </a:cubicBezTo>
                <a:cubicBezTo>
                  <a:pt x="81438" y="86058"/>
                  <a:pt x="108257" y="136941"/>
                  <a:pt x="122624" y="190743"/>
                </a:cubicBezTo>
                <a:lnTo>
                  <a:pt x="166730" y="190743"/>
                </a:lnTo>
                <a:lnTo>
                  <a:pt x="188518" y="122604"/>
                </a:lnTo>
                <a:cubicBezTo>
                  <a:pt x="188741" y="121936"/>
                  <a:pt x="189238" y="121776"/>
                  <a:pt x="189941" y="121776"/>
                </a:cubicBezTo>
                <a:cubicBezTo>
                  <a:pt x="190651" y="121776"/>
                  <a:pt x="191214" y="122002"/>
                  <a:pt x="191272" y="122604"/>
                </a:cubicBezTo>
                <a:cubicBezTo>
                  <a:pt x="197937" y="165357"/>
                  <a:pt x="240454" y="194122"/>
                  <a:pt x="300695" y="194122"/>
                </a:cubicBezTo>
                <a:cubicBezTo>
                  <a:pt x="339717" y="194122"/>
                  <a:pt x="374887" y="183893"/>
                  <a:pt x="383645" y="179190"/>
                </a:cubicBezTo>
                <a:lnTo>
                  <a:pt x="406456" y="107273"/>
                </a:lnTo>
                <a:lnTo>
                  <a:pt x="494196" y="107273"/>
                </a:lnTo>
                <a:lnTo>
                  <a:pt x="503086" y="79396"/>
                </a:lnTo>
                <a:lnTo>
                  <a:pt x="415382" y="79396"/>
                </a:lnTo>
                <a:lnTo>
                  <a:pt x="430501" y="32192"/>
                </a:lnTo>
                <a:lnTo>
                  <a:pt x="535074" y="32192"/>
                </a:lnTo>
                <a:lnTo>
                  <a:pt x="544130" y="3282"/>
                </a:lnTo>
                <a:lnTo>
                  <a:pt x="397326" y="3282"/>
                </a:lnTo>
                <a:lnTo>
                  <a:pt x="347512" y="159077"/>
                </a:lnTo>
                <a:cubicBezTo>
                  <a:pt x="336926" y="161748"/>
                  <a:pt x="323854" y="163028"/>
                  <a:pt x="310222" y="163028"/>
                </a:cubicBezTo>
                <a:cubicBezTo>
                  <a:pt x="280783" y="163028"/>
                  <a:pt x="257228" y="156063"/>
                  <a:pt x="243880" y="140499"/>
                </a:cubicBezTo>
                <a:cubicBezTo>
                  <a:pt x="233881" y="128781"/>
                  <a:pt x="229895" y="113695"/>
                  <a:pt x="232348" y="96830"/>
                </a:cubicBezTo>
                <a:cubicBezTo>
                  <a:pt x="238253" y="56690"/>
                  <a:pt x="277363" y="31370"/>
                  <a:pt x="329674" y="31370"/>
                </a:cubicBezTo>
                <a:cubicBezTo>
                  <a:pt x="340652" y="31370"/>
                  <a:pt x="351993" y="32018"/>
                  <a:pt x="362158" y="33328"/>
                </a:cubicBezTo>
                <a:lnTo>
                  <a:pt x="372488" y="3040"/>
                </a:lnTo>
                <a:cubicBezTo>
                  <a:pt x="359898" y="1140"/>
                  <a:pt x="344633" y="286"/>
                  <a:pt x="329693" y="286"/>
                </a:cubicBezTo>
                <a:cubicBezTo>
                  <a:pt x="283307" y="286"/>
                  <a:pt x="242993" y="16254"/>
                  <a:pt x="216882" y="44365"/>
                </a:cubicBezTo>
                <a:cubicBezTo>
                  <a:pt x="216091" y="45234"/>
                  <a:pt x="215212" y="45208"/>
                  <a:pt x="214713" y="45208"/>
                </a:cubicBezTo>
                <a:cubicBezTo>
                  <a:pt x="213892" y="45208"/>
                  <a:pt x="213378" y="45051"/>
                  <a:pt x="213579" y="44365"/>
                </a:cubicBezTo>
                <a:lnTo>
                  <a:pt x="226687" y="3322"/>
                </a:lnTo>
                <a:lnTo>
                  <a:pt x="188381" y="3322"/>
                </a:lnTo>
                <a:lnTo>
                  <a:pt x="146497" y="134679"/>
                </a:lnTo>
                <a:cubicBezTo>
                  <a:pt x="133188" y="95942"/>
                  <a:pt x="105765" y="44904"/>
                  <a:pt x="72225" y="3322"/>
                </a:cubicBezTo>
                <a:lnTo>
                  <a:pt x="31152" y="3322"/>
                </a:lnTo>
                <a:lnTo>
                  <a:pt x="428" y="98970"/>
                </a:lnTo>
                <a:cubicBezTo>
                  <a:pt x="15882" y="110355"/>
                  <a:pt x="20756" y="118706"/>
                  <a:pt x="24786" y="130510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41BDF252-97D2-8BA5-DF59-B53B9AE87C0D}"/>
              </a:ext>
            </a:extLst>
          </p:cNvPr>
          <p:cNvSpPr/>
          <p:nvPr/>
        </p:nvSpPr>
        <p:spPr>
          <a:xfrm>
            <a:off x="11164905" y="6632581"/>
            <a:ext cx="29352" cy="36067"/>
          </a:xfrm>
          <a:custGeom>
            <a:avLst/>
            <a:gdLst>
              <a:gd name="connsiteX0" fmla="*/ 51787 w 58673"/>
              <a:gd name="connsiteY0" fmla="*/ 35137 h 72133"/>
              <a:gd name="connsiteX1" fmla="*/ 55811 w 58673"/>
              <a:gd name="connsiteY1" fmla="*/ 22148 h 72133"/>
              <a:gd name="connsiteX2" fmla="*/ 53591 w 58673"/>
              <a:gd name="connsiteY2" fmla="*/ 11605 h 72133"/>
              <a:gd name="connsiteX3" fmla="*/ 47606 w 58673"/>
              <a:gd name="connsiteY3" fmla="*/ 4875 h 72133"/>
              <a:gd name="connsiteX4" fmla="*/ 38820 w 58673"/>
              <a:gd name="connsiteY4" fmla="*/ 1314 h 72133"/>
              <a:gd name="connsiteX5" fmla="*/ 28231 w 58673"/>
              <a:gd name="connsiteY5" fmla="*/ 239 h 72133"/>
              <a:gd name="connsiteX6" fmla="*/ -70 w 58673"/>
              <a:gd name="connsiteY6" fmla="*/ 239 h 72133"/>
              <a:gd name="connsiteX7" fmla="*/ -70 w 58673"/>
              <a:gd name="connsiteY7" fmla="*/ 72373 h 72133"/>
              <a:gd name="connsiteX8" fmla="*/ 16049 w 58673"/>
              <a:gd name="connsiteY8" fmla="*/ 72373 h 72133"/>
              <a:gd name="connsiteX9" fmla="*/ 16049 w 58673"/>
              <a:gd name="connsiteY9" fmla="*/ 43546 h 72133"/>
              <a:gd name="connsiteX10" fmla="*/ 23995 w 58673"/>
              <a:gd name="connsiteY10" fmla="*/ 43546 h 72133"/>
              <a:gd name="connsiteX11" fmla="*/ 39283 w 58673"/>
              <a:gd name="connsiteY11" fmla="*/ 72373 h 72133"/>
              <a:gd name="connsiteX12" fmla="*/ 58603 w 58673"/>
              <a:gd name="connsiteY12" fmla="*/ 72373 h 72133"/>
              <a:gd name="connsiteX13" fmla="*/ 40013 w 58673"/>
              <a:gd name="connsiteY13" fmla="*/ 41915 h 72133"/>
              <a:gd name="connsiteX14" fmla="*/ 51787 w 58673"/>
              <a:gd name="connsiteY14" fmla="*/ 35137 h 72133"/>
              <a:gd name="connsiteX15" fmla="*/ 37785 w 58673"/>
              <a:gd name="connsiteY15" fmla="*/ 26626 h 72133"/>
              <a:gd name="connsiteX16" fmla="*/ 34530 w 58673"/>
              <a:gd name="connsiteY16" fmla="*/ 29027 h 72133"/>
              <a:gd name="connsiteX17" fmla="*/ 30145 w 58673"/>
              <a:gd name="connsiteY17" fmla="*/ 29945 h 72133"/>
              <a:gd name="connsiteX18" fmla="*/ 25548 w 58673"/>
              <a:gd name="connsiteY18" fmla="*/ 30094 h 72133"/>
              <a:gd name="connsiteX19" fmla="*/ 16049 w 58673"/>
              <a:gd name="connsiteY19" fmla="*/ 30094 h 72133"/>
              <a:gd name="connsiteX20" fmla="*/ 16049 w 58673"/>
              <a:gd name="connsiteY20" fmla="*/ 13692 h 72133"/>
              <a:gd name="connsiteX21" fmla="*/ 26584 w 58673"/>
              <a:gd name="connsiteY21" fmla="*/ 13692 h 72133"/>
              <a:gd name="connsiteX22" fmla="*/ 31023 w 58673"/>
              <a:gd name="connsiteY22" fmla="*/ 13998 h 72133"/>
              <a:gd name="connsiteX23" fmla="*/ 35055 w 58673"/>
              <a:gd name="connsiteY23" fmla="*/ 15166 h 72133"/>
              <a:gd name="connsiteX24" fmla="*/ 37942 w 58673"/>
              <a:gd name="connsiteY24" fmla="*/ 17661 h 72133"/>
              <a:gd name="connsiteX25" fmla="*/ 39079 w 58673"/>
              <a:gd name="connsiteY25" fmla="*/ 22046 h 72133"/>
              <a:gd name="connsiteX26" fmla="*/ 37785 w 58673"/>
              <a:gd name="connsiteY26" fmla="*/ 26626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673" h="72133">
                <a:moveTo>
                  <a:pt x="51787" y="35137"/>
                </a:moveTo>
                <a:cubicBezTo>
                  <a:pt x="54469" y="31568"/>
                  <a:pt x="55811" y="27238"/>
                  <a:pt x="55811" y="22148"/>
                </a:cubicBezTo>
                <a:cubicBezTo>
                  <a:pt x="55811" y="17935"/>
                  <a:pt x="55065" y="14421"/>
                  <a:pt x="53591" y="11605"/>
                </a:cubicBezTo>
                <a:cubicBezTo>
                  <a:pt x="52108" y="8781"/>
                  <a:pt x="50116" y="6538"/>
                  <a:pt x="47606" y="4875"/>
                </a:cubicBezTo>
                <a:cubicBezTo>
                  <a:pt x="45088" y="3212"/>
                  <a:pt x="42162" y="2020"/>
                  <a:pt x="38820" y="1314"/>
                </a:cubicBezTo>
                <a:cubicBezTo>
                  <a:pt x="35487" y="600"/>
                  <a:pt x="31949" y="239"/>
                  <a:pt x="28231" y="239"/>
                </a:cubicBezTo>
                <a:lnTo>
                  <a:pt x="-70" y="239"/>
                </a:lnTo>
                <a:lnTo>
                  <a:pt x="-70" y="72373"/>
                </a:lnTo>
                <a:lnTo>
                  <a:pt x="16049" y="72373"/>
                </a:lnTo>
                <a:lnTo>
                  <a:pt x="16049" y="43546"/>
                </a:lnTo>
                <a:lnTo>
                  <a:pt x="23995" y="43546"/>
                </a:lnTo>
                <a:lnTo>
                  <a:pt x="39283" y="72373"/>
                </a:lnTo>
                <a:lnTo>
                  <a:pt x="58603" y="72373"/>
                </a:lnTo>
                <a:lnTo>
                  <a:pt x="40013" y="41915"/>
                </a:lnTo>
                <a:cubicBezTo>
                  <a:pt x="45174" y="40965"/>
                  <a:pt x="49096" y="38706"/>
                  <a:pt x="51787" y="35137"/>
                </a:cubicBezTo>
                <a:moveTo>
                  <a:pt x="37785" y="26626"/>
                </a:moveTo>
                <a:cubicBezTo>
                  <a:pt x="36930" y="27717"/>
                  <a:pt x="35840" y="28517"/>
                  <a:pt x="34530" y="29027"/>
                </a:cubicBezTo>
                <a:cubicBezTo>
                  <a:pt x="33220" y="29537"/>
                  <a:pt x="31761" y="29843"/>
                  <a:pt x="30145" y="29945"/>
                </a:cubicBezTo>
                <a:cubicBezTo>
                  <a:pt x="28529" y="30047"/>
                  <a:pt x="26992" y="30094"/>
                  <a:pt x="25548" y="30094"/>
                </a:cubicBezTo>
                <a:lnTo>
                  <a:pt x="16049" y="30094"/>
                </a:lnTo>
                <a:lnTo>
                  <a:pt x="16049" y="13692"/>
                </a:lnTo>
                <a:lnTo>
                  <a:pt x="26584" y="13692"/>
                </a:lnTo>
                <a:cubicBezTo>
                  <a:pt x="28027" y="13692"/>
                  <a:pt x="29502" y="13794"/>
                  <a:pt x="31023" y="13998"/>
                </a:cubicBezTo>
                <a:cubicBezTo>
                  <a:pt x="32537" y="14202"/>
                  <a:pt x="33879" y="14594"/>
                  <a:pt x="35055" y="15166"/>
                </a:cubicBezTo>
                <a:cubicBezTo>
                  <a:pt x="36216" y="15747"/>
                  <a:pt x="37181" y="16578"/>
                  <a:pt x="37942" y="17661"/>
                </a:cubicBezTo>
                <a:cubicBezTo>
                  <a:pt x="38703" y="18751"/>
                  <a:pt x="39079" y="20210"/>
                  <a:pt x="39079" y="22046"/>
                </a:cubicBezTo>
                <a:cubicBezTo>
                  <a:pt x="39079" y="24014"/>
                  <a:pt x="38648" y="25544"/>
                  <a:pt x="37785" y="26626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D6AB346E-9710-2611-FD06-3A2845D1DB5D}"/>
              </a:ext>
            </a:extLst>
          </p:cNvPr>
          <p:cNvSpPr/>
          <p:nvPr/>
        </p:nvSpPr>
        <p:spPr>
          <a:xfrm rot="7525294" flipV="1">
            <a:off x="11232249" y="6621964"/>
            <a:ext cx="15112" cy="8593"/>
          </a:xfrm>
          <a:custGeom>
            <a:avLst/>
            <a:gdLst>
              <a:gd name="connsiteX0" fmla="*/ 12199 w 30223"/>
              <a:gd name="connsiteY0" fmla="*/ 207 h 17178"/>
              <a:gd name="connsiteX1" fmla="*/ 30201 w 30223"/>
              <a:gd name="connsiteY1" fmla="*/ 207 h 17178"/>
              <a:gd name="connsiteX2" fmla="*/ 22295 w 30223"/>
              <a:gd name="connsiteY2" fmla="*/ 11322 h 17178"/>
              <a:gd name="connsiteX3" fmla="*/ -22 w 30223"/>
              <a:gd name="connsiteY3" fmla="*/ 17386 h 17178"/>
              <a:gd name="connsiteX4" fmla="*/ 12199 w 30223"/>
              <a:gd name="connsiteY4" fmla="*/ 207 h 1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3" h="17178">
                <a:moveTo>
                  <a:pt x="12199" y="207"/>
                </a:moveTo>
                <a:lnTo>
                  <a:pt x="30201" y="207"/>
                </a:lnTo>
                <a:lnTo>
                  <a:pt x="22295" y="11322"/>
                </a:lnTo>
                <a:lnTo>
                  <a:pt x="-22" y="17386"/>
                </a:lnTo>
                <a:lnTo>
                  <a:pt x="12199" y="20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4BD7B079-F704-0511-5EC6-0DA244B615DD}"/>
              </a:ext>
            </a:extLst>
          </p:cNvPr>
          <p:cNvSpPr/>
          <p:nvPr/>
        </p:nvSpPr>
        <p:spPr>
          <a:xfrm>
            <a:off x="11224846" y="6632581"/>
            <a:ext cx="25785" cy="36067"/>
          </a:xfrm>
          <a:custGeom>
            <a:avLst/>
            <a:gdLst>
              <a:gd name="connsiteX0" fmla="*/ 16096 w 51543"/>
              <a:gd name="connsiteY0" fmla="*/ 43028 h 72133"/>
              <a:gd name="connsiteX1" fmla="*/ 47802 w 51543"/>
              <a:gd name="connsiteY1" fmla="*/ 43028 h 72133"/>
              <a:gd name="connsiteX2" fmla="*/ 47802 w 51543"/>
              <a:gd name="connsiteY2" fmla="*/ 28360 h 72133"/>
              <a:gd name="connsiteX3" fmla="*/ 16096 w 51543"/>
              <a:gd name="connsiteY3" fmla="*/ 28360 h 72133"/>
              <a:gd name="connsiteX4" fmla="*/ 16096 w 51543"/>
              <a:gd name="connsiteY4" fmla="*/ 14908 h 72133"/>
              <a:gd name="connsiteX5" fmla="*/ 49661 w 51543"/>
              <a:gd name="connsiteY5" fmla="*/ 14908 h 72133"/>
              <a:gd name="connsiteX6" fmla="*/ 49661 w 51543"/>
              <a:gd name="connsiteY6" fmla="*/ 239 h 72133"/>
              <a:gd name="connsiteX7" fmla="*/ -23 w 51543"/>
              <a:gd name="connsiteY7" fmla="*/ 239 h 72133"/>
              <a:gd name="connsiteX8" fmla="*/ -23 w 51543"/>
              <a:gd name="connsiteY8" fmla="*/ 72373 h 72133"/>
              <a:gd name="connsiteX9" fmla="*/ 51520 w 51543"/>
              <a:gd name="connsiteY9" fmla="*/ 72373 h 72133"/>
              <a:gd name="connsiteX10" fmla="*/ 51520 w 51543"/>
              <a:gd name="connsiteY10" fmla="*/ 57697 h 72133"/>
              <a:gd name="connsiteX11" fmla="*/ 16096 w 51543"/>
              <a:gd name="connsiteY11" fmla="*/ 57697 h 72133"/>
              <a:gd name="connsiteX12" fmla="*/ 16096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096" y="43028"/>
                </a:moveTo>
                <a:lnTo>
                  <a:pt x="47802" y="43028"/>
                </a:lnTo>
                <a:lnTo>
                  <a:pt x="47802" y="28360"/>
                </a:lnTo>
                <a:lnTo>
                  <a:pt x="16096" y="28360"/>
                </a:lnTo>
                <a:lnTo>
                  <a:pt x="16096" y="14908"/>
                </a:lnTo>
                <a:lnTo>
                  <a:pt x="49661" y="14908"/>
                </a:lnTo>
                <a:lnTo>
                  <a:pt x="49661" y="239"/>
                </a:lnTo>
                <a:lnTo>
                  <a:pt x="-23" y="239"/>
                </a:lnTo>
                <a:lnTo>
                  <a:pt x="-23" y="72373"/>
                </a:lnTo>
                <a:lnTo>
                  <a:pt x="51520" y="72373"/>
                </a:lnTo>
                <a:lnTo>
                  <a:pt x="51520" y="57697"/>
                </a:lnTo>
                <a:lnTo>
                  <a:pt x="16096" y="57697"/>
                </a:lnTo>
                <a:lnTo>
                  <a:pt x="16096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5AFBEF2B-CB55-336B-FEB5-E4532375280B}"/>
              </a:ext>
            </a:extLst>
          </p:cNvPr>
          <p:cNvSpPr/>
          <p:nvPr/>
        </p:nvSpPr>
        <p:spPr>
          <a:xfrm>
            <a:off x="11280501" y="6631663"/>
            <a:ext cx="26401" cy="37903"/>
          </a:xfrm>
          <a:custGeom>
            <a:avLst/>
            <a:gdLst>
              <a:gd name="connsiteX0" fmla="*/ 44074 w 52774"/>
              <a:gd name="connsiteY0" fmla="*/ 36204 h 75804"/>
              <a:gd name="connsiteX1" fmla="*/ 35955 w 52774"/>
              <a:gd name="connsiteY1" fmla="*/ 32737 h 75804"/>
              <a:gd name="connsiteX2" fmla="*/ 27852 w 52774"/>
              <a:gd name="connsiteY2" fmla="*/ 30297 h 75804"/>
              <a:gd name="connsiteX3" fmla="*/ 21609 w 52774"/>
              <a:gd name="connsiteY3" fmla="*/ 27340 h 75804"/>
              <a:gd name="connsiteX4" fmla="*/ 19130 w 52774"/>
              <a:gd name="connsiteY4" fmla="*/ 22344 h 75804"/>
              <a:gd name="connsiteX5" fmla="*/ 20157 w 52774"/>
              <a:gd name="connsiteY5" fmla="*/ 18884 h 75804"/>
              <a:gd name="connsiteX6" fmla="*/ 22848 w 52774"/>
              <a:gd name="connsiteY6" fmla="*/ 16586 h 75804"/>
              <a:gd name="connsiteX7" fmla="*/ 26362 w 52774"/>
              <a:gd name="connsiteY7" fmla="*/ 15315 h 75804"/>
              <a:gd name="connsiteX8" fmla="*/ 29970 w 52774"/>
              <a:gd name="connsiteY8" fmla="*/ 14908 h 75804"/>
              <a:gd name="connsiteX9" fmla="*/ 36324 w 52774"/>
              <a:gd name="connsiteY9" fmla="*/ 16084 h 75804"/>
              <a:gd name="connsiteX10" fmla="*/ 41642 w 52774"/>
              <a:gd name="connsiteY10" fmla="*/ 19700 h 75804"/>
              <a:gd name="connsiteX11" fmla="*/ 52694 w 52774"/>
              <a:gd name="connsiteY11" fmla="*/ 7777 h 75804"/>
              <a:gd name="connsiteX12" fmla="*/ 42262 w 52774"/>
              <a:gd name="connsiteY12" fmla="*/ 1965 h 75804"/>
              <a:gd name="connsiteX13" fmla="*/ 30284 w 52774"/>
              <a:gd name="connsiteY13" fmla="*/ 239 h 75804"/>
              <a:gd name="connsiteX14" fmla="*/ 19844 w 52774"/>
              <a:gd name="connsiteY14" fmla="*/ 1714 h 75804"/>
              <a:gd name="connsiteX15" fmla="*/ 10917 w 52774"/>
              <a:gd name="connsiteY15" fmla="*/ 6146 h 75804"/>
              <a:gd name="connsiteX16" fmla="*/ 4713 w 52774"/>
              <a:gd name="connsiteY16" fmla="*/ 13480 h 75804"/>
              <a:gd name="connsiteX17" fmla="*/ 2391 w 52774"/>
              <a:gd name="connsiteY17" fmla="*/ 23669 h 75804"/>
              <a:gd name="connsiteX18" fmla="*/ 4924 w 52774"/>
              <a:gd name="connsiteY18" fmla="*/ 33349 h 75804"/>
              <a:gd name="connsiteX19" fmla="*/ 11278 w 52774"/>
              <a:gd name="connsiteY19" fmla="*/ 39255 h 75804"/>
              <a:gd name="connsiteX20" fmla="*/ 19538 w 52774"/>
              <a:gd name="connsiteY20" fmla="*/ 42824 h 75804"/>
              <a:gd name="connsiteX21" fmla="*/ 27797 w 52774"/>
              <a:gd name="connsiteY21" fmla="*/ 45476 h 75804"/>
              <a:gd name="connsiteX22" fmla="*/ 34159 w 52774"/>
              <a:gd name="connsiteY22" fmla="*/ 48684 h 75804"/>
              <a:gd name="connsiteX23" fmla="*/ 36677 w 52774"/>
              <a:gd name="connsiteY23" fmla="*/ 53830 h 75804"/>
              <a:gd name="connsiteX24" fmla="*/ 35704 w 52774"/>
              <a:gd name="connsiteY24" fmla="*/ 57195 h 75804"/>
              <a:gd name="connsiteX25" fmla="*/ 33124 w 52774"/>
              <a:gd name="connsiteY25" fmla="*/ 59532 h 75804"/>
              <a:gd name="connsiteX26" fmla="*/ 29507 w 52774"/>
              <a:gd name="connsiteY26" fmla="*/ 60913 h 75804"/>
              <a:gd name="connsiteX27" fmla="*/ 25531 w 52774"/>
              <a:gd name="connsiteY27" fmla="*/ 61368 h 75804"/>
              <a:gd name="connsiteX28" fmla="*/ 17734 w 52774"/>
              <a:gd name="connsiteY28" fmla="*/ 59587 h 75804"/>
              <a:gd name="connsiteX29" fmla="*/ 11482 w 52774"/>
              <a:gd name="connsiteY29" fmla="*/ 54543 h 75804"/>
              <a:gd name="connsiteX30" fmla="*/ 22 w 52774"/>
              <a:gd name="connsiteY30" fmla="*/ 66976 h 75804"/>
              <a:gd name="connsiteX31" fmla="*/ 11380 w 52774"/>
              <a:gd name="connsiteY31" fmla="*/ 73903 h 75804"/>
              <a:gd name="connsiteX32" fmla="*/ 24597 w 52774"/>
              <a:gd name="connsiteY32" fmla="*/ 76044 h 75804"/>
              <a:gd name="connsiteX33" fmla="*/ 35398 w 52774"/>
              <a:gd name="connsiteY33" fmla="*/ 74616 h 75804"/>
              <a:gd name="connsiteX34" fmla="*/ 44380 w 52774"/>
              <a:gd name="connsiteY34" fmla="*/ 70232 h 75804"/>
              <a:gd name="connsiteX35" fmla="*/ 50522 w 52774"/>
              <a:gd name="connsiteY35" fmla="*/ 62795 h 75804"/>
              <a:gd name="connsiteX36" fmla="*/ 52796 w 52774"/>
              <a:gd name="connsiteY36" fmla="*/ 52300 h 75804"/>
              <a:gd name="connsiteX37" fmla="*/ 50326 w 52774"/>
              <a:gd name="connsiteY37" fmla="*/ 42213 h 75804"/>
              <a:gd name="connsiteX38" fmla="*/ 44074 w 52774"/>
              <a:gd name="connsiteY38" fmla="*/ 36204 h 7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2774" h="75804">
                <a:moveTo>
                  <a:pt x="44074" y="36204"/>
                </a:moveTo>
                <a:cubicBezTo>
                  <a:pt x="41556" y="34706"/>
                  <a:pt x="38850" y="33553"/>
                  <a:pt x="35955" y="32737"/>
                </a:cubicBezTo>
                <a:cubicBezTo>
                  <a:pt x="33077" y="31921"/>
                  <a:pt x="30370" y="31105"/>
                  <a:pt x="27852" y="30297"/>
                </a:cubicBezTo>
                <a:cubicBezTo>
                  <a:pt x="25342" y="29482"/>
                  <a:pt x="23248" y="28493"/>
                  <a:pt x="21609" y="27340"/>
                </a:cubicBezTo>
                <a:cubicBezTo>
                  <a:pt x="19946" y="26187"/>
                  <a:pt x="19130" y="24524"/>
                  <a:pt x="19130" y="22344"/>
                </a:cubicBezTo>
                <a:cubicBezTo>
                  <a:pt x="19130" y="20987"/>
                  <a:pt x="19475" y="19834"/>
                  <a:pt x="20157" y="18884"/>
                </a:cubicBezTo>
                <a:cubicBezTo>
                  <a:pt x="20848" y="17927"/>
                  <a:pt x="21750" y="17167"/>
                  <a:pt x="22848" y="16586"/>
                </a:cubicBezTo>
                <a:cubicBezTo>
                  <a:pt x="23946" y="16014"/>
                  <a:pt x="25107" y="15590"/>
                  <a:pt x="26362" y="15315"/>
                </a:cubicBezTo>
                <a:cubicBezTo>
                  <a:pt x="27601" y="15049"/>
                  <a:pt x="28794" y="14908"/>
                  <a:pt x="29970" y="14908"/>
                </a:cubicBezTo>
                <a:cubicBezTo>
                  <a:pt x="31963" y="14908"/>
                  <a:pt x="34081" y="15300"/>
                  <a:pt x="36324" y="16084"/>
                </a:cubicBezTo>
                <a:cubicBezTo>
                  <a:pt x="38559" y="16861"/>
                  <a:pt x="40324" y="18069"/>
                  <a:pt x="41642" y="19700"/>
                </a:cubicBezTo>
                <a:lnTo>
                  <a:pt x="52694" y="7777"/>
                </a:lnTo>
                <a:cubicBezTo>
                  <a:pt x="49604" y="5063"/>
                  <a:pt x="46113" y="3126"/>
                  <a:pt x="42262" y="1965"/>
                </a:cubicBezTo>
                <a:cubicBezTo>
                  <a:pt x="38410" y="812"/>
                  <a:pt x="34410" y="239"/>
                  <a:pt x="30284" y="239"/>
                </a:cubicBezTo>
                <a:cubicBezTo>
                  <a:pt x="26699" y="239"/>
                  <a:pt x="23224" y="733"/>
                  <a:pt x="19844" y="1714"/>
                </a:cubicBezTo>
                <a:cubicBezTo>
                  <a:pt x="16471" y="2702"/>
                  <a:pt x="13490" y="4177"/>
                  <a:pt x="10917" y="6146"/>
                </a:cubicBezTo>
                <a:cubicBezTo>
                  <a:pt x="8336" y="8115"/>
                  <a:pt x="6266" y="10562"/>
                  <a:pt x="4713" y="13480"/>
                </a:cubicBezTo>
                <a:cubicBezTo>
                  <a:pt x="3159" y="16406"/>
                  <a:pt x="2391" y="19802"/>
                  <a:pt x="2391" y="23669"/>
                </a:cubicBezTo>
                <a:cubicBezTo>
                  <a:pt x="2391" y="27678"/>
                  <a:pt x="3238" y="30909"/>
                  <a:pt x="4924" y="33349"/>
                </a:cubicBezTo>
                <a:cubicBezTo>
                  <a:pt x="6611" y="35796"/>
                  <a:pt x="8729" y="37765"/>
                  <a:pt x="11278" y="39255"/>
                </a:cubicBezTo>
                <a:cubicBezTo>
                  <a:pt x="13827" y="40754"/>
                  <a:pt x="16573" y="41946"/>
                  <a:pt x="19538" y="42824"/>
                </a:cubicBezTo>
                <a:cubicBezTo>
                  <a:pt x="22503" y="43711"/>
                  <a:pt x="25248" y="44597"/>
                  <a:pt x="27797" y="45476"/>
                </a:cubicBezTo>
                <a:cubicBezTo>
                  <a:pt x="30347" y="46354"/>
                  <a:pt x="32457" y="47429"/>
                  <a:pt x="34159" y="48684"/>
                </a:cubicBezTo>
                <a:cubicBezTo>
                  <a:pt x="35838" y="49939"/>
                  <a:pt x="36677" y="51657"/>
                  <a:pt x="36677" y="53830"/>
                </a:cubicBezTo>
                <a:cubicBezTo>
                  <a:pt x="36677" y="55124"/>
                  <a:pt x="36347" y="56238"/>
                  <a:pt x="35704" y="57195"/>
                </a:cubicBezTo>
                <a:cubicBezTo>
                  <a:pt x="35053" y="58144"/>
                  <a:pt x="34190" y="58920"/>
                  <a:pt x="33124" y="59532"/>
                </a:cubicBezTo>
                <a:cubicBezTo>
                  <a:pt x="32057" y="60144"/>
                  <a:pt x="30849" y="60607"/>
                  <a:pt x="29507" y="60913"/>
                </a:cubicBezTo>
                <a:cubicBezTo>
                  <a:pt x="28174" y="61219"/>
                  <a:pt x="26841" y="61368"/>
                  <a:pt x="25531" y="61368"/>
                </a:cubicBezTo>
                <a:cubicBezTo>
                  <a:pt x="22848" y="61368"/>
                  <a:pt x="20244" y="60772"/>
                  <a:pt x="17734" y="59587"/>
                </a:cubicBezTo>
                <a:cubicBezTo>
                  <a:pt x="15216" y="58395"/>
                  <a:pt x="13129" y="56716"/>
                  <a:pt x="11482" y="54543"/>
                </a:cubicBezTo>
                <a:lnTo>
                  <a:pt x="22" y="66976"/>
                </a:lnTo>
                <a:cubicBezTo>
                  <a:pt x="3520" y="70169"/>
                  <a:pt x="7317" y="72475"/>
                  <a:pt x="11380" y="73903"/>
                </a:cubicBezTo>
                <a:cubicBezTo>
                  <a:pt x="15443" y="75330"/>
                  <a:pt x="19844" y="76044"/>
                  <a:pt x="24597" y="76044"/>
                </a:cubicBezTo>
                <a:cubicBezTo>
                  <a:pt x="28386" y="76044"/>
                  <a:pt x="31978" y="75565"/>
                  <a:pt x="35398" y="74616"/>
                </a:cubicBezTo>
                <a:cubicBezTo>
                  <a:pt x="38795" y="73667"/>
                  <a:pt x="41799" y="72200"/>
                  <a:pt x="44380" y="70232"/>
                </a:cubicBezTo>
                <a:cubicBezTo>
                  <a:pt x="46961" y="68263"/>
                  <a:pt x="49016" y="65784"/>
                  <a:pt x="50522" y="62795"/>
                </a:cubicBezTo>
                <a:cubicBezTo>
                  <a:pt x="52036" y="59807"/>
                  <a:pt x="52796" y="56308"/>
                  <a:pt x="52796" y="52300"/>
                </a:cubicBezTo>
                <a:cubicBezTo>
                  <a:pt x="52796" y="48088"/>
                  <a:pt x="51965" y="44731"/>
                  <a:pt x="50326" y="42213"/>
                </a:cubicBezTo>
                <a:cubicBezTo>
                  <a:pt x="48663" y="39703"/>
                  <a:pt x="46584" y="37694"/>
                  <a:pt x="44074" y="36204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85AC8931-9D1A-D312-58E9-BA0B46B09239}"/>
              </a:ext>
            </a:extLst>
          </p:cNvPr>
          <p:cNvSpPr/>
          <p:nvPr/>
        </p:nvSpPr>
        <p:spPr>
          <a:xfrm>
            <a:off x="11339354" y="6632581"/>
            <a:ext cx="25785" cy="36067"/>
          </a:xfrm>
          <a:custGeom>
            <a:avLst/>
            <a:gdLst>
              <a:gd name="connsiteX0" fmla="*/ 16181 w 51543"/>
              <a:gd name="connsiteY0" fmla="*/ 43028 h 72133"/>
              <a:gd name="connsiteX1" fmla="*/ 47894 w 51543"/>
              <a:gd name="connsiteY1" fmla="*/ 43028 h 72133"/>
              <a:gd name="connsiteX2" fmla="*/ 47894 w 51543"/>
              <a:gd name="connsiteY2" fmla="*/ 28360 h 72133"/>
              <a:gd name="connsiteX3" fmla="*/ 16181 w 51543"/>
              <a:gd name="connsiteY3" fmla="*/ 28360 h 72133"/>
              <a:gd name="connsiteX4" fmla="*/ 16181 w 51543"/>
              <a:gd name="connsiteY4" fmla="*/ 14908 h 72133"/>
              <a:gd name="connsiteX5" fmla="*/ 49753 w 51543"/>
              <a:gd name="connsiteY5" fmla="*/ 14908 h 72133"/>
              <a:gd name="connsiteX6" fmla="*/ 49753 w 51543"/>
              <a:gd name="connsiteY6" fmla="*/ 239 h 72133"/>
              <a:gd name="connsiteX7" fmla="*/ 69 w 51543"/>
              <a:gd name="connsiteY7" fmla="*/ 239 h 72133"/>
              <a:gd name="connsiteX8" fmla="*/ 69 w 51543"/>
              <a:gd name="connsiteY8" fmla="*/ 72373 h 72133"/>
              <a:gd name="connsiteX9" fmla="*/ 51612 w 51543"/>
              <a:gd name="connsiteY9" fmla="*/ 72373 h 72133"/>
              <a:gd name="connsiteX10" fmla="*/ 51612 w 51543"/>
              <a:gd name="connsiteY10" fmla="*/ 57697 h 72133"/>
              <a:gd name="connsiteX11" fmla="*/ 16181 w 51543"/>
              <a:gd name="connsiteY11" fmla="*/ 57697 h 72133"/>
              <a:gd name="connsiteX12" fmla="*/ 16181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181" y="43028"/>
                </a:moveTo>
                <a:lnTo>
                  <a:pt x="47894" y="43028"/>
                </a:lnTo>
                <a:lnTo>
                  <a:pt x="47894" y="28360"/>
                </a:lnTo>
                <a:lnTo>
                  <a:pt x="16181" y="28360"/>
                </a:lnTo>
                <a:lnTo>
                  <a:pt x="16181" y="14908"/>
                </a:lnTo>
                <a:lnTo>
                  <a:pt x="49753" y="14908"/>
                </a:lnTo>
                <a:lnTo>
                  <a:pt x="49753" y="239"/>
                </a:lnTo>
                <a:lnTo>
                  <a:pt x="69" y="239"/>
                </a:lnTo>
                <a:lnTo>
                  <a:pt x="69" y="72373"/>
                </a:lnTo>
                <a:lnTo>
                  <a:pt x="51612" y="72373"/>
                </a:lnTo>
                <a:lnTo>
                  <a:pt x="51612" y="57697"/>
                </a:lnTo>
                <a:lnTo>
                  <a:pt x="16181" y="57697"/>
                </a:lnTo>
                <a:lnTo>
                  <a:pt x="16181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AA2A6B27-3848-1904-0FD5-678B6E28F7C0}"/>
              </a:ext>
            </a:extLst>
          </p:cNvPr>
          <p:cNvSpPr/>
          <p:nvPr/>
        </p:nvSpPr>
        <p:spPr>
          <a:xfrm>
            <a:off x="11393972" y="6632581"/>
            <a:ext cx="38389" cy="36067"/>
          </a:xfrm>
          <a:custGeom>
            <a:avLst/>
            <a:gdLst>
              <a:gd name="connsiteX0" fmla="*/ 31722 w 76738"/>
              <a:gd name="connsiteY0" fmla="*/ 239 h 72133"/>
              <a:gd name="connsiteX1" fmla="*/ 118 w 76738"/>
              <a:gd name="connsiteY1" fmla="*/ 72373 h 72133"/>
              <a:gd name="connsiteX2" fmla="*/ 17877 w 76738"/>
              <a:gd name="connsiteY2" fmla="*/ 72373 h 72133"/>
              <a:gd name="connsiteX3" fmla="*/ 23972 w 76738"/>
              <a:gd name="connsiteY3" fmla="*/ 57093 h 72133"/>
              <a:gd name="connsiteX4" fmla="*/ 52383 w 76738"/>
              <a:gd name="connsiteY4" fmla="*/ 57093 h 72133"/>
              <a:gd name="connsiteX5" fmla="*/ 58682 w 76738"/>
              <a:gd name="connsiteY5" fmla="*/ 72373 h 72133"/>
              <a:gd name="connsiteX6" fmla="*/ 76856 w 76738"/>
              <a:gd name="connsiteY6" fmla="*/ 72373 h 72133"/>
              <a:gd name="connsiteX7" fmla="*/ 45049 w 76738"/>
              <a:gd name="connsiteY7" fmla="*/ 239 h 72133"/>
              <a:gd name="connsiteX8" fmla="*/ 31722 w 76738"/>
              <a:gd name="connsiteY8" fmla="*/ 239 h 72133"/>
              <a:gd name="connsiteX9" fmla="*/ 29031 w 76738"/>
              <a:gd name="connsiteY9" fmla="*/ 43648 h 72133"/>
              <a:gd name="connsiteX10" fmla="*/ 37911 w 76738"/>
              <a:gd name="connsiteY10" fmla="*/ 21222 h 72133"/>
              <a:gd name="connsiteX11" fmla="*/ 46908 w 76738"/>
              <a:gd name="connsiteY11" fmla="*/ 43648 h 72133"/>
              <a:gd name="connsiteX12" fmla="*/ 29031 w 76738"/>
              <a:gd name="connsiteY12" fmla="*/ 4364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738" h="72133">
                <a:moveTo>
                  <a:pt x="31722" y="239"/>
                </a:moveTo>
                <a:lnTo>
                  <a:pt x="118" y="72373"/>
                </a:lnTo>
                <a:lnTo>
                  <a:pt x="17877" y="72373"/>
                </a:lnTo>
                <a:lnTo>
                  <a:pt x="23972" y="57093"/>
                </a:lnTo>
                <a:lnTo>
                  <a:pt x="52383" y="57093"/>
                </a:lnTo>
                <a:lnTo>
                  <a:pt x="58682" y="72373"/>
                </a:lnTo>
                <a:lnTo>
                  <a:pt x="76856" y="72373"/>
                </a:lnTo>
                <a:lnTo>
                  <a:pt x="45049" y="239"/>
                </a:lnTo>
                <a:lnTo>
                  <a:pt x="31722" y="239"/>
                </a:lnTo>
                <a:close/>
                <a:moveTo>
                  <a:pt x="29031" y="43648"/>
                </a:moveTo>
                <a:lnTo>
                  <a:pt x="37911" y="21222"/>
                </a:lnTo>
                <a:lnTo>
                  <a:pt x="46908" y="43648"/>
                </a:lnTo>
                <a:lnTo>
                  <a:pt x="29031" y="4364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D4641F9C-48A0-7D74-AA98-05FF7F4378C3}"/>
              </a:ext>
            </a:extLst>
          </p:cNvPr>
          <p:cNvSpPr/>
          <p:nvPr/>
        </p:nvSpPr>
        <p:spPr>
          <a:xfrm>
            <a:off x="11462180" y="6632581"/>
            <a:ext cx="30843" cy="36984"/>
          </a:xfrm>
          <a:custGeom>
            <a:avLst/>
            <a:gdLst>
              <a:gd name="connsiteX0" fmla="*/ 45713 w 61654"/>
              <a:gd name="connsiteY0" fmla="*/ 43947 h 73969"/>
              <a:gd name="connsiteX1" fmla="*/ 44622 w 61654"/>
              <a:gd name="connsiteY1" fmla="*/ 50159 h 73969"/>
              <a:gd name="connsiteX2" fmla="*/ 41587 w 61654"/>
              <a:gd name="connsiteY2" fmla="*/ 55101 h 73969"/>
              <a:gd name="connsiteX3" fmla="*/ 36935 w 61654"/>
              <a:gd name="connsiteY3" fmla="*/ 58364 h 73969"/>
              <a:gd name="connsiteX4" fmla="*/ 31052 w 61654"/>
              <a:gd name="connsiteY4" fmla="*/ 59533 h 73969"/>
              <a:gd name="connsiteX5" fmla="*/ 25114 w 61654"/>
              <a:gd name="connsiteY5" fmla="*/ 58364 h 73969"/>
              <a:gd name="connsiteX6" fmla="*/ 20416 w 61654"/>
              <a:gd name="connsiteY6" fmla="*/ 55101 h 73969"/>
              <a:gd name="connsiteX7" fmla="*/ 17356 w 61654"/>
              <a:gd name="connsiteY7" fmla="*/ 50159 h 73969"/>
              <a:gd name="connsiteX8" fmla="*/ 16282 w 61654"/>
              <a:gd name="connsiteY8" fmla="*/ 43947 h 73969"/>
              <a:gd name="connsiteX9" fmla="*/ 16282 w 61654"/>
              <a:gd name="connsiteY9" fmla="*/ 240 h 73969"/>
              <a:gd name="connsiteX10" fmla="*/ 170 w 61654"/>
              <a:gd name="connsiteY10" fmla="*/ 240 h 73969"/>
              <a:gd name="connsiteX11" fmla="*/ 170 w 61654"/>
              <a:gd name="connsiteY11" fmla="*/ 44559 h 73969"/>
              <a:gd name="connsiteX12" fmla="*/ 2131 w 61654"/>
              <a:gd name="connsiteY12" fmla="*/ 56380 h 73969"/>
              <a:gd name="connsiteX13" fmla="*/ 7975 w 61654"/>
              <a:gd name="connsiteY13" fmla="*/ 65753 h 73969"/>
              <a:gd name="connsiteX14" fmla="*/ 17623 w 61654"/>
              <a:gd name="connsiteY14" fmla="*/ 71966 h 73969"/>
              <a:gd name="connsiteX15" fmla="*/ 31052 w 61654"/>
              <a:gd name="connsiteY15" fmla="*/ 74209 h 73969"/>
              <a:gd name="connsiteX16" fmla="*/ 44379 w 61654"/>
              <a:gd name="connsiteY16" fmla="*/ 71966 h 73969"/>
              <a:gd name="connsiteX17" fmla="*/ 54027 w 61654"/>
              <a:gd name="connsiteY17" fmla="*/ 65753 h 73969"/>
              <a:gd name="connsiteX18" fmla="*/ 59871 w 61654"/>
              <a:gd name="connsiteY18" fmla="*/ 56380 h 73969"/>
              <a:gd name="connsiteX19" fmla="*/ 61824 w 61654"/>
              <a:gd name="connsiteY19" fmla="*/ 44559 h 73969"/>
              <a:gd name="connsiteX20" fmla="*/ 61824 w 61654"/>
              <a:gd name="connsiteY20" fmla="*/ 240 h 73969"/>
              <a:gd name="connsiteX21" fmla="*/ 45713 w 61654"/>
              <a:gd name="connsiteY21" fmla="*/ 240 h 73969"/>
              <a:gd name="connsiteX22" fmla="*/ 45713 w 61654"/>
              <a:gd name="connsiteY22" fmla="*/ 43947 h 7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654" h="73969">
                <a:moveTo>
                  <a:pt x="45713" y="43947"/>
                </a:moveTo>
                <a:cubicBezTo>
                  <a:pt x="45713" y="46190"/>
                  <a:pt x="45360" y="48261"/>
                  <a:pt x="44622" y="50159"/>
                </a:cubicBezTo>
                <a:cubicBezTo>
                  <a:pt x="43909" y="52065"/>
                  <a:pt x="42897" y="53713"/>
                  <a:pt x="41587" y="55101"/>
                </a:cubicBezTo>
                <a:cubicBezTo>
                  <a:pt x="40277" y="56497"/>
                  <a:pt x="38731" y="57580"/>
                  <a:pt x="36935" y="58364"/>
                </a:cubicBezTo>
                <a:cubicBezTo>
                  <a:pt x="35155" y="59148"/>
                  <a:pt x="33186" y="59533"/>
                  <a:pt x="31052" y="59533"/>
                </a:cubicBezTo>
                <a:cubicBezTo>
                  <a:pt x="28919" y="59533"/>
                  <a:pt x="26926" y="59148"/>
                  <a:pt x="25114" y="58364"/>
                </a:cubicBezTo>
                <a:cubicBezTo>
                  <a:pt x="23287" y="57580"/>
                  <a:pt x="21718" y="56497"/>
                  <a:pt x="20416" y="55101"/>
                </a:cubicBezTo>
                <a:cubicBezTo>
                  <a:pt x="19098" y="53713"/>
                  <a:pt x="18086" y="52065"/>
                  <a:pt x="17356" y="50159"/>
                </a:cubicBezTo>
                <a:cubicBezTo>
                  <a:pt x="16643" y="48261"/>
                  <a:pt x="16282" y="46190"/>
                  <a:pt x="16282" y="43947"/>
                </a:cubicBezTo>
                <a:lnTo>
                  <a:pt x="16282" y="240"/>
                </a:lnTo>
                <a:lnTo>
                  <a:pt x="170" y="240"/>
                </a:lnTo>
                <a:lnTo>
                  <a:pt x="170" y="44559"/>
                </a:lnTo>
                <a:cubicBezTo>
                  <a:pt x="170" y="48841"/>
                  <a:pt x="821" y="52779"/>
                  <a:pt x="2131" y="56380"/>
                </a:cubicBezTo>
                <a:cubicBezTo>
                  <a:pt x="3441" y="59980"/>
                  <a:pt x="5386" y="63102"/>
                  <a:pt x="7975" y="65753"/>
                </a:cubicBezTo>
                <a:cubicBezTo>
                  <a:pt x="10548" y="68397"/>
                  <a:pt x="13756" y="70475"/>
                  <a:pt x="17623" y="71966"/>
                </a:cubicBezTo>
                <a:cubicBezTo>
                  <a:pt x="21482" y="73456"/>
                  <a:pt x="25954" y="74209"/>
                  <a:pt x="31052" y="74209"/>
                </a:cubicBezTo>
                <a:cubicBezTo>
                  <a:pt x="36072" y="74209"/>
                  <a:pt x="40512" y="73456"/>
                  <a:pt x="44379" y="71966"/>
                </a:cubicBezTo>
                <a:cubicBezTo>
                  <a:pt x="48231" y="70475"/>
                  <a:pt x="51447" y="68397"/>
                  <a:pt x="54027" y="65753"/>
                </a:cubicBezTo>
                <a:cubicBezTo>
                  <a:pt x="56616" y="63102"/>
                  <a:pt x="58553" y="59980"/>
                  <a:pt x="59871" y="56380"/>
                </a:cubicBezTo>
                <a:cubicBezTo>
                  <a:pt x="61173" y="52779"/>
                  <a:pt x="61824" y="48841"/>
                  <a:pt x="61824" y="44559"/>
                </a:cubicBezTo>
                <a:lnTo>
                  <a:pt x="61824" y="240"/>
                </a:lnTo>
                <a:lnTo>
                  <a:pt x="45713" y="240"/>
                </a:lnTo>
                <a:lnTo>
                  <a:pt x="45713" y="4394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347DB2CE-0F56-7CFB-A992-239E6B62B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7757" y="2016137"/>
            <a:ext cx="7716489" cy="2200571"/>
          </a:xfrm>
        </p:spPr>
        <p:txBody>
          <a:bodyPr/>
          <a:lstStyle>
            <a:lvl1pPr algn="ctr">
              <a:lnSpc>
                <a:spcPct val="101000"/>
              </a:lnSpc>
              <a:defRPr sz="4789">
                <a:solidFill>
                  <a:srgbClr val="800064"/>
                </a:solidFill>
              </a:defRPr>
            </a:lvl1pPr>
          </a:lstStyle>
          <a:p>
            <a:r>
              <a:rPr lang="pt-BR"/>
              <a:t>Senimolum receatende</a:t>
            </a:r>
            <a:br>
              <a:rPr lang="pt-BR"/>
            </a:br>
            <a:r>
              <a:rPr lang="pt-BR"/>
              <a:t>pedit pliquam fugia</a:t>
            </a:r>
            <a:br>
              <a:rPr lang="pt-BR"/>
            </a:br>
            <a:r>
              <a:rPr lang="pt-BR"/>
              <a:t>voluptaectur reperument</a:t>
            </a:r>
            <a:endParaRPr lang="fr-FR"/>
          </a:p>
        </p:txBody>
      </p:sp>
      <p:sp>
        <p:nvSpPr>
          <p:cNvPr id="23" name="Espace réservé du graphique SmartArt 22">
            <a:extLst>
              <a:ext uri="{FF2B5EF4-FFF2-40B4-BE49-F238E27FC236}">
                <a16:creationId xmlns:a16="http://schemas.microsoft.com/office/drawing/2014/main" id="{9BD032B4-5E16-5E23-79E2-7B7E56BCA089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9736511" y="4275400"/>
            <a:ext cx="704483" cy="597265"/>
          </a:xfrm>
          <a:custGeom>
            <a:avLst/>
            <a:gdLst>
              <a:gd name="connsiteX0" fmla="*/ 993962 w 1408232"/>
              <a:gd name="connsiteY0" fmla="*/ 242 h 1194530"/>
              <a:gd name="connsiteX1" fmla="*/ 1408232 w 1408232"/>
              <a:gd name="connsiteY1" fmla="*/ 255 h 1194530"/>
              <a:gd name="connsiteX2" fmla="*/ 1408230 w 1408232"/>
              <a:gd name="connsiteY2" fmla="*/ 1194530 h 1194530"/>
              <a:gd name="connsiteX3" fmla="*/ 758646 w 1408232"/>
              <a:gd name="connsiteY3" fmla="*/ 1194416 h 1194530"/>
              <a:gd name="connsiteX4" fmla="*/ 654712 w 1408232"/>
              <a:gd name="connsiteY4" fmla="*/ 0 h 1194530"/>
              <a:gd name="connsiteX5" fmla="*/ 654696 w 1408232"/>
              <a:gd name="connsiteY5" fmla="*/ 1194274 h 1194530"/>
              <a:gd name="connsiteX6" fmla="*/ 0 w 1408232"/>
              <a:gd name="connsiteY6" fmla="*/ 1194320 h 1194530"/>
              <a:gd name="connsiteX7" fmla="*/ 235340 w 1408232"/>
              <a:gd name="connsiteY7" fmla="*/ 21 h 119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8232" h="1194530">
                <a:moveTo>
                  <a:pt x="993962" y="242"/>
                </a:moveTo>
                <a:lnTo>
                  <a:pt x="1408232" y="255"/>
                </a:lnTo>
                <a:lnTo>
                  <a:pt x="1408230" y="1194530"/>
                </a:lnTo>
                <a:lnTo>
                  <a:pt x="758646" y="1194416"/>
                </a:lnTo>
                <a:close/>
                <a:moveTo>
                  <a:pt x="654712" y="0"/>
                </a:moveTo>
                <a:lnTo>
                  <a:pt x="654696" y="1194274"/>
                </a:lnTo>
                <a:lnTo>
                  <a:pt x="0" y="1194320"/>
                </a:lnTo>
                <a:lnTo>
                  <a:pt x="235340" y="21"/>
                </a:lnTo>
                <a:close/>
              </a:path>
            </a:pathLst>
          </a:custGeom>
          <a:solidFill>
            <a:srgbClr val="800064"/>
          </a:solidFill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24" name="Espace réservé du graphique SmartArt 23">
            <a:extLst>
              <a:ext uri="{FF2B5EF4-FFF2-40B4-BE49-F238E27FC236}">
                <a16:creationId xmlns:a16="http://schemas.microsoft.com/office/drawing/2014/main" id="{B53D0324-5B15-9C8C-63C9-EFD71BBD35F9}"/>
              </a:ext>
            </a:extLst>
          </p:cNvPr>
          <p:cNvSpPr>
            <a:spLocks noGrp="1"/>
          </p:cNvSpPr>
          <p:nvPr>
            <p:ph type="dgm" sz="quarter" idx="21"/>
          </p:nvPr>
        </p:nvSpPr>
        <p:spPr>
          <a:xfrm rot="10800000">
            <a:off x="1585151" y="1459186"/>
            <a:ext cx="704483" cy="597265"/>
          </a:xfrm>
          <a:custGeom>
            <a:avLst/>
            <a:gdLst>
              <a:gd name="connsiteX0" fmla="*/ 993962 w 1408232"/>
              <a:gd name="connsiteY0" fmla="*/ 242 h 1194530"/>
              <a:gd name="connsiteX1" fmla="*/ 1408232 w 1408232"/>
              <a:gd name="connsiteY1" fmla="*/ 255 h 1194530"/>
              <a:gd name="connsiteX2" fmla="*/ 1408230 w 1408232"/>
              <a:gd name="connsiteY2" fmla="*/ 1194530 h 1194530"/>
              <a:gd name="connsiteX3" fmla="*/ 758646 w 1408232"/>
              <a:gd name="connsiteY3" fmla="*/ 1194416 h 1194530"/>
              <a:gd name="connsiteX4" fmla="*/ 654712 w 1408232"/>
              <a:gd name="connsiteY4" fmla="*/ 0 h 1194530"/>
              <a:gd name="connsiteX5" fmla="*/ 654696 w 1408232"/>
              <a:gd name="connsiteY5" fmla="*/ 1194274 h 1194530"/>
              <a:gd name="connsiteX6" fmla="*/ 0 w 1408232"/>
              <a:gd name="connsiteY6" fmla="*/ 1194320 h 1194530"/>
              <a:gd name="connsiteX7" fmla="*/ 235340 w 1408232"/>
              <a:gd name="connsiteY7" fmla="*/ 21 h 119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8232" h="1194530">
                <a:moveTo>
                  <a:pt x="993962" y="242"/>
                </a:moveTo>
                <a:lnTo>
                  <a:pt x="1408232" y="255"/>
                </a:lnTo>
                <a:lnTo>
                  <a:pt x="1408230" y="1194530"/>
                </a:lnTo>
                <a:lnTo>
                  <a:pt x="758646" y="1194416"/>
                </a:lnTo>
                <a:close/>
                <a:moveTo>
                  <a:pt x="654712" y="0"/>
                </a:moveTo>
                <a:lnTo>
                  <a:pt x="654696" y="1194274"/>
                </a:lnTo>
                <a:lnTo>
                  <a:pt x="0" y="1194320"/>
                </a:lnTo>
                <a:lnTo>
                  <a:pt x="235340" y="21"/>
                </a:lnTo>
                <a:close/>
              </a:path>
            </a:pathLst>
          </a:custGeom>
          <a:solidFill>
            <a:srgbClr val="800064"/>
          </a:solidFill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</p:spTree>
    <p:extLst>
      <p:ext uri="{BB962C8B-B14F-4D97-AF65-F5344CB8AC3E}">
        <p14:creationId xmlns:p14="http://schemas.microsoft.com/office/powerpoint/2010/main" val="60584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1EFE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00775" y="338609"/>
            <a:ext cx="3190451" cy="595099"/>
          </a:xfrm>
        </p:spPr>
        <p:txBody>
          <a:bodyPr lIns="0" tIns="0" rIns="0" bIns="0"/>
          <a:lstStyle>
            <a:lvl1pPr>
              <a:defRPr sz="3867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46241" y="1134987"/>
            <a:ext cx="9851813" cy="513089"/>
          </a:xfrm>
        </p:spPr>
        <p:txBody>
          <a:bodyPr lIns="0" tIns="0" rIns="0" bIns="0"/>
          <a:lstStyle>
            <a:lvl1pPr>
              <a:defRPr sz="3334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GT NME 3 - 07/11/2024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894C4-2D39-469C-B6C8-70BB4BDFFAB6}" type="datetime1">
              <a:rPr lang="en-US" smtClean="0"/>
              <a:t>7/2/2025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00499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Citation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5AC17C6-5739-90B4-0CFB-8AB96F723EEA}"/>
              </a:ext>
            </a:extLst>
          </p:cNvPr>
          <p:cNvSpPr/>
          <p:nvPr/>
        </p:nvSpPr>
        <p:spPr>
          <a:xfrm flipV="1">
            <a:off x="11142875" y="6384706"/>
            <a:ext cx="410383" cy="214649"/>
          </a:xfrm>
          <a:custGeom>
            <a:avLst/>
            <a:gdLst>
              <a:gd name="connsiteX0" fmla="*/ 15193 w 820338"/>
              <a:gd name="connsiteY0" fmla="*/ 428714 h 429299"/>
              <a:gd name="connsiteX1" fmla="*/ 446 w 820338"/>
              <a:gd name="connsiteY1" fmla="*/ 415606 h 429299"/>
              <a:gd name="connsiteX2" fmla="*/ 446 w 820338"/>
              <a:gd name="connsiteY2" fmla="*/ 13343 h 429299"/>
              <a:gd name="connsiteX3" fmla="*/ 13555 w 820338"/>
              <a:gd name="connsiteY3" fmla="*/ 234 h 429299"/>
              <a:gd name="connsiteX4" fmla="*/ 731238 w 820338"/>
              <a:gd name="connsiteY4" fmla="*/ 234 h 429299"/>
              <a:gd name="connsiteX5" fmla="*/ 745166 w 820338"/>
              <a:gd name="connsiteY5" fmla="*/ 9246 h 429299"/>
              <a:gd name="connsiteX6" fmla="*/ 819720 w 820338"/>
              <a:gd name="connsiteY6" fmla="*/ 241101 h 429299"/>
              <a:gd name="connsiteX7" fmla="*/ 813165 w 820338"/>
              <a:gd name="connsiteY7" fmla="*/ 258305 h 429299"/>
              <a:gd name="connsiteX8" fmla="*/ 70904 w 820338"/>
              <a:gd name="connsiteY8" fmla="*/ 429533 h 429299"/>
              <a:gd name="connsiteX9" fmla="*/ 15193 w 820338"/>
              <a:gd name="connsiteY9" fmla="*/ 428714 h 42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0338" h="429299">
                <a:moveTo>
                  <a:pt x="15193" y="428714"/>
                </a:moveTo>
                <a:cubicBezTo>
                  <a:pt x="6181" y="428714"/>
                  <a:pt x="446" y="424618"/>
                  <a:pt x="446" y="415606"/>
                </a:cubicBezTo>
                <a:lnTo>
                  <a:pt x="446" y="13343"/>
                </a:lnTo>
                <a:cubicBezTo>
                  <a:pt x="446" y="5969"/>
                  <a:pt x="5362" y="234"/>
                  <a:pt x="13555" y="234"/>
                </a:cubicBezTo>
                <a:lnTo>
                  <a:pt x="731238" y="234"/>
                </a:lnTo>
                <a:cubicBezTo>
                  <a:pt x="736973" y="234"/>
                  <a:pt x="742708" y="234"/>
                  <a:pt x="745166" y="9246"/>
                </a:cubicBezTo>
                <a:cubicBezTo>
                  <a:pt x="745166" y="9246"/>
                  <a:pt x="818081" y="237004"/>
                  <a:pt x="819720" y="241101"/>
                </a:cubicBezTo>
                <a:cubicBezTo>
                  <a:pt x="822177" y="249293"/>
                  <a:pt x="820539" y="253390"/>
                  <a:pt x="813165" y="258305"/>
                </a:cubicBezTo>
                <a:cubicBezTo>
                  <a:pt x="579672" y="408232"/>
                  <a:pt x="229843" y="429533"/>
                  <a:pt x="70904" y="429533"/>
                </a:cubicBezTo>
                <a:cubicBezTo>
                  <a:pt x="47964" y="429533"/>
                  <a:pt x="29121" y="429533"/>
                  <a:pt x="15193" y="428714"/>
                </a:cubicBezTo>
                <a:close/>
              </a:path>
            </a:pathLst>
          </a:custGeom>
          <a:gradFill>
            <a:gsLst>
              <a:gs pos="0">
                <a:srgbClr val="802266"/>
              </a:gs>
              <a:gs pos="25000">
                <a:srgbClr val="AC1173"/>
              </a:gs>
              <a:gs pos="81000">
                <a:srgbClr val="D90E0E"/>
              </a:gs>
              <a:gs pos="100000">
                <a:srgbClr val="D90E0E"/>
              </a:gs>
            </a:gsLst>
            <a:lin ang="0" scaled="1"/>
          </a:gradFill>
          <a:ln w="817381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ADFC03F8-1254-77E0-026C-0D853D546AA8}"/>
              </a:ext>
            </a:extLst>
          </p:cNvPr>
          <p:cNvSpPr/>
          <p:nvPr/>
        </p:nvSpPr>
        <p:spPr>
          <a:xfrm>
            <a:off x="11161312" y="6473652"/>
            <a:ext cx="94641" cy="96776"/>
          </a:xfrm>
          <a:custGeom>
            <a:avLst/>
            <a:gdLst>
              <a:gd name="connsiteX0" fmla="*/ 126801 w 189185"/>
              <a:gd name="connsiteY0" fmla="*/ 80049 h 193551"/>
              <a:gd name="connsiteX1" fmla="*/ 86847 w 189185"/>
              <a:gd name="connsiteY1" fmla="*/ 47861 h 193551"/>
              <a:gd name="connsiteX2" fmla="*/ 142475 w 189185"/>
              <a:gd name="connsiteY2" fmla="*/ 27515 h 193551"/>
              <a:gd name="connsiteX3" fmla="*/ 173086 w 189185"/>
              <a:gd name="connsiteY3" fmla="*/ 31636 h 193551"/>
              <a:gd name="connsiteX4" fmla="*/ 181790 w 189185"/>
              <a:gd name="connsiteY4" fmla="*/ 4224 h 193551"/>
              <a:gd name="connsiteX5" fmla="*/ 145384 w 189185"/>
              <a:gd name="connsiteY5" fmla="*/ 373 h 193551"/>
              <a:gd name="connsiteX6" fmla="*/ 42586 w 189185"/>
              <a:gd name="connsiteY6" fmla="*/ 40658 h 193551"/>
              <a:gd name="connsiteX7" fmla="*/ 99438 w 189185"/>
              <a:gd name="connsiteY7" fmla="*/ 108168 h 193551"/>
              <a:gd name="connsiteX8" fmla="*/ 138614 w 189185"/>
              <a:gd name="connsiteY8" fmla="*/ 147395 h 193551"/>
              <a:gd name="connsiteX9" fmla="*/ 88078 w 189185"/>
              <a:gd name="connsiteY9" fmla="*/ 164230 h 193551"/>
              <a:gd name="connsiteX10" fmla="*/ 13620 w 189185"/>
              <a:gd name="connsiteY10" fmla="*/ 145657 h 193551"/>
              <a:gd name="connsiteX11" fmla="*/ 156 w 189185"/>
              <a:gd name="connsiteY11" fmla="*/ 174841 h 193551"/>
              <a:gd name="connsiteX12" fmla="*/ 80483 w 189185"/>
              <a:gd name="connsiteY12" fmla="*/ 193786 h 193551"/>
              <a:gd name="connsiteX13" fmla="*/ 185475 w 189185"/>
              <a:gd name="connsiteY13" fmla="*/ 151146 h 193551"/>
              <a:gd name="connsiteX14" fmla="*/ 126801 w 189185"/>
              <a:gd name="connsiteY14" fmla="*/ 80049 h 1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185" h="193551">
                <a:moveTo>
                  <a:pt x="126801" y="80049"/>
                </a:moveTo>
                <a:cubicBezTo>
                  <a:pt x="100449" y="67313"/>
                  <a:pt x="82523" y="60661"/>
                  <a:pt x="86847" y="47861"/>
                </a:cubicBezTo>
                <a:cubicBezTo>
                  <a:pt x="91939" y="32708"/>
                  <a:pt x="118459" y="26984"/>
                  <a:pt x="142475" y="27515"/>
                </a:cubicBezTo>
                <a:cubicBezTo>
                  <a:pt x="154614" y="27819"/>
                  <a:pt x="163220" y="29376"/>
                  <a:pt x="173086" y="31636"/>
                </a:cubicBezTo>
                <a:lnTo>
                  <a:pt x="181790" y="4224"/>
                </a:lnTo>
                <a:cubicBezTo>
                  <a:pt x="169274" y="1913"/>
                  <a:pt x="160343" y="745"/>
                  <a:pt x="145384" y="373"/>
                </a:cubicBezTo>
                <a:cubicBezTo>
                  <a:pt x="97230" y="-758"/>
                  <a:pt x="53713" y="12539"/>
                  <a:pt x="42586" y="40658"/>
                </a:cubicBezTo>
                <a:cubicBezTo>
                  <a:pt x="29291" y="73970"/>
                  <a:pt x="66878" y="92748"/>
                  <a:pt x="99438" y="108168"/>
                </a:cubicBezTo>
                <a:cubicBezTo>
                  <a:pt x="125369" y="120436"/>
                  <a:pt x="145773" y="132083"/>
                  <a:pt x="138614" y="147395"/>
                </a:cubicBezTo>
                <a:cubicBezTo>
                  <a:pt x="132995" y="159235"/>
                  <a:pt x="114706" y="164834"/>
                  <a:pt x="88078" y="164230"/>
                </a:cubicBezTo>
                <a:cubicBezTo>
                  <a:pt x="65044" y="163708"/>
                  <a:pt x="36281" y="157054"/>
                  <a:pt x="13620" y="145657"/>
                </a:cubicBezTo>
                <a:lnTo>
                  <a:pt x="156" y="174841"/>
                </a:lnTo>
                <a:cubicBezTo>
                  <a:pt x="16812" y="182548"/>
                  <a:pt x="51160" y="193068"/>
                  <a:pt x="80483" y="193786"/>
                </a:cubicBezTo>
                <a:cubicBezTo>
                  <a:pt x="135546" y="194990"/>
                  <a:pt x="171206" y="181197"/>
                  <a:pt x="185475" y="151146"/>
                </a:cubicBezTo>
                <a:cubicBezTo>
                  <a:pt x="202363" y="115704"/>
                  <a:pt x="160465" y="96289"/>
                  <a:pt x="126801" y="80049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409AAB88-3413-EC77-4C36-6413261D61F0}"/>
              </a:ext>
            </a:extLst>
          </p:cNvPr>
          <p:cNvSpPr/>
          <p:nvPr/>
        </p:nvSpPr>
        <p:spPr>
          <a:xfrm>
            <a:off x="11249837" y="6473435"/>
            <a:ext cx="271992" cy="96919"/>
          </a:xfrm>
          <a:custGeom>
            <a:avLst/>
            <a:gdLst>
              <a:gd name="connsiteX0" fmla="*/ 24786 w 543702"/>
              <a:gd name="connsiteY0" fmla="*/ 130510 h 193836"/>
              <a:gd name="connsiteX1" fmla="*/ 26265 w 543702"/>
              <a:gd name="connsiteY1" fmla="*/ 131371 h 193836"/>
              <a:gd name="connsiteX2" fmla="*/ 27570 w 543702"/>
              <a:gd name="connsiteY2" fmla="*/ 130510 h 193836"/>
              <a:gd name="connsiteX3" fmla="*/ 54389 w 543702"/>
              <a:gd name="connsiteY3" fmla="*/ 47391 h 193836"/>
              <a:gd name="connsiteX4" fmla="*/ 122624 w 543702"/>
              <a:gd name="connsiteY4" fmla="*/ 190743 h 193836"/>
              <a:gd name="connsiteX5" fmla="*/ 166730 w 543702"/>
              <a:gd name="connsiteY5" fmla="*/ 190743 h 193836"/>
              <a:gd name="connsiteX6" fmla="*/ 188518 w 543702"/>
              <a:gd name="connsiteY6" fmla="*/ 122604 h 193836"/>
              <a:gd name="connsiteX7" fmla="*/ 189941 w 543702"/>
              <a:gd name="connsiteY7" fmla="*/ 121776 h 193836"/>
              <a:gd name="connsiteX8" fmla="*/ 191272 w 543702"/>
              <a:gd name="connsiteY8" fmla="*/ 122604 h 193836"/>
              <a:gd name="connsiteX9" fmla="*/ 300695 w 543702"/>
              <a:gd name="connsiteY9" fmla="*/ 194122 h 193836"/>
              <a:gd name="connsiteX10" fmla="*/ 383645 w 543702"/>
              <a:gd name="connsiteY10" fmla="*/ 179190 h 193836"/>
              <a:gd name="connsiteX11" fmla="*/ 406456 w 543702"/>
              <a:gd name="connsiteY11" fmla="*/ 107273 h 193836"/>
              <a:gd name="connsiteX12" fmla="*/ 494196 w 543702"/>
              <a:gd name="connsiteY12" fmla="*/ 107273 h 193836"/>
              <a:gd name="connsiteX13" fmla="*/ 503086 w 543702"/>
              <a:gd name="connsiteY13" fmla="*/ 79396 h 193836"/>
              <a:gd name="connsiteX14" fmla="*/ 415382 w 543702"/>
              <a:gd name="connsiteY14" fmla="*/ 79396 h 193836"/>
              <a:gd name="connsiteX15" fmla="*/ 430501 w 543702"/>
              <a:gd name="connsiteY15" fmla="*/ 32192 h 193836"/>
              <a:gd name="connsiteX16" fmla="*/ 535074 w 543702"/>
              <a:gd name="connsiteY16" fmla="*/ 32192 h 193836"/>
              <a:gd name="connsiteX17" fmla="*/ 544130 w 543702"/>
              <a:gd name="connsiteY17" fmla="*/ 3282 h 193836"/>
              <a:gd name="connsiteX18" fmla="*/ 397326 w 543702"/>
              <a:gd name="connsiteY18" fmla="*/ 3282 h 193836"/>
              <a:gd name="connsiteX19" fmla="*/ 347512 w 543702"/>
              <a:gd name="connsiteY19" fmla="*/ 159077 h 193836"/>
              <a:gd name="connsiteX20" fmla="*/ 310222 w 543702"/>
              <a:gd name="connsiteY20" fmla="*/ 163028 h 193836"/>
              <a:gd name="connsiteX21" fmla="*/ 243880 w 543702"/>
              <a:gd name="connsiteY21" fmla="*/ 140499 h 193836"/>
              <a:gd name="connsiteX22" fmla="*/ 232348 w 543702"/>
              <a:gd name="connsiteY22" fmla="*/ 96830 h 193836"/>
              <a:gd name="connsiteX23" fmla="*/ 329674 w 543702"/>
              <a:gd name="connsiteY23" fmla="*/ 31370 h 193836"/>
              <a:gd name="connsiteX24" fmla="*/ 362158 w 543702"/>
              <a:gd name="connsiteY24" fmla="*/ 33328 h 193836"/>
              <a:gd name="connsiteX25" fmla="*/ 372488 w 543702"/>
              <a:gd name="connsiteY25" fmla="*/ 3040 h 193836"/>
              <a:gd name="connsiteX26" fmla="*/ 329693 w 543702"/>
              <a:gd name="connsiteY26" fmla="*/ 286 h 193836"/>
              <a:gd name="connsiteX27" fmla="*/ 216882 w 543702"/>
              <a:gd name="connsiteY27" fmla="*/ 44365 h 193836"/>
              <a:gd name="connsiteX28" fmla="*/ 214713 w 543702"/>
              <a:gd name="connsiteY28" fmla="*/ 45208 h 193836"/>
              <a:gd name="connsiteX29" fmla="*/ 213579 w 543702"/>
              <a:gd name="connsiteY29" fmla="*/ 44365 h 193836"/>
              <a:gd name="connsiteX30" fmla="*/ 226687 w 543702"/>
              <a:gd name="connsiteY30" fmla="*/ 3322 h 193836"/>
              <a:gd name="connsiteX31" fmla="*/ 188381 w 543702"/>
              <a:gd name="connsiteY31" fmla="*/ 3322 h 193836"/>
              <a:gd name="connsiteX32" fmla="*/ 146497 w 543702"/>
              <a:gd name="connsiteY32" fmla="*/ 134679 h 193836"/>
              <a:gd name="connsiteX33" fmla="*/ 72225 w 543702"/>
              <a:gd name="connsiteY33" fmla="*/ 3322 h 193836"/>
              <a:gd name="connsiteX34" fmla="*/ 31152 w 543702"/>
              <a:gd name="connsiteY34" fmla="*/ 3322 h 193836"/>
              <a:gd name="connsiteX35" fmla="*/ 428 w 543702"/>
              <a:gd name="connsiteY35" fmla="*/ 98970 h 193836"/>
              <a:gd name="connsiteX36" fmla="*/ 24786 w 543702"/>
              <a:gd name="connsiteY36" fmla="*/ 130510 h 19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43702" h="193836">
                <a:moveTo>
                  <a:pt x="24786" y="130510"/>
                </a:moveTo>
                <a:cubicBezTo>
                  <a:pt x="25053" y="131180"/>
                  <a:pt x="25533" y="131371"/>
                  <a:pt x="26265" y="131371"/>
                </a:cubicBezTo>
                <a:cubicBezTo>
                  <a:pt x="27026" y="131371"/>
                  <a:pt x="27355" y="131146"/>
                  <a:pt x="27570" y="130510"/>
                </a:cubicBezTo>
                <a:cubicBezTo>
                  <a:pt x="27883" y="129560"/>
                  <a:pt x="54389" y="47391"/>
                  <a:pt x="54389" y="47391"/>
                </a:cubicBezTo>
                <a:cubicBezTo>
                  <a:pt x="81438" y="86058"/>
                  <a:pt x="108257" y="136941"/>
                  <a:pt x="122624" y="190743"/>
                </a:cubicBezTo>
                <a:lnTo>
                  <a:pt x="166730" y="190743"/>
                </a:lnTo>
                <a:lnTo>
                  <a:pt x="188518" y="122604"/>
                </a:lnTo>
                <a:cubicBezTo>
                  <a:pt x="188741" y="121936"/>
                  <a:pt x="189238" y="121776"/>
                  <a:pt x="189941" y="121776"/>
                </a:cubicBezTo>
                <a:cubicBezTo>
                  <a:pt x="190651" y="121776"/>
                  <a:pt x="191214" y="122002"/>
                  <a:pt x="191272" y="122604"/>
                </a:cubicBezTo>
                <a:cubicBezTo>
                  <a:pt x="197937" y="165357"/>
                  <a:pt x="240454" y="194122"/>
                  <a:pt x="300695" y="194122"/>
                </a:cubicBezTo>
                <a:cubicBezTo>
                  <a:pt x="339717" y="194122"/>
                  <a:pt x="374887" y="183893"/>
                  <a:pt x="383645" y="179190"/>
                </a:cubicBezTo>
                <a:lnTo>
                  <a:pt x="406456" y="107273"/>
                </a:lnTo>
                <a:lnTo>
                  <a:pt x="494196" y="107273"/>
                </a:lnTo>
                <a:lnTo>
                  <a:pt x="503086" y="79396"/>
                </a:lnTo>
                <a:lnTo>
                  <a:pt x="415382" y="79396"/>
                </a:lnTo>
                <a:lnTo>
                  <a:pt x="430501" y="32192"/>
                </a:lnTo>
                <a:lnTo>
                  <a:pt x="535074" y="32192"/>
                </a:lnTo>
                <a:lnTo>
                  <a:pt x="544130" y="3282"/>
                </a:lnTo>
                <a:lnTo>
                  <a:pt x="397326" y="3282"/>
                </a:lnTo>
                <a:lnTo>
                  <a:pt x="347512" y="159077"/>
                </a:lnTo>
                <a:cubicBezTo>
                  <a:pt x="336926" y="161748"/>
                  <a:pt x="323854" y="163028"/>
                  <a:pt x="310222" y="163028"/>
                </a:cubicBezTo>
                <a:cubicBezTo>
                  <a:pt x="280783" y="163028"/>
                  <a:pt x="257228" y="156063"/>
                  <a:pt x="243880" y="140499"/>
                </a:cubicBezTo>
                <a:cubicBezTo>
                  <a:pt x="233881" y="128781"/>
                  <a:pt x="229895" y="113695"/>
                  <a:pt x="232348" y="96830"/>
                </a:cubicBezTo>
                <a:cubicBezTo>
                  <a:pt x="238253" y="56690"/>
                  <a:pt x="277363" y="31370"/>
                  <a:pt x="329674" y="31370"/>
                </a:cubicBezTo>
                <a:cubicBezTo>
                  <a:pt x="340652" y="31370"/>
                  <a:pt x="351993" y="32018"/>
                  <a:pt x="362158" y="33328"/>
                </a:cubicBezTo>
                <a:lnTo>
                  <a:pt x="372488" y="3040"/>
                </a:lnTo>
                <a:cubicBezTo>
                  <a:pt x="359898" y="1140"/>
                  <a:pt x="344633" y="286"/>
                  <a:pt x="329693" y="286"/>
                </a:cubicBezTo>
                <a:cubicBezTo>
                  <a:pt x="283307" y="286"/>
                  <a:pt x="242993" y="16254"/>
                  <a:pt x="216882" y="44365"/>
                </a:cubicBezTo>
                <a:cubicBezTo>
                  <a:pt x="216091" y="45234"/>
                  <a:pt x="215212" y="45208"/>
                  <a:pt x="214713" y="45208"/>
                </a:cubicBezTo>
                <a:cubicBezTo>
                  <a:pt x="213892" y="45208"/>
                  <a:pt x="213378" y="45051"/>
                  <a:pt x="213579" y="44365"/>
                </a:cubicBezTo>
                <a:lnTo>
                  <a:pt x="226687" y="3322"/>
                </a:lnTo>
                <a:lnTo>
                  <a:pt x="188381" y="3322"/>
                </a:lnTo>
                <a:lnTo>
                  <a:pt x="146497" y="134679"/>
                </a:lnTo>
                <a:cubicBezTo>
                  <a:pt x="133188" y="95942"/>
                  <a:pt x="105765" y="44904"/>
                  <a:pt x="72225" y="3322"/>
                </a:cubicBezTo>
                <a:lnTo>
                  <a:pt x="31152" y="3322"/>
                </a:lnTo>
                <a:lnTo>
                  <a:pt x="428" y="98970"/>
                </a:lnTo>
                <a:cubicBezTo>
                  <a:pt x="15882" y="110355"/>
                  <a:pt x="20756" y="118706"/>
                  <a:pt x="24786" y="130510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41BDF252-97D2-8BA5-DF59-B53B9AE87C0D}"/>
              </a:ext>
            </a:extLst>
          </p:cNvPr>
          <p:cNvSpPr/>
          <p:nvPr/>
        </p:nvSpPr>
        <p:spPr>
          <a:xfrm>
            <a:off x="11164905" y="6632581"/>
            <a:ext cx="29352" cy="36067"/>
          </a:xfrm>
          <a:custGeom>
            <a:avLst/>
            <a:gdLst>
              <a:gd name="connsiteX0" fmla="*/ 51787 w 58673"/>
              <a:gd name="connsiteY0" fmla="*/ 35137 h 72133"/>
              <a:gd name="connsiteX1" fmla="*/ 55811 w 58673"/>
              <a:gd name="connsiteY1" fmla="*/ 22148 h 72133"/>
              <a:gd name="connsiteX2" fmla="*/ 53591 w 58673"/>
              <a:gd name="connsiteY2" fmla="*/ 11605 h 72133"/>
              <a:gd name="connsiteX3" fmla="*/ 47606 w 58673"/>
              <a:gd name="connsiteY3" fmla="*/ 4875 h 72133"/>
              <a:gd name="connsiteX4" fmla="*/ 38820 w 58673"/>
              <a:gd name="connsiteY4" fmla="*/ 1314 h 72133"/>
              <a:gd name="connsiteX5" fmla="*/ 28231 w 58673"/>
              <a:gd name="connsiteY5" fmla="*/ 239 h 72133"/>
              <a:gd name="connsiteX6" fmla="*/ -70 w 58673"/>
              <a:gd name="connsiteY6" fmla="*/ 239 h 72133"/>
              <a:gd name="connsiteX7" fmla="*/ -70 w 58673"/>
              <a:gd name="connsiteY7" fmla="*/ 72373 h 72133"/>
              <a:gd name="connsiteX8" fmla="*/ 16049 w 58673"/>
              <a:gd name="connsiteY8" fmla="*/ 72373 h 72133"/>
              <a:gd name="connsiteX9" fmla="*/ 16049 w 58673"/>
              <a:gd name="connsiteY9" fmla="*/ 43546 h 72133"/>
              <a:gd name="connsiteX10" fmla="*/ 23995 w 58673"/>
              <a:gd name="connsiteY10" fmla="*/ 43546 h 72133"/>
              <a:gd name="connsiteX11" fmla="*/ 39283 w 58673"/>
              <a:gd name="connsiteY11" fmla="*/ 72373 h 72133"/>
              <a:gd name="connsiteX12" fmla="*/ 58603 w 58673"/>
              <a:gd name="connsiteY12" fmla="*/ 72373 h 72133"/>
              <a:gd name="connsiteX13" fmla="*/ 40013 w 58673"/>
              <a:gd name="connsiteY13" fmla="*/ 41915 h 72133"/>
              <a:gd name="connsiteX14" fmla="*/ 51787 w 58673"/>
              <a:gd name="connsiteY14" fmla="*/ 35137 h 72133"/>
              <a:gd name="connsiteX15" fmla="*/ 37785 w 58673"/>
              <a:gd name="connsiteY15" fmla="*/ 26626 h 72133"/>
              <a:gd name="connsiteX16" fmla="*/ 34530 w 58673"/>
              <a:gd name="connsiteY16" fmla="*/ 29027 h 72133"/>
              <a:gd name="connsiteX17" fmla="*/ 30145 w 58673"/>
              <a:gd name="connsiteY17" fmla="*/ 29945 h 72133"/>
              <a:gd name="connsiteX18" fmla="*/ 25548 w 58673"/>
              <a:gd name="connsiteY18" fmla="*/ 30094 h 72133"/>
              <a:gd name="connsiteX19" fmla="*/ 16049 w 58673"/>
              <a:gd name="connsiteY19" fmla="*/ 30094 h 72133"/>
              <a:gd name="connsiteX20" fmla="*/ 16049 w 58673"/>
              <a:gd name="connsiteY20" fmla="*/ 13692 h 72133"/>
              <a:gd name="connsiteX21" fmla="*/ 26584 w 58673"/>
              <a:gd name="connsiteY21" fmla="*/ 13692 h 72133"/>
              <a:gd name="connsiteX22" fmla="*/ 31023 w 58673"/>
              <a:gd name="connsiteY22" fmla="*/ 13998 h 72133"/>
              <a:gd name="connsiteX23" fmla="*/ 35055 w 58673"/>
              <a:gd name="connsiteY23" fmla="*/ 15166 h 72133"/>
              <a:gd name="connsiteX24" fmla="*/ 37942 w 58673"/>
              <a:gd name="connsiteY24" fmla="*/ 17661 h 72133"/>
              <a:gd name="connsiteX25" fmla="*/ 39079 w 58673"/>
              <a:gd name="connsiteY25" fmla="*/ 22046 h 72133"/>
              <a:gd name="connsiteX26" fmla="*/ 37785 w 58673"/>
              <a:gd name="connsiteY26" fmla="*/ 26626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673" h="72133">
                <a:moveTo>
                  <a:pt x="51787" y="35137"/>
                </a:moveTo>
                <a:cubicBezTo>
                  <a:pt x="54469" y="31568"/>
                  <a:pt x="55811" y="27238"/>
                  <a:pt x="55811" y="22148"/>
                </a:cubicBezTo>
                <a:cubicBezTo>
                  <a:pt x="55811" y="17935"/>
                  <a:pt x="55065" y="14421"/>
                  <a:pt x="53591" y="11605"/>
                </a:cubicBezTo>
                <a:cubicBezTo>
                  <a:pt x="52108" y="8781"/>
                  <a:pt x="50116" y="6538"/>
                  <a:pt x="47606" y="4875"/>
                </a:cubicBezTo>
                <a:cubicBezTo>
                  <a:pt x="45088" y="3212"/>
                  <a:pt x="42162" y="2020"/>
                  <a:pt x="38820" y="1314"/>
                </a:cubicBezTo>
                <a:cubicBezTo>
                  <a:pt x="35487" y="600"/>
                  <a:pt x="31949" y="239"/>
                  <a:pt x="28231" y="239"/>
                </a:cubicBezTo>
                <a:lnTo>
                  <a:pt x="-70" y="239"/>
                </a:lnTo>
                <a:lnTo>
                  <a:pt x="-70" y="72373"/>
                </a:lnTo>
                <a:lnTo>
                  <a:pt x="16049" y="72373"/>
                </a:lnTo>
                <a:lnTo>
                  <a:pt x="16049" y="43546"/>
                </a:lnTo>
                <a:lnTo>
                  <a:pt x="23995" y="43546"/>
                </a:lnTo>
                <a:lnTo>
                  <a:pt x="39283" y="72373"/>
                </a:lnTo>
                <a:lnTo>
                  <a:pt x="58603" y="72373"/>
                </a:lnTo>
                <a:lnTo>
                  <a:pt x="40013" y="41915"/>
                </a:lnTo>
                <a:cubicBezTo>
                  <a:pt x="45174" y="40965"/>
                  <a:pt x="49096" y="38706"/>
                  <a:pt x="51787" y="35137"/>
                </a:cubicBezTo>
                <a:moveTo>
                  <a:pt x="37785" y="26626"/>
                </a:moveTo>
                <a:cubicBezTo>
                  <a:pt x="36930" y="27717"/>
                  <a:pt x="35840" y="28517"/>
                  <a:pt x="34530" y="29027"/>
                </a:cubicBezTo>
                <a:cubicBezTo>
                  <a:pt x="33220" y="29537"/>
                  <a:pt x="31761" y="29843"/>
                  <a:pt x="30145" y="29945"/>
                </a:cubicBezTo>
                <a:cubicBezTo>
                  <a:pt x="28529" y="30047"/>
                  <a:pt x="26992" y="30094"/>
                  <a:pt x="25548" y="30094"/>
                </a:cubicBezTo>
                <a:lnTo>
                  <a:pt x="16049" y="30094"/>
                </a:lnTo>
                <a:lnTo>
                  <a:pt x="16049" y="13692"/>
                </a:lnTo>
                <a:lnTo>
                  <a:pt x="26584" y="13692"/>
                </a:lnTo>
                <a:cubicBezTo>
                  <a:pt x="28027" y="13692"/>
                  <a:pt x="29502" y="13794"/>
                  <a:pt x="31023" y="13998"/>
                </a:cubicBezTo>
                <a:cubicBezTo>
                  <a:pt x="32537" y="14202"/>
                  <a:pt x="33879" y="14594"/>
                  <a:pt x="35055" y="15166"/>
                </a:cubicBezTo>
                <a:cubicBezTo>
                  <a:pt x="36216" y="15747"/>
                  <a:pt x="37181" y="16578"/>
                  <a:pt x="37942" y="17661"/>
                </a:cubicBezTo>
                <a:cubicBezTo>
                  <a:pt x="38703" y="18751"/>
                  <a:pt x="39079" y="20210"/>
                  <a:pt x="39079" y="22046"/>
                </a:cubicBezTo>
                <a:cubicBezTo>
                  <a:pt x="39079" y="24014"/>
                  <a:pt x="38648" y="25544"/>
                  <a:pt x="37785" y="26626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D6AB346E-9710-2611-FD06-3A2845D1DB5D}"/>
              </a:ext>
            </a:extLst>
          </p:cNvPr>
          <p:cNvSpPr/>
          <p:nvPr/>
        </p:nvSpPr>
        <p:spPr>
          <a:xfrm rot="7525294" flipV="1">
            <a:off x="11232249" y="6621964"/>
            <a:ext cx="15112" cy="8593"/>
          </a:xfrm>
          <a:custGeom>
            <a:avLst/>
            <a:gdLst>
              <a:gd name="connsiteX0" fmla="*/ 12199 w 30223"/>
              <a:gd name="connsiteY0" fmla="*/ 207 h 17178"/>
              <a:gd name="connsiteX1" fmla="*/ 30201 w 30223"/>
              <a:gd name="connsiteY1" fmla="*/ 207 h 17178"/>
              <a:gd name="connsiteX2" fmla="*/ 22295 w 30223"/>
              <a:gd name="connsiteY2" fmla="*/ 11322 h 17178"/>
              <a:gd name="connsiteX3" fmla="*/ -22 w 30223"/>
              <a:gd name="connsiteY3" fmla="*/ 17386 h 17178"/>
              <a:gd name="connsiteX4" fmla="*/ 12199 w 30223"/>
              <a:gd name="connsiteY4" fmla="*/ 207 h 1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3" h="17178">
                <a:moveTo>
                  <a:pt x="12199" y="207"/>
                </a:moveTo>
                <a:lnTo>
                  <a:pt x="30201" y="207"/>
                </a:lnTo>
                <a:lnTo>
                  <a:pt x="22295" y="11322"/>
                </a:lnTo>
                <a:lnTo>
                  <a:pt x="-22" y="17386"/>
                </a:lnTo>
                <a:lnTo>
                  <a:pt x="12199" y="20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4BD7B079-F704-0511-5EC6-0DA244B615DD}"/>
              </a:ext>
            </a:extLst>
          </p:cNvPr>
          <p:cNvSpPr/>
          <p:nvPr/>
        </p:nvSpPr>
        <p:spPr>
          <a:xfrm>
            <a:off x="11224846" y="6632581"/>
            <a:ext cx="25785" cy="36067"/>
          </a:xfrm>
          <a:custGeom>
            <a:avLst/>
            <a:gdLst>
              <a:gd name="connsiteX0" fmla="*/ 16096 w 51543"/>
              <a:gd name="connsiteY0" fmla="*/ 43028 h 72133"/>
              <a:gd name="connsiteX1" fmla="*/ 47802 w 51543"/>
              <a:gd name="connsiteY1" fmla="*/ 43028 h 72133"/>
              <a:gd name="connsiteX2" fmla="*/ 47802 w 51543"/>
              <a:gd name="connsiteY2" fmla="*/ 28360 h 72133"/>
              <a:gd name="connsiteX3" fmla="*/ 16096 w 51543"/>
              <a:gd name="connsiteY3" fmla="*/ 28360 h 72133"/>
              <a:gd name="connsiteX4" fmla="*/ 16096 w 51543"/>
              <a:gd name="connsiteY4" fmla="*/ 14908 h 72133"/>
              <a:gd name="connsiteX5" fmla="*/ 49661 w 51543"/>
              <a:gd name="connsiteY5" fmla="*/ 14908 h 72133"/>
              <a:gd name="connsiteX6" fmla="*/ 49661 w 51543"/>
              <a:gd name="connsiteY6" fmla="*/ 239 h 72133"/>
              <a:gd name="connsiteX7" fmla="*/ -23 w 51543"/>
              <a:gd name="connsiteY7" fmla="*/ 239 h 72133"/>
              <a:gd name="connsiteX8" fmla="*/ -23 w 51543"/>
              <a:gd name="connsiteY8" fmla="*/ 72373 h 72133"/>
              <a:gd name="connsiteX9" fmla="*/ 51520 w 51543"/>
              <a:gd name="connsiteY9" fmla="*/ 72373 h 72133"/>
              <a:gd name="connsiteX10" fmla="*/ 51520 w 51543"/>
              <a:gd name="connsiteY10" fmla="*/ 57697 h 72133"/>
              <a:gd name="connsiteX11" fmla="*/ 16096 w 51543"/>
              <a:gd name="connsiteY11" fmla="*/ 57697 h 72133"/>
              <a:gd name="connsiteX12" fmla="*/ 16096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096" y="43028"/>
                </a:moveTo>
                <a:lnTo>
                  <a:pt x="47802" y="43028"/>
                </a:lnTo>
                <a:lnTo>
                  <a:pt x="47802" y="28360"/>
                </a:lnTo>
                <a:lnTo>
                  <a:pt x="16096" y="28360"/>
                </a:lnTo>
                <a:lnTo>
                  <a:pt x="16096" y="14908"/>
                </a:lnTo>
                <a:lnTo>
                  <a:pt x="49661" y="14908"/>
                </a:lnTo>
                <a:lnTo>
                  <a:pt x="49661" y="239"/>
                </a:lnTo>
                <a:lnTo>
                  <a:pt x="-23" y="239"/>
                </a:lnTo>
                <a:lnTo>
                  <a:pt x="-23" y="72373"/>
                </a:lnTo>
                <a:lnTo>
                  <a:pt x="51520" y="72373"/>
                </a:lnTo>
                <a:lnTo>
                  <a:pt x="51520" y="57697"/>
                </a:lnTo>
                <a:lnTo>
                  <a:pt x="16096" y="57697"/>
                </a:lnTo>
                <a:lnTo>
                  <a:pt x="16096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5AFBEF2B-CB55-336B-FEB5-E4532375280B}"/>
              </a:ext>
            </a:extLst>
          </p:cNvPr>
          <p:cNvSpPr/>
          <p:nvPr/>
        </p:nvSpPr>
        <p:spPr>
          <a:xfrm>
            <a:off x="11280501" y="6631663"/>
            <a:ext cx="26401" cy="37903"/>
          </a:xfrm>
          <a:custGeom>
            <a:avLst/>
            <a:gdLst>
              <a:gd name="connsiteX0" fmla="*/ 44074 w 52774"/>
              <a:gd name="connsiteY0" fmla="*/ 36204 h 75804"/>
              <a:gd name="connsiteX1" fmla="*/ 35955 w 52774"/>
              <a:gd name="connsiteY1" fmla="*/ 32737 h 75804"/>
              <a:gd name="connsiteX2" fmla="*/ 27852 w 52774"/>
              <a:gd name="connsiteY2" fmla="*/ 30297 h 75804"/>
              <a:gd name="connsiteX3" fmla="*/ 21609 w 52774"/>
              <a:gd name="connsiteY3" fmla="*/ 27340 h 75804"/>
              <a:gd name="connsiteX4" fmla="*/ 19130 w 52774"/>
              <a:gd name="connsiteY4" fmla="*/ 22344 h 75804"/>
              <a:gd name="connsiteX5" fmla="*/ 20157 w 52774"/>
              <a:gd name="connsiteY5" fmla="*/ 18884 h 75804"/>
              <a:gd name="connsiteX6" fmla="*/ 22848 w 52774"/>
              <a:gd name="connsiteY6" fmla="*/ 16586 h 75804"/>
              <a:gd name="connsiteX7" fmla="*/ 26362 w 52774"/>
              <a:gd name="connsiteY7" fmla="*/ 15315 h 75804"/>
              <a:gd name="connsiteX8" fmla="*/ 29970 w 52774"/>
              <a:gd name="connsiteY8" fmla="*/ 14908 h 75804"/>
              <a:gd name="connsiteX9" fmla="*/ 36324 w 52774"/>
              <a:gd name="connsiteY9" fmla="*/ 16084 h 75804"/>
              <a:gd name="connsiteX10" fmla="*/ 41642 w 52774"/>
              <a:gd name="connsiteY10" fmla="*/ 19700 h 75804"/>
              <a:gd name="connsiteX11" fmla="*/ 52694 w 52774"/>
              <a:gd name="connsiteY11" fmla="*/ 7777 h 75804"/>
              <a:gd name="connsiteX12" fmla="*/ 42262 w 52774"/>
              <a:gd name="connsiteY12" fmla="*/ 1965 h 75804"/>
              <a:gd name="connsiteX13" fmla="*/ 30284 w 52774"/>
              <a:gd name="connsiteY13" fmla="*/ 239 h 75804"/>
              <a:gd name="connsiteX14" fmla="*/ 19844 w 52774"/>
              <a:gd name="connsiteY14" fmla="*/ 1714 h 75804"/>
              <a:gd name="connsiteX15" fmla="*/ 10917 w 52774"/>
              <a:gd name="connsiteY15" fmla="*/ 6146 h 75804"/>
              <a:gd name="connsiteX16" fmla="*/ 4713 w 52774"/>
              <a:gd name="connsiteY16" fmla="*/ 13480 h 75804"/>
              <a:gd name="connsiteX17" fmla="*/ 2391 w 52774"/>
              <a:gd name="connsiteY17" fmla="*/ 23669 h 75804"/>
              <a:gd name="connsiteX18" fmla="*/ 4924 w 52774"/>
              <a:gd name="connsiteY18" fmla="*/ 33349 h 75804"/>
              <a:gd name="connsiteX19" fmla="*/ 11278 w 52774"/>
              <a:gd name="connsiteY19" fmla="*/ 39255 h 75804"/>
              <a:gd name="connsiteX20" fmla="*/ 19538 w 52774"/>
              <a:gd name="connsiteY20" fmla="*/ 42824 h 75804"/>
              <a:gd name="connsiteX21" fmla="*/ 27797 w 52774"/>
              <a:gd name="connsiteY21" fmla="*/ 45476 h 75804"/>
              <a:gd name="connsiteX22" fmla="*/ 34159 w 52774"/>
              <a:gd name="connsiteY22" fmla="*/ 48684 h 75804"/>
              <a:gd name="connsiteX23" fmla="*/ 36677 w 52774"/>
              <a:gd name="connsiteY23" fmla="*/ 53830 h 75804"/>
              <a:gd name="connsiteX24" fmla="*/ 35704 w 52774"/>
              <a:gd name="connsiteY24" fmla="*/ 57195 h 75804"/>
              <a:gd name="connsiteX25" fmla="*/ 33124 w 52774"/>
              <a:gd name="connsiteY25" fmla="*/ 59532 h 75804"/>
              <a:gd name="connsiteX26" fmla="*/ 29507 w 52774"/>
              <a:gd name="connsiteY26" fmla="*/ 60913 h 75804"/>
              <a:gd name="connsiteX27" fmla="*/ 25531 w 52774"/>
              <a:gd name="connsiteY27" fmla="*/ 61368 h 75804"/>
              <a:gd name="connsiteX28" fmla="*/ 17734 w 52774"/>
              <a:gd name="connsiteY28" fmla="*/ 59587 h 75804"/>
              <a:gd name="connsiteX29" fmla="*/ 11482 w 52774"/>
              <a:gd name="connsiteY29" fmla="*/ 54543 h 75804"/>
              <a:gd name="connsiteX30" fmla="*/ 22 w 52774"/>
              <a:gd name="connsiteY30" fmla="*/ 66976 h 75804"/>
              <a:gd name="connsiteX31" fmla="*/ 11380 w 52774"/>
              <a:gd name="connsiteY31" fmla="*/ 73903 h 75804"/>
              <a:gd name="connsiteX32" fmla="*/ 24597 w 52774"/>
              <a:gd name="connsiteY32" fmla="*/ 76044 h 75804"/>
              <a:gd name="connsiteX33" fmla="*/ 35398 w 52774"/>
              <a:gd name="connsiteY33" fmla="*/ 74616 h 75804"/>
              <a:gd name="connsiteX34" fmla="*/ 44380 w 52774"/>
              <a:gd name="connsiteY34" fmla="*/ 70232 h 75804"/>
              <a:gd name="connsiteX35" fmla="*/ 50522 w 52774"/>
              <a:gd name="connsiteY35" fmla="*/ 62795 h 75804"/>
              <a:gd name="connsiteX36" fmla="*/ 52796 w 52774"/>
              <a:gd name="connsiteY36" fmla="*/ 52300 h 75804"/>
              <a:gd name="connsiteX37" fmla="*/ 50326 w 52774"/>
              <a:gd name="connsiteY37" fmla="*/ 42213 h 75804"/>
              <a:gd name="connsiteX38" fmla="*/ 44074 w 52774"/>
              <a:gd name="connsiteY38" fmla="*/ 36204 h 7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2774" h="75804">
                <a:moveTo>
                  <a:pt x="44074" y="36204"/>
                </a:moveTo>
                <a:cubicBezTo>
                  <a:pt x="41556" y="34706"/>
                  <a:pt x="38850" y="33553"/>
                  <a:pt x="35955" y="32737"/>
                </a:cubicBezTo>
                <a:cubicBezTo>
                  <a:pt x="33077" y="31921"/>
                  <a:pt x="30370" y="31105"/>
                  <a:pt x="27852" y="30297"/>
                </a:cubicBezTo>
                <a:cubicBezTo>
                  <a:pt x="25342" y="29482"/>
                  <a:pt x="23248" y="28493"/>
                  <a:pt x="21609" y="27340"/>
                </a:cubicBezTo>
                <a:cubicBezTo>
                  <a:pt x="19946" y="26187"/>
                  <a:pt x="19130" y="24524"/>
                  <a:pt x="19130" y="22344"/>
                </a:cubicBezTo>
                <a:cubicBezTo>
                  <a:pt x="19130" y="20987"/>
                  <a:pt x="19475" y="19834"/>
                  <a:pt x="20157" y="18884"/>
                </a:cubicBezTo>
                <a:cubicBezTo>
                  <a:pt x="20848" y="17927"/>
                  <a:pt x="21750" y="17167"/>
                  <a:pt x="22848" y="16586"/>
                </a:cubicBezTo>
                <a:cubicBezTo>
                  <a:pt x="23946" y="16014"/>
                  <a:pt x="25107" y="15590"/>
                  <a:pt x="26362" y="15315"/>
                </a:cubicBezTo>
                <a:cubicBezTo>
                  <a:pt x="27601" y="15049"/>
                  <a:pt x="28794" y="14908"/>
                  <a:pt x="29970" y="14908"/>
                </a:cubicBezTo>
                <a:cubicBezTo>
                  <a:pt x="31963" y="14908"/>
                  <a:pt x="34081" y="15300"/>
                  <a:pt x="36324" y="16084"/>
                </a:cubicBezTo>
                <a:cubicBezTo>
                  <a:pt x="38559" y="16861"/>
                  <a:pt x="40324" y="18069"/>
                  <a:pt x="41642" y="19700"/>
                </a:cubicBezTo>
                <a:lnTo>
                  <a:pt x="52694" y="7777"/>
                </a:lnTo>
                <a:cubicBezTo>
                  <a:pt x="49604" y="5063"/>
                  <a:pt x="46113" y="3126"/>
                  <a:pt x="42262" y="1965"/>
                </a:cubicBezTo>
                <a:cubicBezTo>
                  <a:pt x="38410" y="812"/>
                  <a:pt x="34410" y="239"/>
                  <a:pt x="30284" y="239"/>
                </a:cubicBezTo>
                <a:cubicBezTo>
                  <a:pt x="26699" y="239"/>
                  <a:pt x="23224" y="733"/>
                  <a:pt x="19844" y="1714"/>
                </a:cubicBezTo>
                <a:cubicBezTo>
                  <a:pt x="16471" y="2702"/>
                  <a:pt x="13490" y="4177"/>
                  <a:pt x="10917" y="6146"/>
                </a:cubicBezTo>
                <a:cubicBezTo>
                  <a:pt x="8336" y="8115"/>
                  <a:pt x="6266" y="10562"/>
                  <a:pt x="4713" y="13480"/>
                </a:cubicBezTo>
                <a:cubicBezTo>
                  <a:pt x="3159" y="16406"/>
                  <a:pt x="2391" y="19802"/>
                  <a:pt x="2391" y="23669"/>
                </a:cubicBezTo>
                <a:cubicBezTo>
                  <a:pt x="2391" y="27678"/>
                  <a:pt x="3238" y="30909"/>
                  <a:pt x="4924" y="33349"/>
                </a:cubicBezTo>
                <a:cubicBezTo>
                  <a:pt x="6611" y="35796"/>
                  <a:pt x="8729" y="37765"/>
                  <a:pt x="11278" y="39255"/>
                </a:cubicBezTo>
                <a:cubicBezTo>
                  <a:pt x="13827" y="40754"/>
                  <a:pt x="16573" y="41946"/>
                  <a:pt x="19538" y="42824"/>
                </a:cubicBezTo>
                <a:cubicBezTo>
                  <a:pt x="22503" y="43711"/>
                  <a:pt x="25248" y="44597"/>
                  <a:pt x="27797" y="45476"/>
                </a:cubicBezTo>
                <a:cubicBezTo>
                  <a:pt x="30347" y="46354"/>
                  <a:pt x="32457" y="47429"/>
                  <a:pt x="34159" y="48684"/>
                </a:cubicBezTo>
                <a:cubicBezTo>
                  <a:pt x="35838" y="49939"/>
                  <a:pt x="36677" y="51657"/>
                  <a:pt x="36677" y="53830"/>
                </a:cubicBezTo>
                <a:cubicBezTo>
                  <a:pt x="36677" y="55124"/>
                  <a:pt x="36347" y="56238"/>
                  <a:pt x="35704" y="57195"/>
                </a:cubicBezTo>
                <a:cubicBezTo>
                  <a:pt x="35053" y="58144"/>
                  <a:pt x="34190" y="58920"/>
                  <a:pt x="33124" y="59532"/>
                </a:cubicBezTo>
                <a:cubicBezTo>
                  <a:pt x="32057" y="60144"/>
                  <a:pt x="30849" y="60607"/>
                  <a:pt x="29507" y="60913"/>
                </a:cubicBezTo>
                <a:cubicBezTo>
                  <a:pt x="28174" y="61219"/>
                  <a:pt x="26841" y="61368"/>
                  <a:pt x="25531" y="61368"/>
                </a:cubicBezTo>
                <a:cubicBezTo>
                  <a:pt x="22848" y="61368"/>
                  <a:pt x="20244" y="60772"/>
                  <a:pt x="17734" y="59587"/>
                </a:cubicBezTo>
                <a:cubicBezTo>
                  <a:pt x="15216" y="58395"/>
                  <a:pt x="13129" y="56716"/>
                  <a:pt x="11482" y="54543"/>
                </a:cubicBezTo>
                <a:lnTo>
                  <a:pt x="22" y="66976"/>
                </a:lnTo>
                <a:cubicBezTo>
                  <a:pt x="3520" y="70169"/>
                  <a:pt x="7317" y="72475"/>
                  <a:pt x="11380" y="73903"/>
                </a:cubicBezTo>
                <a:cubicBezTo>
                  <a:pt x="15443" y="75330"/>
                  <a:pt x="19844" y="76044"/>
                  <a:pt x="24597" y="76044"/>
                </a:cubicBezTo>
                <a:cubicBezTo>
                  <a:pt x="28386" y="76044"/>
                  <a:pt x="31978" y="75565"/>
                  <a:pt x="35398" y="74616"/>
                </a:cubicBezTo>
                <a:cubicBezTo>
                  <a:pt x="38795" y="73667"/>
                  <a:pt x="41799" y="72200"/>
                  <a:pt x="44380" y="70232"/>
                </a:cubicBezTo>
                <a:cubicBezTo>
                  <a:pt x="46961" y="68263"/>
                  <a:pt x="49016" y="65784"/>
                  <a:pt x="50522" y="62795"/>
                </a:cubicBezTo>
                <a:cubicBezTo>
                  <a:pt x="52036" y="59807"/>
                  <a:pt x="52796" y="56308"/>
                  <a:pt x="52796" y="52300"/>
                </a:cubicBezTo>
                <a:cubicBezTo>
                  <a:pt x="52796" y="48088"/>
                  <a:pt x="51965" y="44731"/>
                  <a:pt x="50326" y="42213"/>
                </a:cubicBezTo>
                <a:cubicBezTo>
                  <a:pt x="48663" y="39703"/>
                  <a:pt x="46584" y="37694"/>
                  <a:pt x="44074" y="36204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85AC8931-9D1A-D312-58E9-BA0B46B09239}"/>
              </a:ext>
            </a:extLst>
          </p:cNvPr>
          <p:cNvSpPr/>
          <p:nvPr/>
        </p:nvSpPr>
        <p:spPr>
          <a:xfrm>
            <a:off x="11339354" y="6632581"/>
            <a:ext cx="25785" cy="36067"/>
          </a:xfrm>
          <a:custGeom>
            <a:avLst/>
            <a:gdLst>
              <a:gd name="connsiteX0" fmla="*/ 16181 w 51543"/>
              <a:gd name="connsiteY0" fmla="*/ 43028 h 72133"/>
              <a:gd name="connsiteX1" fmla="*/ 47894 w 51543"/>
              <a:gd name="connsiteY1" fmla="*/ 43028 h 72133"/>
              <a:gd name="connsiteX2" fmla="*/ 47894 w 51543"/>
              <a:gd name="connsiteY2" fmla="*/ 28360 h 72133"/>
              <a:gd name="connsiteX3" fmla="*/ 16181 w 51543"/>
              <a:gd name="connsiteY3" fmla="*/ 28360 h 72133"/>
              <a:gd name="connsiteX4" fmla="*/ 16181 w 51543"/>
              <a:gd name="connsiteY4" fmla="*/ 14908 h 72133"/>
              <a:gd name="connsiteX5" fmla="*/ 49753 w 51543"/>
              <a:gd name="connsiteY5" fmla="*/ 14908 h 72133"/>
              <a:gd name="connsiteX6" fmla="*/ 49753 w 51543"/>
              <a:gd name="connsiteY6" fmla="*/ 239 h 72133"/>
              <a:gd name="connsiteX7" fmla="*/ 69 w 51543"/>
              <a:gd name="connsiteY7" fmla="*/ 239 h 72133"/>
              <a:gd name="connsiteX8" fmla="*/ 69 w 51543"/>
              <a:gd name="connsiteY8" fmla="*/ 72373 h 72133"/>
              <a:gd name="connsiteX9" fmla="*/ 51612 w 51543"/>
              <a:gd name="connsiteY9" fmla="*/ 72373 h 72133"/>
              <a:gd name="connsiteX10" fmla="*/ 51612 w 51543"/>
              <a:gd name="connsiteY10" fmla="*/ 57697 h 72133"/>
              <a:gd name="connsiteX11" fmla="*/ 16181 w 51543"/>
              <a:gd name="connsiteY11" fmla="*/ 57697 h 72133"/>
              <a:gd name="connsiteX12" fmla="*/ 16181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181" y="43028"/>
                </a:moveTo>
                <a:lnTo>
                  <a:pt x="47894" y="43028"/>
                </a:lnTo>
                <a:lnTo>
                  <a:pt x="47894" y="28360"/>
                </a:lnTo>
                <a:lnTo>
                  <a:pt x="16181" y="28360"/>
                </a:lnTo>
                <a:lnTo>
                  <a:pt x="16181" y="14908"/>
                </a:lnTo>
                <a:lnTo>
                  <a:pt x="49753" y="14908"/>
                </a:lnTo>
                <a:lnTo>
                  <a:pt x="49753" y="239"/>
                </a:lnTo>
                <a:lnTo>
                  <a:pt x="69" y="239"/>
                </a:lnTo>
                <a:lnTo>
                  <a:pt x="69" y="72373"/>
                </a:lnTo>
                <a:lnTo>
                  <a:pt x="51612" y="72373"/>
                </a:lnTo>
                <a:lnTo>
                  <a:pt x="51612" y="57697"/>
                </a:lnTo>
                <a:lnTo>
                  <a:pt x="16181" y="57697"/>
                </a:lnTo>
                <a:lnTo>
                  <a:pt x="16181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AA2A6B27-3848-1904-0FD5-678B6E28F7C0}"/>
              </a:ext>
            </a:extLst>
          </p:cNvPr>
          <p:cNvSpPr/>
          <p:nvPr/>
        </p:nvSpPr>
        <p:spPr>
          <a:xfrm>
            <a:off x="11393972" y="6632581"/>
            <a:ext cx="38389" cy="36067"/>
          </a:xfrm>
          <a:custGeom>
            <a:avLst/>
            <a:gdLst>
              <a:gd name="connsiteX0" fmla="*/ 31722 w 76738"/>
              <a:gd name="connsiteY0" fmla="*/ 239 h 72133"/>
              <a:gd name="connsiteX1" fmla="*/ 118 w 76738"/>
              <a:gd name="connsiteY1" fmla="*/ 72373 h 72133"/>
              <a:gd name="connsiteX2" fmla="*/ 17877 w 76738"/>
              <a:gd name="connsiteY2" fmla="*/ 72373 h 72133"/>
              <a:gd name="connsiteX3" fmla="*/ 23972 w 76738"/>
              <a:gd name="connsiteY3" fmla="*/ 57093 h 72133"/>
              <a:gd name="connsiteX4" fmla="*/ 52383 w 76738"/>
              <a:gd name="connsiteY4" fmla="*/ 57093 h 72133"/>
              <a:gd name="connsiteX5" fmla="*/ 58682 w 76738"/>
              <a:gd name="connsiteY5" fmla="*/ 72373 h 72133"/>
              <a:gd name="connsiteX6" fmla="*/ 76856 w 76738"/>
              <a:gd name="connsiteY6" fmla="*/ 72373 h 72133"/>
              <a:gd name="connsiteX7" fmla="*/ 45049 w 76738"/>
              <a:gd name="connsiteY7" fmla="*/ 239 h 72133"/>
              <a:gd name="connsiteX8" fmla="*/ 31722 w 76738"/>
              <a:gd name="connsiteY8" fmla="*/ 239 h 72133"/>
              <a:gd name="connsiteX9" fmla="*/ 29031 w 76738"/>
              <a:gd name="connsiteY9" fmla="*/ 43648 h 72133"/>
              <a:gd name="connsiteX10" fmla="*/ 37911 w 76738"/>
              <a:gd name="connsiteY10" fmla="*/ 21222 h 72133"/>
              <a:gd name="connsiteX11" fmla="*/ 46908 w 76738"/>
              <a:gd name="connsiteY11" fmla="*/ 43648 h 72133"/>
              <a:gd name="connsiteX12" fmla="*/ 29031 w 76738"/>
              <a:gd name="connsiteY12" fmla="*/ 4364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738" h="72133">
                <a:moveTo>
                  <a:pt x="31722" y="239"/>
                </a:moveTo>
                <a:lnTo>
                  <a:pt x="118" y="72373"/>
                </a:lnTo>
                <a:lnTo>
                  <a:pt x="17877" y="72373"/>
                </a:lnTo>
                <a:lnTo>
                  <a:pt x="23972" y="57093"/>
                </a:lnTo>
                <a:lnTo>
                  <a:pt x="52383" y="57093"/>
                </a:lnTo>
                <a:lnTo>
                  <a:pt x="58682" y="72373"/>
                </a:lnTo>
                <a:lnTo>
                  <a:pt x="76856" y="72373"/>
                </a:lnTo>
                <a:lnTo>
                  <a:pt x="45049" y="239"/>
                </a:lnTo>
                <a:lnTo>
                  <a:pt x="31722" y="239"/>
                </a:lnTo>
                <a:close/>
                <a:moveTo>
                  <a:pt x="29031" y="43648"/>
                </a:moveTo>
                <a:lnTo>
                  <a:pt x="37911" y="21222"/>
                </a:lnTo>
                <a:lnTo>
                  <a:pt x="46908" y="43648"/>
                </a:lnTo>
                <a:lnTo>
                  <a:pt x="29031" y="4364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D4641F9C-48A0-7D74-AA98-05FF7F4378C3}"/>
              </a:ext>
            </a:extLst>
          </p:cNvPr>
          <p:cNvSpPr/>
          <p:nvPr/>
        </p:nvSpPr>
        <p:spPr>
          <a:xfrm>
            <a:off x="11462180" y="6632581"/>
            <a:ext cx="30843" cy="36984"/>
          </a:xfrm>
          <a:custGeom>
            <a:avLst/>
            <a:gdLst>
              <a:gd name="connsiteX0" fmla="*/ 45713 w 61654"/>
              <a:gd name="connsiteY0" fmla="*/ 43947 h 73969"/>
              <a:gd name="connsiteX1" fmla="*/ 44622 w 61654"/>
              <a:gd name="connsiteY1" fmla="*/ 50159 h 73969"/>
              <a:gd name="connsiteX2" fmla="*/ 41587 w 61654"/>
              <a:gd name="connsiteY2" fmla="*/ 55101 h 73969"/>
              <a:gd name="connsiteX3" fmla="*/ 36935 w 61654"/>
              <a:gd name="connsiteY3" fmla="*/ 58364 h 73969"/>
              <a:gd name="connsiteX4" fmla="*/ 31052 w 61654"/>
              <a:gd name="connsiteY4" fmla="*/ 59533 h 73969"/>
              <a:gd name="connsiteX5" fmla="*/ 25114 w 61654"/>
              <a:gd name="connsiteY5" fmla="*/ 58364 h 73969"/>
              <a:gd name="connsiteX6" fmla="*/ 20416 w 61654"/>
              <a:gd name="connsiteY6" fmla="*/ 55101 h 73969"/>
              <a:gd name="connsiteX7" fmla="*/ 17356 w 61654"/>
              <a:gd name="connsiteY7" fmla="*/ 50159 h 73969"/>
              <a:gd name="connsiteX8" fmla="*/ 16282 w 61654"/>
              <a:gd name="connsiteY8" fmla="*/ 43947 h 73969"/>
              <a:gd name="connsiteX9" fmla="*/ 16282 w 61654"/>
              <a:gd name="connsiteY9" fmla="*/ 240 h 73969"/>
              <a:gd name="connsiteX10" fmla="*/ 170 w 61654"/>
              <a:gd name="connsiteY10" fmla="*/ 240 h 73969"/>
              <a:gd name="connsiteX11" fmla="*/ 170 w 61654"/>
              <a:gd name="connsiteY11" fmla="*/ 44559 h 73969"/>
              <a:gd name="connsiteX12" fmla="*/ 2131 w 61654"/>
              <a:gd name="connsiteY12" fmla="*/ 56380 h 73969"/>
              <a:gd name="connsiteX13" fmla="*/ 7975 w 61654"/>
              <a:gd name="connsiteY13" fmla="*/ 65753 h 73969"/>
              <a:gd name="connsiteX14" fmla="*/ 17623 w 61654"/>
              <a:gd name="connsiteY14" fmla="*/ 71966 h 73969"/>
              <a:gd name="connsiteX15" fmla="*/ 31052 w 61654"/>
              <a:gd name="connsiteY15" fmla="*/ 74209 h 73969"/>
              <a:gd name="connsiteX16" fmla="*/ 44379 w 61654"/>
              <a:gd name="connsiteY16" fmla="*/ 71966 h 73969"/>
              <a:gd name="connsiteX17" fmla="*/ 54027 w 61654"/>
              <a:gd name="connsiteY17" fmla="*/ 65753 h 73969"/>
              <a:gd name="connsiteX18" fmla="*/ 59871 w 61654"/>
              <a:gd name="connsiteY18" fmla="*/ 56380 h 73969"/>
              <a:gd name="connsiteX19" fmla="*/ 61824 w 61654"/>
              <a:gd name="connsiteY19" fmla="*/ 44559 h 73969"/>
              <a:gd name="connsiteX20" fmla="*/ 61824 w 61654"/>
              <a:gd name="connsiteY20" fmla="*/ 240 h 73969"/>
              <a:gd name="connsiteX21" fmla="*/ 45713 w 61654"/>
              <a:gd name="connsiteY21" fmla="*/ 240 h 73969"/>
              <a:gd name="connsiteX22" fmla="*/ 45713 w 61654"/>
              <a:gd name="connsiteY22" fmla="*/ 43947 h 7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654" h="73969">
                <a:moveTo>
                  <a:pt x="45713" y="43947"/>
                </a:moveTo>
                <a:cubicBezTo>
                  <a:pt x="45713" y="46190"/>
                  <a:pt x="45360" y="48261"/>
                  <a:pt x="44622" y="50159"/>
                </a:cubicBezTo>
                <a:cubicBezTo>
                  <a:pt x="43909" y="52065"/>
                  <a:pt x="42897" y="53713"/>
                  <a:pt x="41587" y="55101"/>
                </a:cubicBezTo>
                <a:cubicBezTo>
                  <a:pt x="40277" y="56497"/>
                  <a:pt x="38731" y="57580"/>
                  <a:pt x="36935" y="58364"/>
                </a:cubicBezTo>
                <a:cubicBezTo>
                  <a:pt x="35155" y="59148"/>
                  <a:pt x="33186" y="59533"/>
                  <a:pt x="31052" y="59533"/>
                </a:cubicBezTo>
                <a:cubicBezTo>
                  <a:pt x="28919" y="59533"/>
                  <a:pt x="26926" y="59148"/>
                  <a:pt x="25114" y="58364"/>
                </a:cubicBezTo>
                <a:cubicBezTo>
                  <a:pt x="23287" y="57580"/>
                  <a:pt x="21718" y="56497"/>
                  <a:pt x="20416" y="55101"/>
                </a:cubicBezTo>
                <a:cubicBezTo>
                  <a:pt x="19098" y="53713"/>
                  <a:pt x="18086" y="52065"/>
                  <a:pt x="17356" y="50159"/>
                </a:cubicBezTo>
                <a:cubicBezTo>
                  <a:pt x="16643" y="48261"/>
                  <a:pt x="16282" y="46190"/>
                  <a:pt x="16282" y="43947"/>
                </a:cubicBezTo>
                <a:lnTo>
                  <a:pt x="16282" y="240"/>
                </a:lnTo>
                <a:lnTo>
                  <a:pt x="170" y="240"/>
                </a:lnTo>
                <a:lnTo>
                  <a:pt x="170" y="44559"/>
                </a:lnTo>
                <a:cubicBezTo>
                  <a:pt x="170" y="48841"/>
                  <a:pt x="821" y="52779"/>
                  <a:pt x="2131" y="56380"/>
                </a:cubicBezTo>
                <a:cubicBezTo>
                  <a:pt x="3441" y="59980"/>
                  <a:pt x="5386" y="63102"/>
                  <a:pt x="7975" y="65753"/>
                </a:cubicBezTo>
                <a:cubicBezTo>
                  <a:pt x="10548" y="68397"/>
                  <a:pt x="13756" y="70475"/>
                  <a:pt x="17623" y="71966"/>
                </a:cubicBezTo>
                <a:cubicBezTo>
                  <a:pt x="21482" y="73456"/>
                  <a:pt x="25954" y="74209"/>
                  <a:pt x="31052" y="74209"/>
                </a:cubicBezTo>
                <a:cubicBezTo>
                  <a:pt x="36072" y="74209"/>
                  <a:pt x="40512" y="73456"/>
                  <a:pt x="44379" y="71966"/>
                </a:cubicBezTo>
                <a:cubicBezTo>
                  <a:pt x="48231" y="70475"/>
                  <a:pt x="51447" y="68397"/>
                  <a:pt x="54027" y="65753"/>
                </a:cubicBezTo>
                <a:cubicBezTo>
                  <a:pt x="56616" y="63102"/>
                  <a:pt x="58553" y="59980"/>
                  <a:pt x="59871" y="56380"/>
                </a:cubicBezTo>
                <a:cubicBezTo>
                  <a:pt x="61173" y="52779"/>
                  <a:pt x="61824" y="48841"/>
                  <a:pt x="61824" y="44559"/>
                </a:cubicBezTo>
                <a:lnTo>
                  <a:pt x="61824" y="240"/>
                </a:lnTo>
                <a:lnTo>
                  <a:pt x="45713" y="240"/>
                </a:lnTo>
                <a:lnTo>
                  <a:pt x="45713" y="4394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347DB2CE-0F56-7CFB-A992-239E6B62B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9949" y="2455994"/>
            <a:ext cx="5629055" cy="1946013"/>
          </a:xfrm>
        </p:spPr>
        <p:txBody>
          <a:bodyPr/>
          <a:lstStyle>
            <a:lvl1pPr algn="l">
              <a:lnSpc>
                <a:spcPct val="88000"/>
              </a:lnSpc>
              <a:defRPr sz="4789">
                <a:solidFill>
                  <a:srgbClr val="FF4052"/>
                </a:solidFill>
              </a:defRPr>
            </a:lvl1pPr>
          </a:lstStyle>
          <a:p>
            <a:r>
              <a:rPr lang="pt-BR"/>
              <a:t>Nitia volupta tius</a:t>
            </a:r>
            <a:br>
              <a:rPr lang="pt-BR"/>
            </a:br>
            <a:r>
              <a:rPr lang="pt-BR"/>
              <a:t>volupienet ommos</a:t>
            </a:r>
            <a:br>
              <a:rPr lang="pt-BR"/>
            </a:br>
            <a:r>
              <a:rPr lang="pt-BR"/>
              <a:t>et prunet sequam.</a:t>
            </a:r>
            <a:endParaRPr lang="fr-FR"/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58F06C53-E984-2711-8C41-091B6A784F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509" y="1387975"/>
            <a:ext cx="5383545" cy="3870139"/>
          </a:xfrm>
          <a:custGeom>
            <a:avLst/>
            <a:gdLst>
              <a:gd name="connsiteX0" fmla="*/ 0 w 10761484"/>
              <a:gd name="connsiteY0" fmla="*/ 0 h 7740276"/>
              <a:gd name="connsiteX1" fmla="*/ 10761484 w 10761484"/>
              <a:gd name="connsiteY1" fmla="*/ 1982784 h 7740276"/>
              <a:gd name="connsiteX2" fmla="*/ 10761484 w 10761484"/>
              <a:gd name="connsiteY2" fmla="*/ 5842318 h 7740276"/>
              <a:gd name="connsiteX3" fmla="*/ 0 w 10761484"/>
              <a:gd name="connsiteY3" fmla="*/ 7740276 h 774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61484" h="7740276">
                <a:moveTo>
                  <a:pt x="0" y="0"/>
                </a:moveTo>
                <a:lnTo>
                  <a:pt x="10761484" y="1982784"/>
                </a:lnTo>
                <a:lnTo>
                  <a:pt x="10761484" y="5842318"/>
                </a:lnTo>
                <a:lnTo>
                  <a:pt x="0" y="7740276"/>
                </a:lnTo>
                <a:close/>
              </a:path>
            </a:pathLst>
          </a:custGeom>
          <a:gradFill>
            <a:gsLst>
              <a:gs pos="0">
                <a:srgbClr val="B080F2"/>
              </a:gs>
              <a:gs pos="50000">
                <a:srgbClr val="D760A2"/>
              </a:gs>
              <a:gs pos="100000">
                <a:srgbClr val="FF4052"/>
              </a:gs>
            </a:gsLst>
            <a:lin ang="0" scaled="1"/>
          </a:gradFill>
        </p:spPr>
        <p:txBody>
          <a:bodyPr wrap="square" tIns="216000" rIns="540000" anchor="ctr">
            <a:noAutofit/>
          </a:bodyPr>
          <a:lstStyle>
            <a:lvl1pPr algn="ctr">
              <a:lnSpc>
                <a:spcPct val="92000"/>
              </a:lnSpc>
              <a:spcBef>
                <a:spcPts val="0"/>
              </a:spcBef>
              <a:defRPr sz="16500">
                <a:solidFill>
                  <a:schemeClr val="bg1"/>
                </a:solidFill>
                <a:latin typeface="Avenir LT Std 65 Medium" panose="020B0803020203020204" pitchFamily="34" charset="0"/>
              </a:defRPr>
            </a:lvl1pPr>
            <a:lvl2pPr marL="0">
              <a:lnSpc>
                <a:spcPct val="92000"/>
              </a:lnSpc>
              <a:spcBef>
                <a:spcPts val="0"/>
              </a:spcBef>
              <a:spcAft>
                <a:spcPts val="700"/>
              </a:spcAft>
              <a:defRPr sz="4500">
                <a:solidFill>
                  <a:srgbClr val="800064"/>
                </a:solidFill>
                <a:latin typeface="+mj-lt"/>
              </a:defRPr>
            </a:lvl2pPr>
          </a:lstStyle>
          <a:p>
            <a:pPr lvl="0"/>
            <a:r>
              <a:rPr lang="fr-FR"/>
              <a:t>324</a:t>
            </a:r>
          </a:p>
        </p:txBody>
      </p:sp>
    </p:spTree>
    <p:extLst>
      <p:ext uri="{BB962C8B-B14F-4D97-AF65-F5344CB8AC3E}">
        <p14:creationId xmlns:p14="http://schemas.microsoft.com/office/powerpoint/2010/main" val="320232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.Citations 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36">
            <a:extLst>
              <a:ext uri="{FF2B5EF4-FFF2-40B4-BE49-F238E27FC236}">
                <a16:creationId xmlns:a16="http://schemas.microsoft.com/office/drawing/2014/main" id="{8EECE699-92BD-BFBB-3C7E-2060B297FA3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24" y="0"/>
            <a:ext cx="12191576" cy="6858000"/>
          </a:xfrm>
          <a:prstGeom prst="rect">
            <a:avLst/>
          </a:prstGeom>
          <a:gradFill>
            <a:gsLst>
              <a:gs pos="0">
                <a:srgbClr val="91C0BF"/>
              </a:gs>
              <a:gs pos="100000">
                <a:srgbClr val="00AFB5"/>
              </a:gs>
            </a:gsLst>
            <a:lin ang="0" scaled="0"/>
          </a:gradFill>
        </p:spPr>
        <p:txBody>
          <a:bodyPr vert="horz" lIns="0" tIns="0" rIns="0" bIns="0" rtlCol="0">
            <a:noAutofit/>
          </a:bodyPr>
          <a:lstStyle>
            <a:lvl1pPr>
              <a:defRPr lang="fr-FR" sz="133">
                <a:noFill/>
              </a:defRPr>
            </a:lvl1pPr>
          </a:lstStyle>
          <a:p>
            <a:pPr lvl="0"/>
            <a:r>
              <a:rPr lang="fr-FR"/>
              <a:t>Cliquez sur l'icône pour ajouter une image4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347DB2CE-0F56-7CFB-A992-239E6B62B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85083" y="2320593"/>
            <a:ext cx="4513141" cy="2067329"/>
          </a:xfrm>
        </p:spPr>
        <p:txBody>
          <a:bodyPr/>
          <a:lstStyle>
            <a:lvl1pPr algn="l">
              <a:lnSpc>
                <a:spcPct val="101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pt-BR"/>
              <a:t>Nitia volupta</a:t>
            </a:r>
            <a:br>
              <a:rPr lang="pt-BR"/>
            </a:br>
            <a:r>
              <a:rPr lang="pt-BR"/>
              <a:t>volupienet et </a:t>
            </a:r>
            <a:br>
              <a:rPr lang="pt-BR"/>
            </a:br>
            <a:r>
              <a:rPr lang="pt-BR"/>
              <a:t>pruet sequam.</a:t>
            </a:r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67302564-4992-2AAC-3E42-0BFBAA6608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7" y="384241"/>
            <a:ext cx="7289856" cy="6087751"/>
          </a:xfrm>
          <a:custGeom>
            <a:avLst/>
            <a:gdLst>
              <a:gd name="connsiteX0" fmla="*/ 234 w 14679643"/>
              <a:gd name="connsiteY0" fmla="*/ 0 h 12175502"/>
              <a:gd name="connsiteX1" fmla="*/ 14679643 w 14679643"/>
              <a:gd name="connsiteY1" fmla="*/ 4107543 h 12175502"/>
              <a:gd name="connsiteX2" fmla="*/ 14679582 w 14679643"/>
              <a:gd name="connsiteY2" fmla="*/ 7932823 h 12175502"/>
              <a:gd name="connsiteX3" fmla="*/ 0 w 14679643"/>
              <a:gd name="connsiteY3" fmla="*/ 12175502 h 1217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79643" h="12175502">
                <a:moveTo>
                  <a:pt x="234" y="0"/>
                </a:moveTo>
                <a:lnTo>
                  <a:pt x="14679643" y="4107543"/>
                </a:lnTo>
                <a:lnTo>
                  <a:pt x="14679582" y="7932823"/>
                </a:lnTo>
                <a:lnTo>
                  <a:pt x="0" y="121755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tIns="180000" rIns="900000" anchor="ctr">
            <a:noAutofit/>
          </a:bodyPr>
          <a:lstStyle>
            <a:lvl1pPr algn="ctr">
              <a:lnSpc>
                <a:spcPct val="92000"/>
              </a:lnSpc>
              <a:spcBef>
                <a:spcPts val="0"/>
              </a:spcBef>
              <a:defRPr sz="17500">
                <a:solidFill>
                  <a:schemeClr val="accent3"/>
                </a:solidFill>
                <a:latin typeface="Avenir LT Std 65 Medium" panose="020B0803020203020204" pitchFamily="34" charset="0"/>
              </a:defRPr>
            </a:lvl1pPr>
            <a:lvl2pPr marL="0">
              <a:lnSpc>
                <a:spcPct val="92000"/>
              </a:lnSpc>
              <a:spcBef>
                <a:spcPts val="0"/>
              </a:spcBef>
              <a:spcAft>
                <a:spcPts val="700"/>
              </a:spcAft>
              <a:defRPr sz="4500">
                <a:solidFill>
                  <a:srgbClr val="800064"/>
                </a:solidFill>
                <a:latin typeface="+mj-lt"/>
              </a:defRPr>
            </a:lvl2pPr>
          </a:lstStyle>
          <a:p>
            <a:pPr lvl="0"/>
            <a:r>
              <a:rPr lang="fr-FR"/>
              <a:t>130</a:t>
            </a:r>
          </a:p>
        </p:txBody>
      </p:sp>
      <p:sp>
        <p:nvSpPr>
          <p:cNvPr id="8" name="Espace réservé du graphique SmartArt 38">
            <a:extLst>
              <a:ext uri="{FF2B5EF4-FFF2-40B4-BE49-F238E27FC236}">
                <a16:creationId xmlns:a16="http://schemas.microsoft.com/office/drawing/2014/main" id="{216A5EB2-8BE6-812B-0E58-6CD01E67A24D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11139076" y="6383771"/>
            <a:ext cx="413345" cy="285059"/>
          </a:xfrm>
          <a:custGeom>
            <a:avLst/>
            <a:gdLst>
              <a:gd name="connsiteX0" fmla="*/ 544512 w 826259"/>
              <a:gd name="connsiteY0" fmla="*/ 516664 h 570116"/>
              <a:gd name="connsiteX1" fmla="*/ 535554 w 826259"/>
              <a:gd name="connsiteY1" fmla="*/ 539287 h 570116"/>
              <a:gd name="connsiteX2" fmla="*/ 553588 w 826259"/>
              <a:gd name="connsiteY2" fmla="*/ 539287 h 570116"/>
              <a:gd name="connsiteX3" fmla="*/ 60548 w 826259"/>
              <a:gd name="connsiteY3" fmla="*/ 509068 h 570116"/>
              <a:gd name="connsiteX4" fmla="*/ 60548 w 826259"/>
              <a:gd name="connsiteY4" fmla="*/ 525613 h 570116"/>
              <a:gd name="connsiteX5" fmla="*/ 70130 w 826259"/>
              <a:gd name="connsiteY5" fmla="*/ 525613 h 570116"/>
              <a:gd name="connsiteX6" fmla="*/ 74766 w 826259"/>
              <a:gd name="connsiteY6" fmla="*/ 525463 h 570116"/>
              <a:gd name="connsiteX7" fmla="*/ 79190 w 826259"/>
              <a:gd name="connsiteY7" fmla="*/ 524537 h 570116"/>
              <a:gd name="connsiteX8" fmla="*/ 82474 w 826259"/>
              <a:gd name="connsiteY8" fmla="*/ 522116 h 570116"/>
              <a:gd name="connsiteX9" fmla="*/ 83780 w 826259"/>
              <a:gd name="connsiteY9" fmla="*/ 517495 h 570116"/>
              <a:gd name="connsiteX10" fmla="*/ 82632 w 826259"/>
              <a:gd name="connsiteY10" fmla="*/ 513072 h 570116"/>
              <a:gd name="connsiteX11" fmla="*/ 79720 w 826259"/>
              <a:gd name="connsiteY11" fmla="*/ 510555 h 570116"/>
              <a:gd name="connsiteX12" fmla="*/ 75654 w 826259"/>
              <a:gd name="connsiteY12" fmla="*/ 509376 h 570116"/>
              <a:gd name="connsiteX13" fmla="*/ 71174 w 826259"/>
              <a:gd name="connsiteY13" fmla="*/ 509068 h 570116"/>
              <a:gd name="connsiteX14" fmla="*/ 643982 w 826259"/>
              <a:gd name="connsiteY14" fmla="*/ 495498 h 570116"/>
              <a:gd name="connsiteX15" fmla="*/ 660234 w 826259"/>
              <a:gd name="connsiteY15" fmla="*/ 495498 h 570116"/>
              <a:gd name="connsiteX16" fmla="*/ 660234 w 826259"/>
              <a:gd name="connsiteY16" fmla="*/ 539588 h 570116"/>
              <a:gd name="connsiteX17" fmla="*/ 661318 w 826259"/>
              <a:gd name="connsiteY17" fmla="*/ 545855 h 570116"/>
              <a:gd name="connsiteX18" fmla="*/ 664404 w 826259"/>
              <a:gd name="connsiteY18" fmla="*/ 550840 h 570116"/>
              <a:gd name="connsiteX19" fmla="*/ 669144 w 826259"/>
              <a:gd name="connsiteY19" fmla="*/ 554132 h 570116"/>
              <a:gd name="connsiteX20" fmla="*/ 675134 w 826259"/>
              <a:gd name="connsiteY20" fmla="*/ 555311 h 570116"/>
              <a:gd name="connsiteX21" fmla="*/ 681070 w 826259"/>
              <a:gd name="connsiteY21" fmla="*/ 554132 h 570116"/>
              <a:gd name="connsiteX22" fmla="*/ 685762 w 826259"/>
              <a:gd name="connsiteY22" fmla="*/ 550840 h 570116"/>
              <a:gd name="connsiteX23" fmla="*/ 688822 w 826259"/>
              <a:gd name="connsiteY23" fmla="*/ 545855 h 570116"/>
              <a:gd name="connsiteX24" fmla="*/ 689922 w 826259"/>
              <a:gd name="connsiteY24" fmla="*/ 539588 h 570116"/>
              <a:gd name="connsiteX25" fmla="*/ 689922 w 826259"/>
              <a:gd name="connsiteY25" fmla="*/ 495498 h 570116"/>
              <a:gd name="connsiteX26" fmla="*/ 706176 w 826259"/>
              <a:gd name="connsiteY26" fmla="*/ 495498 h 570116"/>
              <a:gd name="connsiteX27" fmla="*/ 706176 w 826259"/>
              <a:gd name="connsiteY27" fmla="*/ 540205 h 570116"/>
              <a:gd name="connsiteX28" fmla="*/ 704206 w 826259"/>
              <a:gd name="connsiteY28" fmla="*/ 552130 h 570116"/>
              <a:gd name="connsiteX29" fmla="*/ 698310 w 826259"/>
              <a:gd name="connsiteY29" fmla="*/ 561586 h 570116"/>
              <a:gd name="connsiteX30" fmla="*/ 688578 w 826259"/>
              <a:gd name="connsiteY30" fmla="*/ 567853 h 570116"/>
              <a:gd name="connsiteX31" fmla="*/ 675134 w 826259"/>
              <a:gd name="connsiteY31" fmla="*/ 570116 h 570116"/>
              <a:gd name="connsiteX32" fmla="*/ 661586 w 826259"/>
              <a:gd name="connsiteY32" fmla="*/ 567853 h 570116"/>
              <a:gd name="connsiteX33" fmla="*/ 651854 w 826259"/>
              <a:gd name="connsiteY33" fmla="*/ 561586 h 570116"/>
              <a:gd name="connsiteX34" fmla="*/ 645958 w 826259"/>
              <a:gd name="connsiteY34" fmla="*/ 552130 h 570116"/>
              <a:gd name="connsiteX35" fmla="*/ 643982 w 826259"/>
              <a:gd name="connsiteY35" fmla="*/ 540205 h 570116"/>
              <a:gd name="connsiteX36" fmla="*/ 538270 w 826259"/>
              <a:gd name="connsiteY36" fmla="*/ 495497 h 570116"/>
              <a:gd name="connsiteX37" fmla="*/ 551714 w 826259"/>
              <a:gd name="connsiteY37" fmla="*/ 495497 h 570116"/>
              <a:gd name="connsiteX38" fmla="*/ 583798 w 826259"/>
              <a:gd name="connsiteY38" fmla="*/ 568264 h 570116"/>
              <a:gd name="connsiteX39" fmla="*/ 565466 w 826259"/>
              <a:gd name="connsiteY39" fmla="*/ 568264 h 570116"/>
              <a:gd name="connsiteX40" fmla="*/ 559110 w 826259"/>
              <a:gd name="connsiteY40" fmla="*/ 552849 h 570116"/>
              <a:gd name="connsiteX41" fmla="*/ 530450 w 826259"/>
              <a:gd name="connsiteY41" fmla="*/ 552849 h 570116"/>
              <a:gd name="connsiteX42" fmla="*/ 524302 w 826259"/>
              <a:gd name="connsiteY42" fmla="*/ 568264 h 570116"/>
              <a:gd name="connsiteX43" fmla="*/ 506388 w 826259"/>
              <a:gd name="connsiteY43" fmla="*/ 568264 h 570116"/>
              <a:gd name="connsiteX44" fmla="*/ 396200 w 826259"/>
              <a:gd name="connsiteY44" fmla="*/ 495497 h 570116"/>
              <a:gd name="connsiteX45" fmla="*/ 446320 w 826259"/>
              <a:gd name="connsiteY45" fmla="*/ 495497 h 570116"/>
              <a:gd name="connsiteX46" fmla="*/ 446320 w 826259"/>
              <a:gd name="connsiteY46" fmla="*/ 510294 h 570116"/>
              <a:gd name="connsiteX47" fmla="*/ 412454 w 826259"/>
              <a:gd name="connsiteY47" fmla="*/ 510294 h 570116"/>
              <a:gd name="connsiteX48" fmla="*/ 412454 w 826259"/>
              <a:gd name="connsiteY48" fmla="*/ 523865 h 570116"/>
              <a:gd name="connsiteX49" fmla="*/ 444446 w 826259"/>
              <a:gd name="connsiteY49" fmla="*/ 523865 h 570116"/>
              <a:gd name="connsiteX50" fmla="*/ 444446 w 826259"/>
              <a:gd name="connsiteY50" fmla="*/ 538662 h 570116"/>
              <a:gd name="connsiteX51" fmla="*/ 412454 w 826259"/>
              <a:gd name="connsiteY51" fmla="*/ 538662 h 570116"/>
              <a:gd name="connsiteX52" fmla="*/ 412454 w 826259"/>
              <a:gd name="connsiteY52" fmla="*/ 553459 h 570116"/>
              <a:gd name="connsiteX53" fmla="*/ 448194 w 826259"/>
              <a:gd name="connsiteY53" fmla="*/ 553459 h 570116"/>
              <a:gd name="connsiteX54" fmla="*/ 448194 w 826259"/>
              <a:gd name="connsiteY54" fmla="*/ 568264 h 570116"/>
              <a:gd name="connsiteX55" fmla="*/ 396200 w 826259"/>
              <a:gd name="connsiteY55" fmla="*/ 568264 h 570116"/>
              <a:gd name="connsiteX56" fmla="*/ 165202 w 826259"/>
              <a:gd name="connsiteY56" fmla="*/ 495497 h 570116"/>
              <a:gd name="connsiteX57" fmla="*/ 215322 w 826259"/>
              <a:gd name="connsiteY57" fmla="*/ 495497 h 570116"/>
              <a:gd name="connsiteX58" fmla="*/ 215322 w 826259"/>
              <a:gd name="connsiteY58" fmla="*/ 510294 h 570116"/>
              <a:gd name="connsiteX59" fmla="*/ 181462 w 826259"/>
              <a:gd name="connsiteY59" fmla="*/ 510294 h 570116"/>
              <a:gd name="connsiteX60" fmla="*/ 181462 w 826259"/>
              <a:gd name="connsiteY60" fmla="*/ 523865 h 570116"/>
              <a:gd name="connsiteX61" fmla="*/ 213446 w 826259"/>
              <a:gd name="connsiteY61" fmla="*/ 523865 h 570116"/>
              <a:gd name="connsiteX62" fmla="*/ 213446 w 826259"/>
              <a:gd name="connsiteY62" fmla="*/ 538662 h 570116"/>
              <a:gd name="connsiteX63" fmla="*/ 181462 w 826259"/>
              <a:gd name="connsiteY63" fmla="*/ 538662 h 570116"/>
              <a:gd name="connsiteX64" fmla="*/ 181462 w 826259"/>
              <a:gd name="connsiteY64" fmla="*/ 553459 h 570116"/>
              <a:gd name="connsiteX65" fmla="*/ 217198 w 826259"/>
              <a:gd name="connsiteY65" fmla="*/ 553459 h 570116"/>
              <a:gd name="connsiteX66" fmla="*/ 217198 w 826259"/>
              <a:gd name="connsiteY66" fmla="*/ 568264 h 570116"/>
              <a:gd name="connsiteX67" fmla="*/ 165202 w 826259"/>
              <a:gd name="connsiteY67" fmla="*/ 568264 h 570116"/>
              <a:gd name="connsiteX68" fmla="*/ 44286 w 826259"/>
              <a:gd name="connsiteY68" fmla="*/ 495497 h 570116"/>
              <a:gd name="connsiteX69" fmla="*/ 72836 w 826259"/>
              <a:gd name="connsiteY69" fmla="*/ 495497 h 570116"/>
              <a:gd name="connsiteX70" fmla="*/ 83518 w 826259"/>
              <a:gd name="connsiteY70" fmla="*/ 496581 h 570116"/>
              <a:gd name="connsiteX71" fmla="*/ 92382 w 826259"/>
              <a:gd name="connsiteY71" fmla="*/ 500174 h 570116"/>
              <a:gd name="connsiteX72" fmla="*/ 98418 w 826259"/>
              <a:gd name="connsiteY72" fmla="*/ 506963 h 570116"/>
              <a:gd name="connsiteX73" fmla="*/ 100658 w 826259"/>
              <a:gd name="connsiteY73" fmla="*/ 517598 h 570116"/>
              <a:gd name="connsiteX74" fmla="*/ 96598 w 826259"/>
              <a:gd name="connsiteY74" fmla="*/ 530701 h 570116"/>
              <a:gd name="connsiteX75" fmla="*/ 84722 w 826259"/>
              <a:gd name="connsiteY75" fmla="*/ 537538 h 570116"/>
              <a:gd name="connsiteX76" fmla="*/ 103474 w 826259"/>
              <a:gd name="connsiteY76" fmla="*/ 568264 h 570116"/>
              <a:gd name="connsiteX77" fmla="*/ 83986 w 826259"/>
              <a:gd name="connsiteY77" fmla="*/ 568264 h 570116"/>
              <a:gd name="connsiteX78" fmla="*/ 68562 w 826259"/>
              <a:gd name="connsiteY78" fmla="*/ 539184 h 570116"/>
              <a:gd name="connsiteX79" fmla="*/ 60548 w 826259"/>
              <a:gd name="connsiteY79" fmla="*/ 539184 h 570116"/>
              <a:gd name="connsiteX80" fmla="*/ 60548 w 826259"/>
              <a:gd name="connsiteY80" fmla="*/ 568264 h 570116"/>
              <a:gd name="connsiteX81" fmla="*/ 44286 w 826259"/>
              <a:gd name="connsiteY81" fmla="*/ 568264 h 570116"/>
              <a:gd name="connsiteX82" fmla="*/ 308004 w 826259"/>
              <a:gd name="connsiteY82" fmla="*/ 493645 h 570116"/>
              <a:gd name="connsiteX83" fmla="*/ 320086 w 826259"/>
              <a:gd name="connsiteY83" fmla="*/ 495386 h 570116"/>
              <a:gd name="connsiteX84" fmla="*/ 330610 w 826259"/>
              <a:gd name="connsiteY84" fmla="*/ 501249 h 570116"/>
              <a:gd name="connsiteX85" fmla="*/ 319462 w 826259"/>
              <a:gd name="connsiteY85" fmla="*/ 513277 h 570116"/>
              <a:gd name="connsiteX86" fmla="*/ 314096 w 826259"/>
              <a:gd name="connsiteY86" fmla="*/ 509629 h 570116"/>
              <a:gd name="connsiteX87" fmla="*/ 307686 w 826259"/>
              <a:gd name="connsiteY87" fmla="*/ 508442 h 570116"/>
              <a:gd name="connsiteX88" fmla="*/ 304046 w 826259"/>
              <a:gd name="connsiteY88" fmla="*/ 508854 h 570116"/>
              <a:gd name="connsiteX89" fmla="*/ 300502 w 826259"/>
              <a:gd name="connsiteY89" fmla="*/ 510136 h 570116"/>
              <a:gd name="connsiteX90" fmla="*/ 297788 w 826259"/>
              <a:gd name="connsiteY90" fmla="*/ 512454 h 570116"/>
              <a:gd name="connsiteX91" fmla="*/ 296750 w 826259"/>
              <a:gd name="connsiteY91" fmla="*/ 515944 h 570116"/>
              <a:gd name="connsiteX92" fmla="*/ 299252 w 826259"/>
              <a:gd name="connsiteY92" fmla="*/ 520984 h 570116"/>
              <a:gd name="connsiteX93" fmla="*/ 305550 w 826259"/>
              <a:gd name="connsiteY93" fmla="*/ 523967 h 570116"/>
              <a:gd name="connsiteX94" fmla="*/ 313726 w 826259"/>
              <a:gd name="connsiteY94" fmla="*/ 526428 h 570116"/>
              <a:gd name="connsiteX95" fmla="*/ 321914 w 826259"/>
              <a:gd name="connsiteY95" fmla="*/ 529926 h 570116"/>
              <a:gd name="connsiteX96" fmla="*/ 328222 w 826259"/>
              <a:gd name="connsiteY96" fmla="*/ 535987 h 570116"/>
              <a:gd name="connsiteX97" fmla="*/ 330714 w 826259"/>
              <a:gd name="connsiteY97" fmla="*/ 546163 h 570116"/>
              <a:gd name="connsiteX98" fmla="*/ 328418 w 826259"/>
              <a:gd name="connsiteY98" fmla="*/ 556750 h 570116"/>
              <a:gd name="connsiteX99" fmla="*/ 322222 w 826259"/>
              <a:gd name="connsiteY99" fmla="*/ 564252 h 570116"/>
              <a:gd name="connsiteX100" fmla="*/ 313162 w 826259"/>
              <a:gd name="connsiteY100" fmla="*/ 568675 h 570116"/>
              <a:gd name="connsiteX101" fmla="*/ 302266 w 826259"/>
              <a:gd name="connsiteY101" fmla="*/ 570115 h 570116"/>
              <a:gd name="connsiteX102" fmla="*/ 288934 w 826259"/>
              <a:gd name="connsiteY102" fmla="*/ 567955 h 570116"/>
              <a:gd name="connsiteX103" fmla="*/ 277476 w 826259"/>
              <a:gd name="connsiteY103" fmla="*/ 560968 h 570116"/>
              <a:gd name="connsiteX104" fmla="*/ 289036 w 826259"/>
              <a:gd name="connsiteY104" fmla="*/ 548426 h 570116"/>
              <a:gd name="connsiteX105" fmla="*/ 295342 w 826259"/>
              <a:gd name="connsiteY105" fmla="*/ 553514 h 570116"/>
              <a:gd name="connsiteX106" fmla="*/ 303208 w 826259"/>
              <a:gd name="connsiteY106" fmla="*/ 555310 h 570116"/>
              <a:gd name="connsiteX107" fmla="*/ 307220 w 826259"/>
              <a:gd name="connsiteY107" fmla="*/ 554851 h 570116"/>
              <a:gd name="connsiteX108" fmla="*/ 310868 w 826259"/>
              <a:gd name="connsiteY108" fmla="*/ 553458 h 570116"/>
              <a:gd name="connsiteX109" fmla="*/ 313470 w 826259"/>
              <a:gd name="connsiteY109" fmla="*/ 551100 h 570116"/>
              <a:gd name="connsiteX110" fmla="*/ 314452 w 826259"/>
              <a:gd name="connsiteY110" fmla="*/ 547706 h 570116"/>
              <a:gd name="connsiteX111" fmla="*/ 311912 w 826259"/>
              <a:gd name="connsiteY111" fmla="*/ 542515 h 570116"/>
              <a:gd name="connsiteX112" fmla="*/ 305494 w 826259"/>
              <a:gd name="connsiteY112" fmla="*/ 539279 h 570116"/>
              <a:gd name="connsiteX113" fmla="*/ 297162 w 826259"/>
              <a:gd name="connsiteY113" fmla="*/ 536604 h 570116"/>
              <a:gd name="connsiteX114" fmla="*/ 288830 w 826259"/>
              <a:gd name="connsiteY114" fmla="*/ 533004 h 570116"/>
              <a:gd name="connsiteX115" fmla="*/ 282422 w 826259"/>
              <a:gd name="connsiteY115" fmla="*/ 527045 h 570116"/>
              <a:gd name="connsiteX116" fmla="*/ 279866 w 826259"/>
              <a:gd name="connsiteY116" fmla="*/ 517281 h 570116"/>
              <a:gd name="connsiteX117" fmla="*/ 282208 w 826259"/>
              <a:gd name="connsiteY117" fmla="*/ 507002 h 570116"/>
              <a:gd name="connsiteX118" fmla="*/ 288466 w 826259"/>
              <a:gd name="connsiteY118" fmla="*/ 499604 h 570116"/>
              <a:gd name="connsiteX119" fmla="*/ 297472 w 826259"/>
              <a:gd name="connsiteY119" fmla="*/ 495133 h 570116"/>
              <a:gd name="connsiteX120" fmla="*/ 308004 w 826259"/>
              <a:gd name="connsiteY120" fmla="*/ 493645 h 570116"/>
              <a:gd name="connsiteX121" fmla="*/ 211470 w 826259"/>
              <a:gd name="connsiteY121" fmla="*/ 475207 h 570116"/>
              <a:gd name="connsiteX122" fmla="*/ 193438 w 826259"/>
              <a:gd name="connsiteY122" fmla="*/ 490007 h 570116"/>
              <a:gd name="connsiteX123" fmla="*/ 179678 w 826259"/>
              <a:gd name="connsiteY123" fmla="*/ 490008 h 570116"/>
              <a:gd name="connsiteX124" fmla="*/ 190204 w 826259"/>
              <a:gd name="connsiteY124" fmla="*/ 475209 h 570116"/>
              <a:gd name="connsiteX125" fmla="*/ 183374 w 826259"/>
              <a:gd name="connsiteY125" fmla="*/ 177169 h 570116"/>
              <a:gd name="connsiteX126" fmla="*/ 79834 w 826259"/>
              <a:gd name="connsiteY126" fmla="*/ 217192 h 570116"/>
              <a:gd name="connsiteX127" fmla="*/ 137106 w 826259"/>
              <a:gd name="connsiteY127" fmla="*/ 284270 h 570116"/>
              <a:gd name="connsiteX128" fmla="*/ 176560 w 826259"/>
              <a:gd name="connsiteY128" fmla="*/ 323241 h 570116"/>
              <a:gd name="connsiteX129" fmla="*/ 125656 w 826259"/>
              <a:gd name="connsiteY129" fmla="*/ 339968 h 570116"/>
              <a:gd name="connsiteX130" fmla="*/ 50658 w 826259"/>
              <a:gd name="connsiteY130" fmla="*/ 321516 h 570116"/>
              <a:gd name="connsiteX131" fmla="*/ 37088 w 826259"/>
              <a:gd name="connsiteY131" fmla="*/ 350508 h 570116"/>
              <a:gd name="connsiteX132" fmla="*/ 118014 w 826259"/>
              <a:gd name="connsiteY132" fmla="*/ 369333 h 570116"/>
              <a:gd name="connsiteX133" fmla="*/ 223752 w 826259"/>
              <a:gd name="connsiteY133" fmla="*/ 326967 h 570116"/>
              <a:gd name="connsiteX134" fmla="*/ 164658 w 826259"/>
              <a:gd name="connsiteY134" fmla="*/ 256329 h 570116"/>
              <a:gd name="connsiteX135" fmla="*/ 124414 w 826259"/>
              <a:gd name="connsiteY135" fmla="*/ 224346 h 570116"/>
              <a:gd name="connsiteX136" fmla="*/ 180446 w 826259"/>
              <a:gd name="connsiteY136" fmla="*/ 204136 h 570116"/>
              <a:gd name="connsiteX137" fmla="*/ 211282 w 826259"/>
              <a:gd name="connsiteY137" fmla="*/ 208227 h 570116"/>
              <a:gd name="connsiteX138" fmla="*/ 220050 w 826259"/>
              <a:gd name="connsiteY138" fmla="*/ 180991 h 570116"/>
              <a:gd name="connsiteX139" fmla="*/ 183374 w 826259"/>
              <a:gd name="connsiteY139" fmla="*/ 177169 h 570116"/>
              <a:gd name="connsiteX140" fmla="*/ 547008 w 826259"/>
              <a:gd name="connsiteY140" fmla="*/ 176671 h 570116"/>
              <a:gd name="connsiteX141" fmla="*/ 433378 w 826259"/>
              <a:gd name="connsiteY141" fmla="*/ 220468 h 570116"/>
              <a:gd name="connsiteX142" fmla="*/ 431194 w 826259"/>
              <a:gd name="connsiteY142" fmla="*/ 221299 h 570116"/>
              <a:gd name="connsiteX143" fmla="*/ 430064 w 826259"/>
              <a:gd name="connsiteY143" fmla="*/ 220468 h 570116"/>
              <a:gd name="connsiteX144" fmla="*/ 443262 w 826259"/>
              <a:gd name="connsiteY144" fmla="*/ 179686 h 570116"/>
              <a:gd name="connsiteX145" fmla="*/ 404670 w 826259"/>
              <a:gd name="connsiteY145" fmla="*/ 179686 h 570116"/>
              <a:gd name="connsiteX146" fmla="*/ 362488 w 826259"/>
              <a:gd name="connsiteY146" fmla="*/ 310200 h 570116"/>
              <a:gd name="connsiteX147" fmla="*/ 287680 w 826259"/>
              <a:gd name="connsiteY147" fmla="*/ 179686 h 570116"/>
              <a:gd name="connsiteX148" fmla="*/ 246312 w 826259"/>
              <a:gd name="connsiteY148" fmla="*/ 179686 h 570116"/>
              <a:gd name="connsiteX149" fmla="*/ 215358 w 826259"/>
              <a:gd name="connsiteY149" fmla="*/ 274719 h 570116"/>
              <a:gd name="connsiteX150" fmla="*/ 239894 w 826259"/>
              <a:gd name="connsiteY150" fmla="*/ 306054 h 570116"/>
              <a:gd name="connsiteX151" fmla="*/ 241374 w 826259"/>
              <a:gd name="connsiteY151" fmla="*/ 306916 h 570116"/>
              <a:gd name="connsiteX152" fmla="*/ 242688 w 826259"/>
              <a:gd name="connsiteY152" fmla="*/ 306054 h 570116"/>
              <a:gd name="connsiteX153" fmla="*/ 269710 w 826259"/>
              <a:gd name="connsiteY153" fmla="*/ 223475 h 570116"/>
              <a:gd name="connsiteX154" fmla="*/ 338434 w 826259"/>
              <a:gd name="connsiteY154" fmla="*/ 365899 h 570116"/>
              <a:gd name="connsiteX155" fmla="*/ 382870 w 826259"/>
              <a:gd name="connsiteY155" fmla="*/ 365899 h 570116"/>
              <a:gd name="connsiteX156" fmla="*/ 404806 w 826259"/>
              <a:gd name="connsiteY156" fmla="*/ 298204 h 570116"/>
              <a:gd name="connsiteX157" fmla="*/ 406246 w 826259"/>
              <a:gd name="connsiteY157" fmla="*/ 297381 h 570116"/>
              <a:gd name="connsiteX158" fmla="*/ 407582 w 826259"/>
              <a:gd name="connsiteY158" fmla="*/ 298204 h 570116"/>
              <a:gd name="connsiteX159" fmla="*/ 517802 w 826259"/>
              <a:gd name="connsiteY159" fmla="*/ 369254 h 570116"/>
              <a:gd name="connsiteX160" fmla="*/ 601362 w 826259"/>
              <a:gd name="connsiteY160" fmla="*/ 354425 h 570116"/>
              <a:gd name="connsiteX161" fmla="*/ 624332 w 826259"/>
              <a:gd name="connsiteY161" fmla="*/ 282972 h 570116"/>
              <a:gd name="connsiteX162" fmla="*/ 712702 w 826259"/>
              <a:gd name="connsiteY162" fmla="*/ 282972 h 570116"/>
              <a:gd name="connsiteX163" fmla="*/ 721652 w 826259"/>
              <a:gd name="connsiteY163" fmla="*/ 255269 h 570116"/>
              <a:gd name="connsiteX164" fmla="*/ 633322 w 826259"/>
              <a:gd name="connsiteY164" fmla="*/ 255269 h 570116"/>
              <a:gd name="connsiteX165" fmla="*/ 648554 w 826259"/>
              <a:gd name="connsiteY165" fmla="*/ 208378 h 570116"/>
              <a:gd name="connsiteX166" fmla="*/ 753874 w 826259"/>
              <a:gd name="connsiteY166" fmla="*/ 208378 h 570116"/>
              <a:gd name="connsiteX167" fmla="*/ 763006 w 826259"/>
              <a:gd name="connsiteY167" fmla="*/ 179654 h 570116"/>
              <a:gd name="connsiteX168" fmla="*/ 615130 w 826259"/>
              <a:gd name="connsiteY168" fmla="*/ 179654 h 570116"/>
              <a:gd name="connsiteX169" fmla="*/ 564962 w 826259"/>
              <a:gd name="connsiteY169" fmla="*/ 334437 h 570116"/>
              <a:gd name="connsiteX170" fmla="*/ 527400 w 826259"/>
              <a:gd name="connsiteY170" fmla="*/ 338362 h 570116"/>
              <a:gd name="connsiteX171" fmla="*/ 460568 w 826259"/>
              <a:gd name="connsiteY171" fmla="*/ 315984 h 570116"/>
              <a:gd name="connsiteX172" fmla="*/ 448952 w 826259"/>
              <a:gd name="connsiteY172" fmla="*/ 272590 h 570116"/>
              <a:gd name="connsiteX173" fmla="*/ 546992 w 826259"/>
              <a:gd name="connsiteY173" fmla="*/ 207555 h 570116"/>
              <a:gd name="connsiteX174" fmla="*/ 579704 w 826259"/>
              <a:gd name="connsiteY174" fmla="*/ 209501 h 570116"/>
              <a:gd name="connsiteX175" fmla="*/ 590126 w 826259"/>
              <a:gd name="connsiteY175" fmla="*/ 179409 h 570116"/>
              <a:gd name="connsiteX176" fmla="*/ 547008 w 826259"/>
              <a:gd name="connsiteY176" fmla="*/ 176671 h 570116"/>
              <a:gd name="connsiteX177" fmla="*/ 71184 w 826259"/>
              <a:gd name="connsiteY177" fmla="*/ 0 h 570116"/>
              <a:gd name="connsiteX178" fmla="*/ 818632 w 826259"/>
              <a:gd name="connsiteY178" fmla="*/ 170427 h 570116"/>
              <a:gd name="connsiteX179" fmla="*/ 825050 w 826259"/>
              <a:gd name="connsiteY179" fmla="*/ 187970 h 570116"/>
              <a:gd name="connsiteX180" fmla="*/ 750518 w 826259"/>
              <a:gd name="connsiteY180" fmla="*/ 418195 h 570116"/>
              <a:gd name="connsiteX181" fmla="*/ 735778 w 826259"/>
              <a:gd name="connsiteY181" fmla="*/ 427239 h 570116"/>
              <a:gd name="connsiteX182" fmla="*/ 12810 w 826259"/>
              <a:gd name="connsiteY182" fmla="*/ 427239 h 570116"/>
              <a:gd name="connsiteX183" fmla="*/ 0 w 826259"/>
              <a:gd name="connsiteY183" fmla="*/ 414009 h 570116"/>
              <a:gd name="connsiteX184" fmla="*/ 0 w 826259"/>
              <a:gd name="connsiteY184" fmla="*/ 14521 h 570116"/>
              <a:gd name="connsiteX185" fmla="*/ 15154 w 826259"/>
              <a:gd name="connsiteY185" fmla="*/ 1005 h 570116"/>
              <a:gd name="connsiteX186" fmla="*/ 71184 w 826259"/>
              <a:gd name="connsiteY186" fmla="*/ 0 h 57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826259" h="570116">
                <a:moveTo>
                  <a:pt x="544512" y="516664"/>
                </a:moveTo>
                <a:lnTo>
                  <a:pt x="535554" y="539287"/>
                </a:lnTo>
                <a:lnTo>
                  <a:pt x="553588" y="539287"/>
                </a:lnTo>
                <a:close/>
                <a:moveTo>
                  <a:pt x="60548" y="509068"/>
                </a:moveTo>
                <a:lnTo>
                  <a:pt x="60548" y="525613"/>
                </a:lnTo>
                <a:lnTo>
                  <a:pt x="70130" y="525613"/>
                </a:lnTo>
                <a:cubicBezTo>
                  <a:pt x="71586" y="525613"/>
                  <a:pt x="73138" y="525566"/>
                  <a:pt x="74766" y="525463"/>
                </a:cubicBezTo>
                <a:cubicBezTo>
                  <a:pt x="76398" y="525360"/>
                  <a:pt x="77870" y="525052"/>
                  <a:pt x="79190" y="524537"/>
                </a:cubicBezTo>
                <a:cubicBezTo>
                  <a:pt x="80512" y="524023"/>
                  <a:pt x="81612" y="523216"/>
                  <a:pt x="82474" y="522116"/>
                </a:cubicBezTo>
                <a:cubicBezTo>
                  <a:pt x="83344" y="521024"/>
                  <a:pt x="83780" y="519481"/>
                  <a:pt x="83780" y="517495"/>
                </a:cubicBezTo>
                <a:cubicBezTo>
                  <a:pt x="83780" y="515643"/>
                  <a:pt x="83400" y="514171"/>
                  <a:pt x="82632" y="513072"/>
                </a:cubicBezTo>
                <a:cubicBezTo>
                  <a:pt x="81866" y="511980"/>
                  <a:pt x="80890" y="511141"/>
                  <a:pt x="79720" y="510555"/>
                </a:cubicBezTo>
                <a:cubicBezTo>
                  <a:pt x="78534" y="509978"/>
                  <a:pt x="77180" y="509582"/>
                  <a:pt x="75654" y="509376"/>
                </a:cubicBezTo>
                <a:cubicBezTo>
                  <a:pt x="74118" y="509171"/>
                  <a:pt x="72630" y="509068"/>
                  <a:pt x="71174" y="509068"/>
                </a:cubicBezTo>
                <a:close/>
                <a:moveTo>
                  <a:pt x="643982" y="495498"/>
                </a:moveTo>
                <a:lnTo>
                  <a:pt x="660234" y="495498"/>
                </a:lnTo>
                <a:lnTo>
                  <a:pt x="660234" y="539588"/>
                </a:lnTo>
                <a:cubicBezTo>
                  <a:pt x="660234" y="541851"/>
                  <a:pt x="660598" y="543940"/>
                  <a:pt x="661318" y="545855"/>
                </a:cubicBezTo>
                <a:cubicBezTo>
                  <a:pt x="662054" y="547778"/>
                  <a:pt x="663074" y="549440"/>
                  <a:pt x="664404" y="550840"/>
                </a:cubicBezTo>
                <a:cubicBezTo>
                  <a:pt x="665718" y="552249"/>
                  <a:pt x="667300" y="553341"/>
                  <a:pt x="669144" y="554132"/>
                </a:cubicBezTo>
                <a:cubicBezTo>
                  <a:pt x="670972" y="554923"/>
                  <a:pt x="672982" y="555311"/>
                  <a:pt x="675134" y="555311"/>
                </a:cubicBezTo>
                <a:cubicBezTo>
                  <a:pt x="677286" y="555311"/>
                  <a:pt x="679272" y="554923"/>
                  <a:pt x="681070" y="554132"/>
                </a:cubicBezTo>
                <a:cubicBezTo>
                  <a:pt x="682882" y="553341"/>
                  <a:pt x="684440" y="552249"/>
                  <a:pt x="685762" y="550840"/>
                </a:cubicBezTo>
                <a:cubicBezTo>
                  <a:pt x="687082" y="549440"/>
                  <a:pt x="688102" y="547778"/>
                  <a:pt x="688822" y="545855"/>
                </a:cubicBezTo>
                <a:cubicBezTo>
                  <a:pt x="689566" y="543940"/>
                  <a:pt x="689922" y="541851"/>
                  <a:pt x="689922" y="539588"/>
                </a:cubicBezTo>
                <a:lnTo>
                  <a:pt x="689922" y="495498"/>
                </a:lnTo>
                <a:lnTo>
                  <a:pt x="706176" y="495498"/>
                </a:lnTo>
                <a:lnTo>
                  <a:pt x="706176" y="540205"/>
                </a:lnTo>
                <a:cubicBezTo>
                  <a:pt x="706176" y="544526"/>
                  <a:pt x="705518" y="548498"/>
                  <a:pt x="704206" y="552130"/>
                </a:cubicBezTo>
                <a:cubicBezTo>
                  <a:pt x="702878" y="555762"/>
                  <a:pt x="700922" y="558911"/>
                  <a:pt x="698310" y="561586"/>
                </a:cubicBezTo>
                <a:cubicBezTo>
                  <a:pt x="695706" y="564253"/>
                  <a:pt x="692462" y="566349"/>
                  <a:pt x="688578" y="567853"/>
                </a:cubicBezTo>
                <a:cubicBezTo>
                  <a:pt x="684678" y="569356"/>
                  <a:pt x="680198" y="570116"/>
                  <a:pt x="675134" y="570116"/>
                </a:cubicBezTo>
                <a:cubicBezTo>
                  <a:pt x="669990" y="570116"/>
                  <a:pt x="665480" y="569356"/>
                  <a:pt x="661586" y="567853"/>
                </a:cubicBezTo>
                <a:cubicBezTo>
                  <a:pt x="657686" y="566349"/>
                  <a:pt x="654450" y="564253"/>
                  <a:pt x="651854" y="561586"/>
                </a:cubicBezTo>
                <a:cubicBezTo>
                  <a:pt x="649242" y="558911"/>
                  <a:pt x="647282" y="555762"/>
                  <a:pt x="645958" y="552130"/>
                </a:cubicBezTo>
                <a:cubicBezTo>
                  <a:pt x="644638" y="548498"/>
                  <a:pt x="643982" y="544526"/>
                  <a:pt x="643982" y="540205"/>
                </a:cubicBezTo>
                <a:close/>
                <a:moveTo>
                  <a:pt x="538270" y="495497"/>
                </a:moveTo>
                <a:lnTo>
                  <a:pt x="551714" y="495497"/>
                </a:lnTo>
                <a:lnTo>
                  <a:pt x="583798" y="568264"/>
                </a:lnTo>
                <a:lnTo>
                  <a:pt x="565466" y="568264"/>
                </a:lnTo>
                <a:lnTo>
                  <a:pt x="559110" y="552849"/>
                </a:lnTo>
                <a:lnTo>
                  <a:pt x="530450" y="552849"/>
                </a:lnTo>
                <a:lnTo>
                  <a:pt x="524302" y="568264"/>
                </a:lnTo>
                <a:lnTo>
                  <a:pt x="506388" y="568264"/>
                </a:lnTo>
                <a:close/>
                <a:moveTo>
                  <a:pt x="396200" y="495497"/>
                </a:moveTo>
                <a:lnTo>
                  <a:pt x="446320" y="495497"/>
                </a:lnTo>
                <a:lnTo>
                  <a:pt x="446320" y="510294"/>
                </a:lnTo>
                <a:lnTo>
                  <a:pt x="412454" y="510294"/>
                </a:lnTo>
                <a:lnTo>
                  <a:pt x="412454" y="523865"/>
                </a:lnTo>
                <a:lnTo>
                  <a:pt x="444446" y="523865"/>
                </a:lnTo>
                <a:lnTo>
                  <a:pt x="444446" y="538662"/>
                </a:lnTo>
                <a:lnTo>
                  <a:pt x="412454" y="538662"/>
                </a:lnTo>
                <a:lnTo>
                  <a:pt x="412454" y="553459"/>
                </a:lnTo>
                <a:lnTo>
                  <a:pt x="448194" y="553459"/>
                </a:lnTo>
                <a:lnTo>
                  <a:pt x="448194" y="568264"/>
                </a:lnTo>
                <a:lnTo>
                  <a:pt x="396200" y="568264"/>
                </a:lnTo>
                <a:close/>
                <a:moveTo>
                  <a:pt x="165202" y="495497"/>
                </a:moveTo>
                <a:lnTo>
                  <a:pt x="215322" y="495497"/>
                </a:lnTo>
                <a:lnTo>
                  <a:pt x="215322" y="510294"/>
                </a:lnTo>
                <a:lnTo>
                  <a:pt x="181462" y="510294"/>
                </a:lnTo>
                <a:lnTo>
                  <a:pt x="181462" y="523865"/>
                </a:lnTo>
                <a:lnTo>
                  <a:pt x="213446" y="523865"/>
                </a:lnTo>
                <a:lnTo>
                  <a:pt x="213446" y="538662"/>
                </a:lnTo>
                <a:lnTo>
                  <a:pt x="181462" y="538662"/>
                </a:lnTo>
                <a:lnTo>
                  <a:pt x="181462" y="553459"/>
                </a:lnTo>
                <a:lnTo>
                  <a:pt x="217198" y="553459"/>
                </a:lnTo>
                <a:lnTo>
                  <a:pt x="217198" y="568264"/>
                </a:lnTo>
                <a:lnTo>
                  <a:pt x="165202" y="568264"/>
                </a:lnTo>
                <a:close/>
                <a:moveTo>
                  <a:pt x="44286" y="495497"/>
                </a:moveTo>
                <a:lnTo>
                  <a:pt x="72836" y="495497"/>
                </a:lnTo>
                <a:cubicBezTo>
                  <a:pt x="76586" y="495497"/>
                  <a:pt x="80156" y="495861"/>
                  <a:pt x="83518" y="496581"/>
                </a:cubicBezTo>
                <a:cubicBezTo>
                  <a:pt x="86890" y="497293"/>
                  <a:pt x="89842" y="498496"/>
                  <a:pt x="92382" y="500174"/>
                </a:cubicBezTo>
                <a:cubicBezTo>
                  <a:pt x="94914" y="501851"/>
                  <a:pt x="96922" y="504114"/>
                  <a:pt x="98418" y="506963"/>
                </a:cubicBezTo>
                <a:cubicBezTo>
                  <a:pt x="99906" y="509804"/>
                  <a:pt x="100658" y="513349"/>
                  <a:pt x="100658" y="517598"/>
                </a:cubicBezTo>
                <a:cubicBezTo>
                  <a:pt x="100658" y="522733"/>
                  <a:pt x="99306" y="527101"/>
                  <a:pt x="96598" y="530701"/>
                </a:cubicBezTo>
                <a:cubicBezTo>
                  <a:pt x="93884" y="534302"/>
                  <a:pt x="89928" y="536581"/>
                  <a:pt x="84722" y="537538"/>
                </a:cubicBezTo>
                <a:lnTo>
                  <a:pt x="103474" y="568264"/>
                </a:lnTo>
                <a:lnTo>
                  <a:pt x="83986" y="568264"/>
                </a:lnTo>
                <a:lnTo>
                  <a:pt x="68562" y="539184"/>
                </a:lnTo>
                <a:lnTo>
                  <a:pt x="60548" y="539184"/>
                </a:lnTo>
                <a:lnTo>
                  <a:pt x="60548" y="568264"/>
                </a:lnTo>
                <a:lnTo>
                  <a:pt x="44286" y="568264"/>
                </a:lnTo>
                <a:close/>
                <a:moveTo>
                  <a:pt x="308004" y="493645"/>
                </a:moveTo>
                <a:cubicBezTo>
                  <a:pt x="312166" y="493645"/>
                  <a:pt x="316202" y="494223"/>
                  <a:pt x="320086" y="495386"/>
                </a:cubicBezTo>
                <a:cubicBezTo>
                  <a:pt x="323972" y="496557"/>
                  <a:pt x="327494" y="498512"/>
                  <a:pt x="330610" y="501249"/>
                </a:cubicBezTo>
                <a:lnTo>
                  <a:pt x="319462" y="513277"/>
                </a:lnTo>
                <a:cubicBezTo>
                  <a:pt x="318132" y="511631"/>
                  <a:pt x="316352" y="510412"/>
                  <a:pt x="314096" y="509629"/>
                </a:cubicBezTo>
                <a:cubicBezTo>
                  <a:pt x="311834" y="508838"/>
                  <a:pt x="309698" y="508442"/>
                  <a:pt x="307686" y="508442"/>
                </a:cubicBezTo>
                <a:cubicBezTo>
                  <a:pt x="306500" y="508442"/>
                  <a:pt x="305298" y="508585"/>
                  <a:pt x="304046" y="508854"/>
                </a:cubicBezTo>
                <a:cubicBezTo>
                  <a:pt x="302782" y="509131"/>
                  <a:pt x="301610" y="509558"/>
                  <a:pt x="300502" y="510136"/>
                </a:cubicBezTo>
                <a:cubicBezTo>
                  <a:pt x="299394" y="510721"/>
                  <a:pt x="298484" y="511489"/>
                  <a:pt x="297788" y="512454"/>
                </a:cubicBezTo>
                <a:cubicBezTo>
                  <a:pt x="297100" y="513411"/>
                  <a:pt x="296750" y="514575"/>
                  <a:pt x="296750" y="515944"/>
                </a:cubicBezTo>
                <a:cubicBezTo>
                  <a:pt x="296750" y="518143"/>
                  <a:pt x="297574" y="519821"/>
                  <a:pt x="299252" y="520984"/>
                </a:cubicBezTo>
                <a:cubicBezTo>
                  <a:pt x="300906" y="522147"/>
                  <a:pt x="303018" y="523144"/>
                  <a:pt x="305550" y="523967"/>
                </a:cubicBezTo>
                <a:cubicBezTo>
                  <a:pt x="308090" y="524782"/>
                  <a:pt x="310822" y="525605"/>
                  <a:pt x="313726" y="526428"/>
                </a:cubicBezTo>
                <a:cubicBezTo>
                  <a:pt x="316644" y="527251"/>
                  <a:pt x="319374" y="528414"/>
                  <a:pt x="321914" y="529926"/>
                </a:cubicBezTo>
                <a:cubicBezTo>
                  <a:pt x="324446" y="531429"/>
                  <a:pt x="326542" y="533455"/>
                  <a:pt x="328222" y="535987"/>
                </a:cubicBezTo>
                <a:cubicBezTo>
                  <a:pt x="329874" y="538527"/>
                  <a:pt x="330714" y="541914"/>
                  <a:pt x="330714" y="546163"/>
                </a:cubicBezTo>
                <a:cubicBezTo>
                  <a:pt x="330714" y="550206"/>
                  <a:pt x="329946" y="553735"/>
                  <a:pt x="328418" y="556750"/>
                </a:cubicBezTo>
                <a:cubicBezTo>
                  <a:pt x="326898" y="559765"/>
                  <a:pt x="324826" y="562265"/>
                  <a:pt x="322222" y="564252"/>
                </a:cubicBezTo>
                <a:cubicBezTo>
                  <a:pt x="319620" y="566238"/>
                  <a:pt x="316590" y="567717"/>
                  <a:pt x="313162" y="568675"/>
                </a:cubicBezTo>
                <a:cubicBezTo>
                  <a:pt x="309714" y="569632"/>
                  <a:pt x="306090" y="570115"/>
                  <a:pt x="302266" y="570115"/>
                </a:cubicBezTo>
                <a:cubicBezTo>
                  <a:pt x="297472" y="570115"/>
                  <a:pt x="293032" y="569395"/>
                  <a:pt x="288934" y="567955"/>
                </a:cubicBezTo>
                <a:cubicBezTo>
                  <a:pt x="284834" y="566515"/>
                  <a:pt x="281006" y="564188"/>
                  <a:pt x="277476" y="560968"/>
                </a:cubicBezTo>
                <a:lnTo>
                  <a:pt x="289036" y="548426"/>
                </a:lnTo>
                <a:cubicBezTo>
                  <a:pt x="290698" y="550618"/>
                  <a:pt x="292802" y="552311"/>
                  <a:pt x="295342" y="553514"/>
                </a:cubicBezTo>
                <a:cubicBezTo>
                  <a:pt x="297874" y="554709"/>
                  <a:pt x="300502" y="555310"/>
                  <a:pt x="303208" y="555310"/>
                </a:cubicBezTo>
                <a:cubicBezTo>
                  <a:pt x="304530" y="555310"/>
                  <a:pt x="305874" y="555160"/>
                  <a:pt x="307220" y="554851"/>
                </a:cubicBezTo>
                <a:cubicBezTo>
                  <a:pt x="308574" y="554542"/>
                  <a:pt x="309792" y="554076"/>
                  <a:pt x="310868" y="553458"/>
                </a:cubicBezTo>
                <a:cubicBezTo>
                  <a:pt x="311944" y="552841"/>
                  <a:pt x="312814" y="552058"/>
                  <a:pt x="313470" y="551100"/>
                </a:cubicBezTo>
                <a:cubicBezTo>
                  <a:pt x="314120" y="550135"/>
                  <a:pt x="314452" y="549011"/>
                  <a:pt x="314452" y="547706"/>
                </a:cubicBezTo>
                <a:cubicBezTo>
                  <a:pt x="314452" y="545514"/>
                  <a:pt x="313606" y="543781"/>
                  <a:pt x="311912" y="542515"/>
                </a:cubicBezTo>
                <a:cubicBezTo>
                  <a:pt x="310194" y="541249"/>
                  <a:pt x="308066" y="540165"/>
                  <a:pt x="305494" y="539279"/>
                </a:cubicBezTo>
                <a:cubicBezTo>
                  <a:pt x="302922" y="538392"/>
                  <a:pt x="300154" y="537498"/>
                  <a:pt x="297162" y="536604"/>
                </a:cubicBezTo>
                <a:cubicBezTo>
                  <a:pt x="294172" y="535718"/>
                  <a:pt x="291402" y="534515"/>
                  <a:pt x="288830" y="533004"/>
                </a:cubicBezTo>
                <a:cubicBezTo>
                  <a:pt x="286258" y="531500"/>
                  <a:pt x="284122" y="529514"/>
                  <a:pt x="282422" y="527045"/>
                </a:cubicBezTo>
                <a:cubicBezTo>
                  <a:pt x="280720" y="524584"/>
                  <a:pt x="279866" y="521324"/>
                  <a:pt x="279866" y="517281"/>
                </a:cubicBezTo>
                <a:cubicBezTo>
                  <a:pt x="279866" y="513380"/>
                  <a:pt x="280642" y="509954"/>
                  <a:pt x="282208" y="507002"/>
                </a:cubicBezTo>
                <a:cubicBezTo>
                  <a:pt x="283774" y="504058"/>
                  <a:pt x="285862" y="501590"/>
                  <a:pt x="288466" y="499604"/>
                </a:cubicBezTo>
                <a:cubicBezTo>
                  <a:pt x="291062" y="497617"/>
                  <a:pt x="294070" y="496130"/>
                  <a:pt x="297472" y="495133"/>
                </a:cubicBezTo>
                <a:cubicBezTo>
                  <a:pt x="300882" y="494144"/>
                  <a:pt x="304386" y="493645"/>
                  <a:pt x="308004" y="493645"/>
                </a:cubicBezTo>
                <a:close/>
                <a:moveTo>
                  <a:pt x="211470" y="475207"/>
                </a:moveTo>
                <a:lnTo>
                  <a:pt x="193438" y="490007"/>
                </a:lnTo>
                <a:lnTo>
                  <a:pt x="179678" y="490008"/>
                </a:lnTo>
                <a:lnTo>
                  <a:pt x="190204" y="475209"/>
                </a:lnTo>
                <a:close/>
                <a:moveTo>
                  <a:pt x="183374" y="177169"/>
                </a:moveTo>
                <a:cubicBezTo>
                  <a:pt x="134874" y="176046"/>
                  <a:pt x="91038" y="189252"/>
                  <a:pt x="79834" y="217192"/>
                </a:cubicBezTo>
                <a:cubicBezTo>
                  <a:pt x="66446" y="250292"/>
                  <a:pt x="104300" y="268943"/>
                  <a:pt x="137106" y="284270"/>
                </a:cubicBezTo>
                <a:cubicBezTo>
                  <a:pt x="163218" y="296456"/>
                  <a:pt x="183768" y="308024"/>
                  <a:pt x="176560" y="323241"/>
                </a:cubicBezTo>
                <a:cubicBezTo>
                  <a:pt x="170902" y="335007"/>
                  <a:pt x="152482" y="340570"/>
                  <a:pt x="125656" y="339968"/>
                </a:cubicBezTo>
                <a:cubicBezTo>
                  <a:pt x="102456" y="339446"/>
                  <a:pt x="73478" y="332839"/>
                  <a:pt x="50658" y="321516"/>
                </a:cubicBezTo>
                <a:lnTo>
                  <a:pt x="37088" y="350508"/>
                </a:lnTo>
                <a:cubicBezTo>
                  <a:pt x="53878" y="358168"/>
                  <a:pt x="88474" y="368621"/>
                  <a:pt x="118014" y="369333"/>
                </a:cubicBezTo>
                <a:cubicBezTo>
                  <a:pt x="173466" y="370528"/>
                  <a:pt x="209390" y="356823"/>
                  <a:pt x="223752" y="326967"/>
                </a:cubicBezTo>
                <a:cubicBezTo>
                  <a:pt x="240774" y="291755"/>
                  <a:pt x="198574" y="272464"/>
                  <a:pt x="164658" y="256329"/>
                </a:cubicBezTo>
                <a:cubicBezTo>
                  <a:pt x="138118" y="243677"/>
                  <a:pt x="120054" y="237062"/>
                  <a:pt x="124414" y="224346"/>
                </a:cubicBezTo>
                <a:cubicBezTo>
                  <a:pt x="129542" y="209295"/>
                  <a:pt x="156254" y="203606"/>
                  <a:pt x="180446" y="204136"/>
                </a:cubicBezTo>
                <a:cubicBezTo>
                  <a:pt x="192678" y="204437"/>
                  <a:pt x="201350" y="205980"/>
                  <a:pt x="211282" y="208227"/>
                </a:cubicBezTo>
                <a:lnTo>
                  <a:pt x="220050" y="180991"/>
                </a:lnTo>
                <a:cubicBezTo>
                  <a:pt x="207444" y="178696"/>
                  <a:pt x="198446" y="177533"/>
                  <a:pt x="183374" y="177169"/>
                </a:cubicBezTo>
                <a:close/>
                <a:moveTo>
                  <a:pt x="547008" y="176671"/>
                </a:moveTo>
                <a:cubicBezTo>
                  <a:pt x="500282" y="176671"/>
                  <a:pt x="459682" y="192536"/>
                  <a:pt x="433378" y="220468"/>
                </a:cubicBezTo>
                <a:cubicBezTo>
                  <a:pt x="432580" y="221331"/>
                  <a:pt x="431710" y="221299"/>
                  <a:pt x="431194" y="221299"/>
                </a:cubicBezTo>
                <a:cubicBezTo>
                  <a:pt x="430372" y="221299"/>
                  <a:pt x="429858" y="221149"/>
                  <a:pt x="430064" y="220468"/>
                </a:cubicBezTo>
                <a:lnTo>
                  <a:pt x="443262" y="179686"/>
                </a:lnTo>
                <a:lnTo>
                  <a:pt x="404670" y="179686"/>
                </a:lnTo>
                <a:lnTo>
                  <a:pt x="362488" y="310200"/>
                </a:lnTo>
                <a:cubicBezTo>
                  <a:pt x="349076" y="271712"/>
                  <a:pt x="321452" y="221006"/>
                  <a:pt x="287680" y="179686"/>
                </a:cubicBezTo>
                <a:lnTo>
                  <a:pt x="246312" y="179686"/>
                </a:lnTo>
                <a:lnTo>
                  <a:pt x="215358" y="274719"/>
                </a:lnTo>
                <a:cubicBezTo>
                  <a:pt x="230914" y="286026"/>
                  <a:pt x="235826" y="294327"/>
                  <a:pt x="239894" y="306054"/>
                </a:cubicBezTo>
                <a:cubicBezTo>
                  <a:pt x="240162" y="306718"/>
                  <a:pt x="240638" y="306916"/>
                  <a:pt x="241374" y="306916"/>
                </a:cubicBezTo>
                <a:cubicBezTo>
                  <a:pt x="242142" y="306916"/>
                  <a:pt x="242474" y="306687"/>
                  <a:pt x="242688" y="306054"/>
                </a:cubicBezTo>
                <a:cubicBezTo>
                  <a:pt x="243004" y="305112"/>
                  <a:pt x="269710" y="223475"/>
                  <a:pt x="269710" y="223475"/>
                </a:cubicBezTo>
                <a:cubicBezTo>
                  <a:pt x="296954" y="261892"/>
                  <a:pt x="323968" y="312447"/>
                  <a:pt x="338434" y="365899"/>
                </a:cubicBezTo>
                <a:lnTo>
                  <a:pt x="382870" y="365899"/>
                </a:lnTo>
                <a:lnTo>
                  <a:pt x="404806" y="298204"/>
                </a:lnTo>
                <a:cubicBezTo>
                  <a:pt x="405034" y="297540"/>
                  <a:pt x="405542" y="297381"/>
                  <a:pt x="406246" y="297381"/>
                </a:cubicBezTo>
                <a:cubicBezTo>
                  <a:pt x="406966" y="297381"/>
                  <a:pt x="407528" y="297603"/>
                  <a:pt x="407582" y="298204"/>
                </a:cubicBezTo>
                <a:cubicBezTo>
                  <a:pt x="414302" y="340680"/>
                  <a:pt x="457118" y="369254"/>
                  <a:pt x="517802" y="369254"/>
                </a:cubicBezTo>
                <a:cubicBezTo>
                  <a:pt x="557112" y="369254"/>
                  <a:pt x="592538" y="359094"/>
                  <a:pt x="601362" y="354425"/>
                </a:cubicBezTo>
                <a:lnTo>
                  <a:pt x="624332" y="282972"/>
                </a:lnTo>
                <a:lnTo>
                  <a:pt x="712702" y="282972"/>
                </a:lnTo>
                <a:lnTo>
                  <a:pt x="721652" y="255269"/>
                </a:lnTo>
                <a:lnTo>
                  <a:pt x="633322" y="255269"/>
                </a:lnTo>
                <a:lnTo>
                  <a:pt x="648554" y="208378"/>
                </a:lnTo>
                <a:lnTo>
                  <a:pt x="753874" y="208378"/>
                </a:lnTo>
                <a:lnTo>
                  <a:pt x="763006" y="179654"/>
                </a:lnTo>
                <a:lnTo>
                  <a:pt x="615130" y="179654"/>
                </a:lnTo>
                <a:lnTo>
                  <a:pt x="564962" y="334437"/>
                </a:lnTo>
                <a:cubicBezTo>
                  <a:pt x="554302" y="337096"/>
                  <a:pt x="541136" y="338362"/>
                  <a:pt x="527400" y="338362"/>
                </a:cubicBezTo>
                <a:cubicBezTo>
                  <a:pt x="497742" y="338362"/>
                  <a:pt x="474020" y="331446"/>
                  <a:pt x="460568" y="315984"/>
                </a:cubicBezTo>
                <a:cubicBezTo>
                  <a:pt x="450494" y="304337"/>
                  <a:pt x="446490" y="289350"/>
                  <a:pt x="448952" y="272590"/>
                </a:cubicBezTo>
                <a:cubicBezTo>
                  <a:pt x="454910" y="232717"/>
                  <a:pt x="494300" y="207555"/>
                  <a:pt x="546992" y="207555"/>
                </a:cubicBezTo>
                <a:cubicBezTo>
                  <a:pt x="558054" y="207555"/>
                  <a:pt x="569472" y="208203"/>
                  <a:pt x="579704" y="209501"/>
                </a:cubicBezTo>
                <a:lnTo>
                  <a:pt x="590126" y="179409"/>
                </a:lnTo>
                <a:cubicBezTo>
                  <a:pt x="577434" y="177517"/>
                  <a:pt x="562058" y="176671"/>
                  <a:pt x="547008" y="176671"/>
                </a:cubicBezTo>
                <a:close/>
                <a:moveTo>
                  <a:pt x="71184" y="0"/>
                </a:moveTo>
                <a:cubicBezTo>
                  <a:pt x="231062" y="0"/>
                  <a:pt x="583138" y="21634"/>
                  <a:pt x="818632" y="170427"/>
                </a:cubicBezTo>
                <a:cubicBezTo>
                  <a:pt x="826030" y="175072"/>
                  <a:pt x="827764" y="179385"/>
                  <a:pt x="825050" y="187970"/>
                </a:cubicBezTo>
                <a:cubicBezTo>
                  <a:pt x="823776" y="192038"/>
                  <a:pt x="750518" y="418195"/>
                  <a:pt x="750518" y="418195"/>
                </a:cubicBezTo>
                <a:cubicBezTo>
                  <a:pt x="747464" y="426669"/>
                  <a:pt x="742258" y="427239"/>
                  <a:pt x="735778" y="427239"/>
                </a:cubicBezTo>
                <a:lnTo>
                  <a:pt x="12810" y="427239"/>
                </a:lnTo>
                <a:cubicBezTo>
                  <a:pt x="5042" y="427239"/>
                  <a:pt x="0" y="420956"/>
                  <a:pt x="0" y="414009"/>
                </a:cubicBezTo>
                <a:lnTo>
                  <a:pt x="0" y="14521"/>
                </a:lnTo>
                <a:cubicBezTo>
                  <a:pt x="0" y="5595"/>
                  <a:pt x="5958" y="1409"/>
                  <a:pt x="15154" y="1005"/>
                </a:cubicBezTo>
                <a:cubicBezTo>
                  <a:pt x="29278" y="420"/>
                  <a:pt x="48222" y="0"/>
                  <a:pt x="7118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</p:spTree>
    <p:extLst>
      <p:ext uri="{BB962C8B-B14F-4D97-AF65-F5344CB8AC3E}">
        <p14:creationId xmlns:p14="http://schemas.microsoft.com/office/powerpoint/2010/main" val="112743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Citations 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5AC17C6-5739-90B4-0CFB-8AB96F723EEA}"/>
              </a:ext>
            </a:extLst>
          </p:cNvPr>
          <p:cNvSpPr/>
          <p:nvPr/>
        </p:nvSpPr>
        <p:spPr>
          <a:xfrm flipV="1">
            <a:off x="11142875" y="6384706"/>
            <a:ext cx="410383" cy="214649"/>
          </a:xfrm>
          <a:custGeom>
            <a:avLst/>
            <a:gdLst>
              <a:gd name="connsiteX0" fmla="*/ 15193 w 820338"/>
              <a:gd name="connsiteY0" fmla="*/ 428714 h 429299"/>
              <a:gd name="connsiteX1" fmla="*/ 446 w 820338"/>
              <a:gd name="connsiteY1" fmla="*/ 415606 h 429299"/>
              <a:gd name="connsiteX2" fmla="*/ 446 w 820338"/>
              <a:gd name="connsiteY2" fmla="*/ 13343 h 429299"/>
              <a:gd name="connsiteX3" fmla="*/ 13555 w 820338"/>
              <a:gd name="connsiteY3" fmla="*/ 234 h 429299"/>
              <a:gd name="connsiteX4" fmla="*/ 731238 w 820338"/>
              <a:gd name="connsiteY4" fmla="*/ 234 h 429299"/>
              <a:gd name="connsiteX5" fmla="*/ 745166 w 820338"/>
              <a:gd name="connsiteY5" fmla="*/ 9246 h 429299"/>
              <a:gd name="connsiteX6" fmla="*/ 819720 w 820338"/>
              <a:gd name="connsiteY6" fmla="*/ 241101 h 429299"/>
              <a:gd name="connsiteX7" fmla="*/ 813165 w 820338"/>
              <a:gd name="connsiteY7" fmla="*/ 258305 h 429299"/>
              <a:gd name="connsiteX8" fmla="*/ 70904 w 820338"/>
              <a:gd name="connsiteY8" fmla="*/ 429533 h 429299"/>
              <a:gd name="connsiteX9" fmla="*/ 15193 w 820338"/>
              <a:gd name="connsiteY9" fmla="*/ 428714 h 42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0338" h="429299">
                <a:moveTo>
                  <a:pt x="15193" y="428714"/>
                </a:moveTo>
                <a:cubicBezTo>
                  <a:pt x="6181" y="428714"/>
                  <a:pt x="446" y="424618"/>
                  <a:pt x="446" y="415606"/>
                </a:cubicBezTo>
                <a:lnTo>
                  <a:pt x="446" y="13343"/>
                </a:lnTo>
                <a:cubicBezTo>
                  <a:pt x="446" y="5969"/>
                  <a:pt x="5362" y="234"/>
                  <a:pt x="13555" y="234"/>
                </a:cubicBezTo>
                <a:lnTo>
                  <a:pt x="731238" y="234"/>
                </a:lnTo>
                <a:cubicBezTo>
                  <a:pt x="736973" y="234"/>
                  <a:pt x="742708" y="234"/>
                  <a:pt x="745166" y="9246"/>
                </a:cubicBezTo>
                <a:cubicBezTo>
                  <a:pt x="745166" y="9246"/>
                  <a:pt x="818081" y="237004"/>
                  <a:pt x="819720" y="241101"/>
                </a:cubicBezTo>
                <a:cubicBezTo>
                  <a:pt x="822177" y="249293"/>
                  <a:pt x="820539" y="253390"/>
                  <a:pt x="813165" y="258305"/>
                </a:cubicBezTo>
                <a:cubicBezTo>
                  <a:pt x="579672" y="408232"/>
                  <a:pt x="229843" y="429533"/>
                  <a:pt x="70904" y="429533"/>
                </a:cubicBezTo>
                <a:cubicBezTo>
                  <a:pt x="47964" y="429533"/>
                  <a:pt x="29121" y="429533"/>
                  <a:pt x="15193" y="428714"/>
                </a:cubicBezTo>
                <a:close/>
              </a:path>
            </a:pathLst>
          </a:custGeom>
          <a:gradFill>
            <a:gsLst>
              <a:gs pos="0">
                <a:srgbClr val="802266"/>
              </a:gs>
              <a:gs pos="25000">
                <a:srgbClr val="AC1173"/>
              </a:gs>
              <a:gs pos="81000">
                <a:srgbClr val="D90E0E"/>
              </a:gs>
              <a:gs pos="100000">
                <a:srgbClr val="D90E0E"/>
              </a:gs>
            </a:gsLst>
            <a:lin ang="0" scaled="1"/>
          </a:gradFill>
          <a:ln w="817381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ADFC03F8-1254-77E0-026C-0D853D546AA8}"/>
              </a:ext>
            </a:extLst>
          </p:cNvPr>
          <p:cNvSpPr/>
          <p:nvPr/>
        </p:nvSpPr>
        <p:spPr>
          <a:xfrm>
            <a:off x="11161312" y="6473652"/>
            <a:ext cx="94641" cy="96776"/>
          </a:xfrm>
          <a:custGeom>
            <a:avLst/>
            <a:gdLst>
              <a:gd name="connsiteX0" fmla="*/ 126801 w 189185"/>
              <a:gd name="connsiteY0" fmla="*/ 80049 h 193551"/>
              <a:gd name="connsiteX1" fmla="*/ 86847 w 189185"/>
              <a:gd name="connsiteY1" fmla="*/ 47861 h 193551"/>
              <a:gd name="connsiteX2" fmla="*/ 142475 w 189185"/>
              <a:gd name="connsiteY2" fmla="*/ 27515 h 193551"/>
              <a:gd name="connsiteX3" fmla="*/ 173086 w 189185"/>
              <a:gd name="connsiteY3" fmla="*/ 31636 h 193551"/>
              <a:gd name="connsiteX4" fmla="*/ 181790 w 189185"/>
              <a:gd name="connsiteY4" fmla="*/ 4224 h 193551"/>
              <a:gd name="connsiteX5" fmla="*/ 145384 w 189185"/>
              <a:gd name="connsiteY5" fmla="*/ 373 h 193551"/>
              <a:gd name="connsiteX6" fmla="*/ 42586 w 189185"/>
              <a:gd name="connsiteY6" fmla="*/ 40658 h 193551"/>
              <a:gd name="connsiteX7" fmla="*/ 99438 w 189185"/>
              <a:gd name="connsiteY7" fmla="*/ 108168 h 193551"/>
              <a:gd name="connsiteX8" fmla="*/ 138614 w 189185"/>
              <a:gd name="connsiteY8" fmla="*/ 147395 h 193551"/>
              <a:gd name="connsiteX9" fmla="*/ 88078 w 189185"/>
              <a:gd name="connsiteY9" fmla="*/ 164230 h 193551"/>
              <a:gd name="connsiteX10" fmla="*/ 13620 w 189185"/>
              <a:gd name="connsiteY10" fmla="*/ 145657 h 193551"/>
              <a:gd name="connsiteX11" fmla="*/ 156 w 189185"/>
              <a:gd name="connsiteY11" fmla="*/ 174841 h 193551"/>
              <a:gd name="connsiteX12" fmla="*/ 80483 w 189185"/>
              <a:gd name="connsiteY12" fmla="*/ 193786 h 193551"/>
              <a:gd name="connsiteX13" fmla="*/ 185475 w 189185"/>
              <a:gd name="connsiteY13" fmla="*/ 151146 h 193551"/>
              <a:gd name="connsiteX14" fmla="*/ 126801 w 189185"/>
              <a:gd name="connsiteY14" fmla="*/ 80049 h 1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185" h="193551">
                <a:moveTo>
                  <a:pt x="126801" y="80049"/>
                </a:moveTo>
                <a:cubicBezTo>
                  <a:pt x="100449" y="67313"/>
                  <a:pt x="82523" y="60661"/>
                  <a:pt x="86847" y="47861"/>
                </a:cubicBezTo>
                <a:cubicBezTo>
                  <a:pt x="91939" y="32708"/>
                  <a:pt x="118459" y="26984"/>
                  <a:pt x="142475" y="27515"/>
                </a:cubicBezTo>
                <a:cubicBezTo>
                  <a:pt x="154614" y="27819"/>
                  <a:pt x="163220" y="29376"/>
                  <a:pt x="173086" y="31636"/>
                </a:cubicBezTo>
                <a:lnTo>
                  <a:pt x="181790" y="4224"/>
                </a:lnTo>
                <a:cubicBezTo>
                  <a:pt x="169274" y="1913"/>
                  <a:pt x="160343" y="745"/>
                  <a:pt x="145384" y="373"/>
                </a:cubicBezTo>
                <a:cubicBezTo>
                  <a:pt x="97230" y="-758"/>
                  <a:pt x="53713" y="12539"/>
                  <a:pt x="42586" y="40658"/>
                </a:cubicBezTo>
                <a:cubicBezTo>
                  <a:pt x="29291" y="73970"/>
                  <a:pt x="66878" y="92748"/>
                  <a:pt x="99438" y="108168"/>
                </a:cubicBezTo>
                <a:cubicBezTo>
                  <a:pt x="125369" y="120436"/>
                  <a:pt x="145773" y="132083"/>
                  <a:pt x="138614" y="147395"/>
                </a:cubicBezTo>
                <a:cubicBezTo>
                  <a:pt x="132995" y="159235"/>
                  <a:pt x="114706" y="164834"/>
                  <a:pt x="88078" y="164230"/>
                </a:cubicBezTo>
                <a:cubicBezTo>
                  <a:pt x="65044" y="163708"/>
                  <a:pt x="36281" y="157054"/>
                  <a:pt x="13620" y="145657"/>
                </a:cubicBezTo>
                <a:lnTo>
                  <a:pt x="156" y="174841"/>
                </a:lnTo>
                <a:cubicBezTo>
                  <a:pt x="16812" y="182548"/>
                  <a:pt x="51160" y="193068"/>
                  <a:pt x="80483" y="193786"/>
                </a:cubicBezTo>
                <a:cubicBezTo>
                  <a:pt x="135546" y="194990"/>
                  <a:pt x="171206" y="181197"/>
                  <a:pt x="185475" y="151146"/>
                </a:cubicBezTo>
                <a:cubicBezTo>
                  <a:pt x="202363" y="115704"/>
                  <a:pt x="160465" y="96289"/>
                  <a:pt x="126801" y="80049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409AAB88-3413-EC77-4C36-6413261D61F0}"/>
              </a:ext>
            </a:extLst>
          </p:cNvPr>
          <p:cNvSpPr/>
          <p:nvPr/>
        </p:nvSpPr>
        <p:spPr>
          <a:xfrm>
            <a:off x="11249837" y="6473435"/>
            <a:ext cx="271992" cy="96919"/>
          </a:xfrm>
          <a:custGeom>
            <a:avLst/>
            <a:gdLst>
              <a:gd name="connsiteX0" fmla="*/ 24786 w 543702"/>
              <a:gd name="connsiteY0" fmla="*/ 130510 h 193836"/>
              <a:gd name="connsiteX1" fmla="*/ 26265 w 543702"/>
              <a:gd name="connsiteY1" fmla="*/ 131371 h 193836"/>
              <a:gd name="connsiteX2" fmla="*/ 27570 w 543702"/>
              <a:gd name="connsiteY2" fmla="*/ 130510 h 193836"/>
              <a:gd name="connsiteX3" fmla="*/ 54389 w 543702"/>
              <a:gd name="connsiteY3" fmla="*/ 47391 h 193836"/>
              <a:gd name="connsiteX4" fmla="*/ 122624 w 543702"/>
              <a:gd name="connsiteY4" fmla="*/ 190743 h 193836"/>
              <a:gd name="connsiteX5" fmla="*/ 166730 w 543702"/>
              <a:gd name="connsiteY5" fmla="*/ 190743 h 193836"/>
              <a:gd name="connsiteX6" fmla="*/ 188518 w 543702"/>
              <a:gd name="connsiteY6" fmla="*/ 122604 h 193836"/>
              <a:gd name="connsiteX7" fmla="*/ 189941 w 543702"/>
              <a:gd name="connsiteY7" fmla="*/ 121776 h 193836"/>
              <a:gd name="connsiteX8" fmla="*/ 191272 w 543702"/>
              <a:gd name="connsiteY8" fmla="*/ 122604 h 193836"/>
              <a:gd name="connsiteX9" fmla="*/ 300695 w 543702"/>
              <a:gd name="connsiteY9" fmla="*/ 194122 h 193836"/>
              <a:gd name="connsiteX10" fmla="*/ 383645 w 543702"/>
              <a:gd name="connsiteY10" fmla="*/ 179190 h 193836"/>
              <a:gd name="connsiteX11" fmla="*/ 406456 w 543702"/>
              <a:gd name="connsiteY11" fmla="*/ 107273 h 193836"/>
              <a:gd name="connsiteX12" fmla="*/ 494196 w 543702"/>
              <a:gd name="connsiteY12" fmla="*/ 107273 h 193836"/>
              <a:gd name="connsiteX13" fmla="*/ 503086 w 543702"/>
              <a:gd name="connsiteY13" fmla="*/ 79396 h 193836"/>
              <a:gd name="connsiteX14" fmla="*/ 415382 w 543702"/>
              <a:gd name="connsiteY14" fmla="*/ 79396 h 193836"/>
              <a:gd name="connsiteX15" fmla="*/ 430501 w 543702"/>
              <a:gd name="connsiteY15" fmla="*/ 32192 h 193836"/>
              <a:gd name="connsiteX16" fmla="*/ 535074 w 543702"/>
              <a:gd name="connsiteY16" fmla="*/ 32192 h 193836"/>
              <a:gd name="connsiteX17" fmla="*/ 544130 w 543702"/>
              <a:gd name="connsiteY17" fmla="*/ 3282 h 193836"/>
              <a:gd name="connsiteX18" fmla="*/ 397326 w 543702"/>
              <a:gd name="connsiteY18" fmla="*/ 3282 h 193836"/>
              <a:gd name="connsiteX19" fmla="*/ 347512 w 543702"/>
              <a:gd name="connsiteY19" fmla="*/ 159077 h 193836"/>
              <a:gd name="connsiteX20" fmla="*/ 310222 w 543702"/>
              <a:gd name="connsiteY20" fmla="*/ 163028 h 193836"/>
              <a:gd name="connsiteX21" fmla="*/ 243880 w 543702"/>
              <a:gd name="connsiteY21" fmla="*/ 140499 h 193836"/>
              <a:gd name="connsiteX22" fmla="*/ 232348 w 543702"/>
              <a:gd name="connsiteY22" fmla="*/ 96830 h 193836"/>
              <a:gd name="connsiteX23" fmla="*/ 329674 w 543702"/>
              <a:gd name="connsiteY23" fmla="*/ 31370 h 193836"/>
              <a:gd name="connsiteX24" fmla="*/ 362158 w 543702"/>
              <a:gd name="connsiteY24" fmla="*/ 33328 h 193836"/>
              <a:gd name="connsiteX25" fmla="*/ 372488 w 543702"/>
              <a:gd name="connsiteY25" fmla="*/ 3040 h 193836"/>
              <a:gd name="connsiteX26" fmla="*/ 329693 w 543702"/>
              <a:gd name="connsiteY26" fmla="*/ 286 h 193836"/>
              <a:gd name="connsiteX27" fmla="*/ 216882 w 543702"/>
              <a:gd name="connsiteY27" fmla="*/ 44365 h 193836"/>
              <a:gd name="connsiteX28" fmla="*/ 214713 w 543702"/>
              <a:gd name="connsiteY28" fmla="*/ 45208 h 193836"/>
              <a:gd name="connsiteX29" fmla="*/ 213579 w 543702"/>
              <a:gd name="connsiteY29" fmla="*/ 44365 h 193836"/>
              <a:gd name="connsiteX30" fmla="*/ 226687 w 543702"/>
              <a:gd name="connsiteY30" fmla="*/ 3322 h 193836"/>
              <a:gd name="connsiteX31" fmla="*/ 188381 w 543702"/>
              <a:gd name="connsiteY31" fmla="*/ 3322 h 193836"/>
              <a:gd name="connsiteX32" fmla="*/ 146497 w 543702"/>
              <a:gd name="connsiteY32" fmla="*/ 134679 h 193836"/>
              <a:gd name="connsiteX33" fmla="*/ 72225 w 543702"/>
              <a:gd name="connsiteY33" fmla="*/ 3322 h 193836"/>
              <a:gd name="connsiteX34" fmla="*/ 31152 w 543702"/>
              <a:gd name="connsiteY34" fmla="*/ 3322 h 193836"/>
              <a:gd name="connsiteX35" fmla="*/ 428 w 543702"/>
              <a:gd name="connsiteY35" fmla="*/ 98970 h 193836"/>
              <a:gd name="connsiteX36" fmla="*/ 24786 w 543702"/>
              <a:gd name="connsiteY36" fmla="*/ 130510 h 19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43702" h="193836">
                <a:moveTo>
                  <a:pt x="24786" y="130510"/>
                </a:moveTo>
                <a:cubicBezTo>
                  <a:pt x="25053" y="131180"/>
                  <a:pt x="25533" y="131371"/>
                  <a:pt x="26265" y="131371"/>
                </a:cubicBezTo>
                <a:cubicBezTo>
                  <a:pt x="27026" y="131371"/>
                  <a:pt x="27355" y="131146"/>
                  <a:pt x="27570" y="130510"/>
                </a:cubicBezTo>
                <a:cubicBezTo>
                  <a:pt x="27883" y="129560"/>
                  <a:pt x="54389" y="47391"/>
                  <a:pt x="54389" y="47391"/>
                </a:cubicBezTo>
                <a:cubicBezTo>
                  <a:pt x="81438" y="86058"/>
                  <a:pt x="108257" y="136941"/>
                  <a:pt x="122624" y="190743"/>
                </a:cubicBezTo>
                <a:lnTo>
                  <a:pt x="166730" y="190743"/>
                </a:lnTo>
                <a:lnTo>
                  <a:pt x="188518" y="122604"/>
                </a:lnTo>
                <a:cubicBezTo>
                  <a:pt x="188741" y="121936"/>
                  <a:pt x="189238" y="121776"/>
                  <a:pt x="189941" y="121776"/>
                </a:cubicBezTo>
                <a:cubicBezTo>
                  <a:pt x="190651" y="121776"/>
                  <a:pt x="191214" y="122002"/>
                  <a:pt x="191272" y="122604"/>
                </a:cubicBezTo>
                <a:cubicBezTo>
                  <a:pt x="197937" y="165357"/>
                  <a:pt x="240454" y="194122"/>
                  <a:pt x="300695" y="194122"/>
                </a:cubicBezTo>
                <a:cubicBezTo>
                  <a:pt x="339717" y="194122"/>
                  <a:pt x="374887" y="183893"/>
                  <a:pt x="383645" y="179190"/>
                </a:cubicBezTo>
                <a:lnTo>
                  <a:pt x="406456" y="107273"/>
                </a:lnTo>
                <a:lnTo>
                  <a:pt x="494196" y="107273"/>
                </a:lnTo>
                <a:lnTo>
                  <a:pt x="503086" y="79396"/>
                </a:lnTo>
                <a:lnTo>
                  <a:pt x="415382" y="79396"/>
                </a:lnTo>
                <a:lnTo>
                  <a:pt x="430501" y="32192"/>
                </a:lnTo>
                <a:lnTo>
                  <a:pt x="535074" y="32192"/>
                </a:lnTo>
                <a:lnTo>
                  <a:pt x="544130" y="3282"/>
                </a:lnTo>
                <a:lnTo>
                  <a:pt x="397326" y="3282"/>
                </a:lnTo>
                <a:lnTo>
                  <a:pt x="347512" y="159077"/>
                </a:lnTo>
                <a:cubicBezTo>
                  <a:pt x="336926" y="161748"/>
                  <a:pt x="323854" y="163028"/>
                  <a:pt x="310222" y="163028"/>
                </a:cubicBezTo>
                <a:cubicBezTo>
                  <a:pt x="280783" y="163028"/>
                  <a:pt x="257228" y="156063"/>
                  <a:pt x="243880" y="140499"/>
                </a:cubicBezTo>
                <a:cubicBezTo>
                  <a:pt x="233881" y="128781"/>
                  <a:pt x="229895" y="113695"/>
                  <a:pt x="232348" y="96830"/>
                </a:cubicBezTo>
                <a:cubicBezTo>
                  <a:pt x="238253" y="56690"/>
                  <a:pt x="277363" y="31370"/>
                  <a:pt x="329674" y="31370"/>
                </a:cubicBezTo>
                <a:cubicBezTo>
                  <a:pt x="340652" y="31370"/>
                  <a:pt x="351993" y="32018"/>
                  <a:pt x="362158" y="33328"/>
                </a:cubicBezTo>
                <a:lnTo>
                  <a:pt x="372488" y="3040"/>
                </a:lnTo>
                <a:cubicBezTo>
                  <a:pt x="359898" y="1140"/>
                  <a:pt x="344633" y="286"/>
                  <a:pt x="329693" y="286"/>
                </a:cubicBezTo>
                <a:cubicBezTo>
                  <a:pt x="283307" y="286"/>
                  <a:pt x="242993" y="16254"/>
                  <a:pt x="216882" y="44365"/>
                </a:cubicBezTo>
                <a:cubicBezTo>
                  <a:pt x="216091" y="45234"/>
                  <a:pt x="215212" y="45208"/>
                  <a:pt x="214713" y="45208"/>
                </a:cubicBezTo>
                <a:cubicBezTo>
                  <a:pt x="213892" y="45208"/>
                  <a:pt x="213378" y="45051"/>
                  <a:pt x="213579" y="44365"/>
                </a:cubicBezTo>
                <a:lnTo>
                  <a:pt x="226687" y="3322"/>
                </a:lnTo>
                <a:lnTo>
                  <a:pt x="188381" y="3322"/>
                </a:lnTo>
                <a:lnTo>
                  <a:pt x="146497" y="134679"/>
                </a:lnTo>
                <a:cubicBezTo>
                  <a:pt x="133188" y="95942"/>
                  <a:pt x="105765" y="44904"/>
                  <a:pt x="72225" y="3322"/>
                </a:cubicBezTo>
                <a:lnTo>
                  <a:pt x="31152" y="3322"/>
                </a:lnTo>
                <a:lnTo>
                  <a:pt x="428" y="98970"/>
                </a:lnTo>
                <a:cubicBezTo>
                  <a:pt x="15882" y="110355"/>
                  <a:pt x="20756" y="118706"/>
                  <a:pt x="24786" y="130510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41BDF252-97D2-8BA5-DF59-B53B9AE87C0D}"/>
              </a:ext>
            </a:extLst>
          </p:cNvPr>
          <p:cNvSpPr/>
          <p:nvPr/>
        </p:nvSpPr>
        <p:spPr>
          <a:xfrm>
            <a:off x="11164905" y="6632581"/>
            <a:ext cx="29352" cy="36067"/>
          </a:xfrm>
          <a:custGeom>
            <a:avLst/>
            <a:gdLst>
              <a:gd name="connsiteX0" fmla="*/ 51787 w 58673"/>
              <a:gd name="connsiteY0" fmla="*/ 35137 h 72133"/>
              <a:gd name="connsiteX1" fmla="*/ 55811 w 58673"/>
              <a:gd name="connsiteY1" fmla="*/ 22148 h 72133"/>
              <a:gd name="connsiteX2" fmla="*/ 53591 w 58673"/>
              <a:gd name="connsiteY2" fmla="*/ 11605 h 72133"/>
              <a:gd name="connsiteX3" fmla="*/ 47606 w 58673"/>
              <a:gd name="connsiteY3" fmla="*/ 4875 h 72133"/>
              <a:gd name="connsiteX4" fmla="*/ 38820 w 58673"/>
              <a:gd name="connsiteY4" fmla="*/ 1314 h 72133"/>
              <a:gd name="connsiteX5" fmla="*/ 28231 w 58673"/>
              <a:gd name="connsiteY5" fmla="*/ 239 h 72133"/>
              <a:gd name="connsiteX6" fmla="*/ -70 w 58673"/>
              <a:gd name="connsiteY6" fmla="*/ 239 h 72133"/>
              <a:gd name="connsiteX7" fmla="*/ -70 w 58673"/>
              <a:gd name="connsiteY7" fmla="*/ 72373 h 72133"/>
              <a:gd name="connsiteX8" fmla="*/ 16049 w 58673"/>
              <a:gd name="connsiteY8" fmla="*/ 72373 h 72133"/>
              <a:gd name="connsiteX9" fmla="*/ 16049 w 58673"/>
              <a:gd name="connsiteY9" fmla="*/ 43546 h 72133"/>
              <a:gd name="connsiteX10" fmla="*/ 23995 w 58673"/>
              <a:gd name="connsiteY10" fmla="*/ 43546 h 72133"/>
              <a:gd name="connsiteX11" fmla="*/ 39283 w 58673"/>
              <a:gd name="connsiteY11" fmla="*/ 72373 h 72133"/>
              <a:gd name="connsiteX12" fmla="*/ 58603 w 58673"/>
              <a:gd name="connsiteY12" fmla="*/ 72373 h 72133"/>
              <a:gd name="connsiteX13" fmla="*/ 40013 w 58673"/>
              <a:gd name="connsiteY13" fmla="*/ 41915 h 72133"/>
              <a:gd name="connsiteX14" fmla="*/ 51787 w 58673"/>
              <a:gd name="connsiteY14" fmla="*/ 35137 h 72133"/>
              <a:gd name="connsiteX15" fmla="*/ 37785 w 58673"/>
              <a:gd name="connsiteY15" fmla="*/ 26626 h 72133"/>
              <a:gd name="connsiteX16" fmla="*/ 34530 w 58673"/>
              <a:gd name="connsiteY16" fmla="*/ 29027 h 72133"/>
              <a:gd name="connsiteX17" fmla="*/ 30145 w 58673"/>
              <a:gd name="connsiteY17" fmla="*/ 29945 h 72133"/>
              <a:gd name="connsiteX18" fmla="*/ 25548 w 58673"/>
              <a:gd name="connsiteY18" fmla="*/ 30094 h 72133"/>
              <a:gd name="connsiteX19" fmla="*/ 16049 w 58673"/>
              <a:gd name="connsiteY19" fmla="*/ 30094 h 72133"/>
              <a:gd name="connsiteX20" fmla="*/ 16049 w 58673"/>
              <a:gd name="connsiteY20" fmla="*/ 13692 h 72133"/>
              <a:gd name="connsiteX21" fmla="*/ 26584 w 58673"/>
              <a:gd name="connsiteY21" fmla="*/ 13692 h 72133"/>
              <a:gd name="connsiteX22" fmla="*/ 31023 w 58673"/>
              <a:gd name="connsiteY22" fmla="*/ 13998 h 72133"/>
              <a:gd name="connsiteX23" fmla="*/ 35055 w 58673"/>
              <a:gd name="connsiteY23" fmla="*/ 15166 h 72133"/>
              <a:gd name="connsiteX24" fmla="*/ 37942 w 58673"/>
              <a:gd name="connsiteY24" fmla="*/ 17661 h 72133"/>
              <a:gd name="connsiteX25" fmla="*/ 39079 w 58673"/>
              <a:gd name="connsiteY25" fmla="*/ 22046 h 72133"/>
              <a:gd name="connsiteX26" fmla="*/ 37785 w 58673"/>
              <a:gd name="connsiteY26" fmla="*/ 26626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673" h="72133">
                <a:moveTo>
                  <a:pt x="51787" y="35137"/>
                </a:moveTo>
                <a:cubicBezTo>
                  <a:pt x="54469" y="31568"/>
                  <a:pt x="55811" y="27238"/>
                  <a:pt x="55811" y="22148"/>
                </a:cubicBezTo>
                <a:cubicBezTo>
                  <a:pt x="55811" y="17935"/>
                  <a:pt x="55065" y="14421"/>
                  <a:pt x="53591" y="11605"/>
                </a:cubicBezTo>
                <a:cubicBezTo>
                  <a:pt x="52108" y="8781"/>
                  <a:pt x="50116" y="6538"/>
                  <a:pt x="47606" y="4875"/>
                </a:cubicBezTo>
                <a:cubicBezTo>
                  <a:pt x="45088" y="3212"/>
                  <a:pt x="42162" y="2020"/>
                  <a:pt x="38820" y="1314"/>
                </a:cubicBezTo>
                <a:cubicBezTo>
                  <a:pt x="35487" y="600"/>
                  <a:pt x="31949" y="239"/>
                  <a:pt x="28231" y="239"/>
                </a:cubicBezTo>
                <a:lnTo>
                  <a:pt x="-70" y="239"/>
                </a:lnTo>
                <a:lnTo>
                  <a:pt x="-70" y="72373"/>
                </a:lnTo>
                <a:lnTo>
                  <a:pt x="16049" y="72373"/>
                </a:lnTo>
                <a:lnTo>
                  <a:pt x="16049" y="43546"/>
                </a:lnTo>
                <a:lnTo>
                  <a:pt x="23995" y="43546"/>
                </a:lnTo>
                <a:lnTo>
                  <a:pt x="39283" y="72373"/>
                </a:lnTo>
                <a:lnTo>
                  <a:pt x="58603" y="72373"/>
                </a:lnTo>
                <a:lnTo>
                  <a:pt x="40013" y="41915"/>
                </a:lnTo>
                <a:cubicBezTo>
                  <a:pt x="45174" y="40965"/>
                  <a:pt x="49096" y="38706"/>
                  <a:pt x="51787" y="35137"/>
                </a:cubicBezTo>
                <a:moveTo>
                  <a:pt x="37785" y="26626"/>
                </a:moveTo>
                <a:cubicBezTo>
                  <a:pt x="36930" y="27717"/>
                  <a:pt x="35840" y="28517"/>
                  <a:pt x="34530" y="29027"/>
                </a:cubicBezTo>
                <a:cubicBezTo>
                  <a:pt x="33220" y="29537"/>
                  <a:pt x="31761" y="29843"/>
                  <a:pt x="30145" y="29945"/>
                </a:cubicBezTo>
                <a:cubicBezTo>
                  <a:pt x="28529" y="30047"/>
                  <a:pt x="26992" y="30094"/>
                  <a:pt x="25548" y="30094"/>
                </a:cubicBezTo>
                <a:lnTo>
                  <a:pt x="16049" y="30094"/>
                </a:lnTo>
                <a:lnTo>
                  <a:pt x="16049" y="13692"/>
                </a:lnTo>
                <a:lnTo>
                  <a:pt x="26584" y="13692"/>
                </a:lnTo>
                <a:cubicBezTo>
                  <a:pt x="28027" y="13692"/>
                  <a:pt x="29502" y="13794"/>
                  <a:pt x="31023" y="13998"/>
                </a:cubicBezTo>
                <a:cubicBezTo>
                  <a:pt x="32537" y="14202"/>
                  <a:pt x="33879" y="14594"/>
                  <a:pt x="35055" y="15166"/>
                </a:cubicBezTo>
                <a:cubicBezTo>
                  <a:pt x="36216" y="15747"/>
                  <a:pt x="37181" y="16578"/>
                  <a:pt x="37942" y="17661"/>
                </a:cubicBezTo>
                <a:cubicBezTo>
                  <a:pt x="38703" y="18751"/>
                  <a:pt x="39079" y="20210"/>
                  <a:pt x="39079" y="22046"/>
                </a:cubicBezTo>
                <a:cubicBezTo>
                  <a:pt x="39079" y="24014"/>
                  <a:pt x="38648" y="25544"/>
                  <a:pt x="37785" y="26626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D6AB346E-9710-2611-FD06-3A2845D1DB5D}"/>
              </a:ext>
            </a:extLst>
          </p:cNvPr>
          <p:cNvSpPr/>
          <p:nvPr/>
        </p:nvSpPr>
        <p:spPr>
          <a:xfrm rot="7525294" flipV="1">
            <a:off x="11232249" y="6621964"/>
            <a:ext cx="15112" cy="8593"/>
          </a:xfrm>
          <a:custGeom>
            <a:avLst/>
            <a:gdLst>
              <a:gd name="connsiteX0" fmla="*/ 12199 w 30223"/>
              <a:gd name="connsiteY0" fmla="*/ 207 h 17178"/>
              <a:gd name="connsiteX1" fmla="*/ 30201 w 30223"/>
              <a:gd name="connsiteY1" fmla="*/ 207 h 17178"/>
              <a:gd name="connsiteX2" fmla="*/ 22295 w 30223"/>
              <a:gd name="connsiteY2" fmla="*/ 11322 h 17178"/>
              <a:gd name="connsiteX3" fmla="*/ -22 w 30223"/>
              <a:gd name="connsiteY3" fmla="*/ 17386 h 17178"/>
              <a:gd name="connsiteX4" fmla="*/ 12199 w 30223"/>
              <a:gd name="connsiteY4" fmla="*/ 207 h 1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3" h="17178">
                <a:moveTo>
                  <a:pt x="12199" y="207"/>
                </a:moveTo>
                <a:lnTo>
                  <a:pt x="30201" y="207"/>
                </a:lnTo>
                <a:lnTo>
                  <a:pt x="22295" y="11322"/>
                </a:lnTo>
                <a:lnTo>
                  <a:pt x="-22" y="17386"/>
                </a:lnTo>
                <a:lnTo>
                  <a:pt x="12199" y="20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4BD7B079-F704-0511-5EC6-0DA244B615DD}"/>
              </a:ext>
            </a:extLst>
          </p:cNvPr>
          <p:cNvSpPr/>
          <p:nvPr/>
        </p:nvSpPr>
        <p:spPr>
          <a:xfrm>
            <a:off x="11224846" y="6632581"/>
            <a:ext cx="25785" cy="36067"/>
          </a:xfrm>
          <a:custGeom>
            <a:avLst/>
            <a:gdLst>
              <a:gd name="connsiteX0" fmla="*/ 16096 w 51543"/>
              <a:gd name="connsiteY0" fmla="*/ 43028 h 72133"/>
              <a:gd name="connsiteX1" fmla="*/ 47802 w 51543"/>
              <a:gd name="connsiteY1" fmla="*/ 43028 h 72133"/>
              <a:gd name="connsiteX2" fmla="*/ 47802 w 51543"/>
              <a:gd name="connsiteY2" fmla="*/ 28360 h 72133"/>
              <a:gd name="connsiteX3" fmla="*/ 16096 w 51543"/>
              <a:gd name="connsiteY3" fmla="*/ 28360 h 72133"/>
              <a:gd name="connsiteX4" fmla="*/ 16096 w 51543"/>
              <a:gd name="connsiteY4" fmla="*/ 14908 h 72133"/>
              <a:gd name="connsiteX5" fmla="*/ 49661 w 51543"/>
              <a:gd name="connsiteY5" fmla="*/ 14908 h 72133"/>
              <a:gd name="connsiteX6" fmla="*/ 49661 w 51543"/>
              <a:gd name="connsiteY6" fmla="*/ 239 h 72133"/>
              <a:gd name="connsiteX7" fmla="*/ -23 w 51543"/>
              <a:gd name="connsiteY7" fmla="*/ 239 h 72133"/>
              <a:gd name="connsiteX8" fmla="*/ -23 w 51543"/>
              <a:gd name="connsiteY8" fmla="*/ 72373 h 72133"/>
              <a:gd name="connsiteX9" fmla="*/ 51520 w 51543"/>
              <a:gd name="connsiteY9" fmla="*/ 72373 h 72133"/>
              <a:gd name="connsiteX10" fmla="*/ 51520 w 51543"/>
              <a:gd name="connsiteY10" fmla="*/ 57697 h 72133"/>
              <a:gd name="connsiteX11" fmla="*/ 16096 w 51543"/>
              <a:gd name="connsiteY11" fmla="*/ 57697 h 72133"/>
              <a:gd name="connsiteX12" fmla="*/ 16096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096" y="43028"/>
                </a:moveTo>
                <a:lnTo>
                  <a:pt x="47802" y="43028"/>
                </a:lnTo>
                <a:lnTo>
                  <a:pt x="47802" y="28360"/>
                </a:lnTo>
                <a:lnTo>
                  <a:pt x="16096" y="28360"/>
                </a:lnTo>
                <a:lnTo>
                  <a:pt x="16096" y="14908"/>
                </a:lnTo>
                <a:lnTo>
                  <a:pt x="49661" y="14908"/>
                </a:lnTo>
                <a:lnTo>
                  <a:pt x="49661" y="239"/>
                </a:lnTo>
                <a:lnTo>
                  <a:pt x="-23" y="239"/>
                </a:lnTo>
                <a:lnTo>
                  <a:pt x="-23" y="72373"/>
                </a:lnTo>
                <a:lnTo>
                  <a:pt x="51520" y="72373"/>
                </a:lnTo>
                <a:lnTo>
                  <a:pt x="51520" y="57697"/>
                </a:lnTo>
                <a:lnTo>
                  <a:pt x="16096" y="57697"/>
                </a:lnTo>
                <a:lnTo>
                  <a:pt x="16096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5AFBEF2B-CB55-336B-FEB5-E4532375280B}"/>
              </a:ext>
            </a:extLst>
          </p:cNvPr>
          <p:cNvSpPr/>
          <p:nvPr/>
        </p:nvSpPr>
        <p:spPr>
          <a:xfrm>
            <a:off x="11280501" y="6631663"/>
            <a:ext cx="26401" cy="37903"/>
          </a:xfrm>
          <a:custGeom>
            <a:avLst/>
            <a:gdLst>
              <a:gd name="connsiteX0" fmla="*/ 44074 w 52774"/>
              <a:gd name="connsiteY0" fmla="*/ 36204 h 75804"/>
              <a:gd name="connsiteX1" fmla="*/ 35955 w 52774"/>
              <a:gd name="connsiteY1" fmla="*/ 32737 h 75804"/>
              <a:gd name="connsiteX2" fmla="*/ 27852 w 52774"/>
              <a:gd name="connsiteY2" fmla="*/ 30297 h 75804"/>
              <a:gd name="connsiteX3" fmla="*/ 21609 w 52774"/>
              <a:gd name="connsiteY3" fmla="*/ 27340 h 75804"/>
              <a:gd name="connsiteX4" fmla="*/ 19130 w 52774"/>
              <a:gd name="connsiteY4" fmla="*/ 22344 h 75804"/>
              <a:gd name="connsiteX5" fmla="*/ 20157 w 52774"/>
              <a:gd name="connsiteY5" fmla="*/ 18884 h 75804"/>
              <a:gd name="connsiteX6" fmla="*/ 22848 w 52774"/>
              <a:gd name="connsiteY6" fmla="*/ 16586 h 75804"/>
              <a:gd name="connsiteX7" fmla="*/ 26362 w 52774"/>
              <a:gd name="connsiteY7" fmla="*/ 15315 h 75804"/>
              <a:gd name="connsiteX8" fmla="*/ 29970 w 52774"/>
              <a:gd name="connsiteY8" fmla="*/ 14908 h 75804"/>
              <a:gd name="connsiteX9" fmla="*/ 36324 w 52774"/>
              <a:gd name="connsiteY9" fmla="*/ 16084 h 75804"/>
              <a:gd name="connsiteX10" fmla="*/ 41642 w 52774"/>
              <a:gd name="connsiteY10" fmla="*/ 19700 h 75804"/>
              <a:gd name="connsiteX11" fmla="*/ 52694 w 52774"/>
              <a:gd name="connsiteY11" fmla="*/ 7777 h 75804"/>
              <a:gd name="connsiteX12" fmla="*/ 42262 w 52774"/>
              <a:gd name="connsiteY12" fmla="*/ 1965 h 75804"/>
              <a:gd name="connsiteX13" fmla="*/ 30284 w 52774"/>
              <a:gd name="connsiteY13" fmla="*/ 239 h 75804"/>
              <a:gd name="connsiteX14" fmla="*/ 19844 w 52774"/>
              <a:gd name="connsiteY14" fmla="*/ 1714 h 75804"/>
              <a:gd name="connsiteX15" fmla="*/ 10917 w 52774"/>
              <a:gd name="connsiteY15" fmla="*/ 6146 h 75804"/>
              <a:gd name="connsiteX16" fmla="*/ 4713 w 52774"/>
              <a:gd name="connsiteY16" fmla="*/ 13480 h 75804"/>
              <a:gd name="connsiteX17" fmla="*/ 2391 w 52774"/>
              <a:gd name="connsiteY17" fmla="*/ 23669 h 75804"/>
              <a:gd name="connsiteX18" fmla="*/ 4924 w 52774"/>
              <a:gd name="connsiteY18" fmla="*/ 33349 h 75804"/>
              <a:gd name="connsiteX19" fmla="*/ 11278 w 52774"/>
              <a:gd name="connsiteY19" fmla="*/ 39255 h 75804"/>
              <a:gd name="connsiteX20" fmla="*/ 19538 w 52774"/>
              <a:gd name="connsiteY20" fmla="*/ 42824 h 75804"/>
              <a:gd name="connsiteX21" fmla="*/ 27797 w 52774"/>
              <a:gd name="connsiteY21" fmla="*/ 45476 h 75804"/>
              <a:gd name="connsiteX22" fmla="*/ 34159 w 52774"/>
              <a:gd name="connsiteY22" fmla="*/ 48684 h 75804"/>
              <a:gd name="connsiteX23" fmla="*/ 36677 w 52774"/>
              <a:gd name="connsiteY23" fmla="*/ 53830 h 75804"/>
              <a:gd name="connsiteX24" fmla="*/ 35704 w 52774"/>
              <a:gd name="connsiteY24" fmla="*/ 57195 h 75804"/>
              <a:gd name="connsiteX25" fmla="*/ 33124 w 52774"/>
              <a:gd name="connsiteY25" fmla="*/ 59532 h 75804"/>
              <a:gd name="connsiteX26" fmla="*/ 29507 w 52774"/>
              <a:gd name="connsiteY26" fmla="*/ 60913 h 75804"/>
              <a:gd name="connsiteX27" fmla="*/ 25531 w 52774"/>
              <a:gd name="connsiteY27" fmla="*/ 61368 h 75804"/>
              <a:gd name="connsiteX28" fmla="*/ 17734 w 52774"/>
              <a:gd name="connsiteY28" fmla="*/ 59587 h 75804"/>
              <a:gd name="connsiteX29" fmla="*/ 11482 w 52774"/>
              <a:gd name="connsiteY29" fmla="*/ 54543 h 75804"/>
              <a:gd name="connsiteX30" fmla="*/ 22 w 52774"/>
              <a:gd name="connsiteY30" fmla="*/ 66976 h 75804"/>
              <a:gd name="connsiteX31" fmla="*/ 11380 w 52774"/>
              <a:gd name="connsiteY31" fmla="*/ 73903 h 75804"/>
              <a:gd name="connsiteX32" fmla="*/ 24597 w 52774"/>
              <a:gd name="connsiteY32" fmla="*/ 76044 h 75804"/>
              <a:gd name="connsiteX33" fmla="*/ 35398 w 52774"/>
              <a:gd name="connsiteY33" fmla="*/ 74616 h 75804"/>
              <a:gd name="connsiteX34" fmla="*/ 44380 w 52774"/>
              <a:gd name="connsiteY34" fmla="*/ 70232 h 75804"/>
              <a:gd name="connsiteX35" fmla="*/ 50522 w 52774"/>
              <a:gd name="connsiteY35" fmla="*/ 62795 h 75804"/>
              <a:gd name="connsiteX36" fmla="*/ 52796 w 52774"/>
              <a:gd name="connsiteY36" fmla="*/ 52300 h 75804"/>
              <a:gd name="connsiteX37" fmla="*/ 50326 w 52774"/>
              <a:gd name="connsiteY37" fmla="*/ 42213 h 75804"/>
              <a:gd name="connsiteX38" fmla="*/ 44074 w 52774"/>
              <a:gd name="connsiteY38" fmla="*/ 36204 h 7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2774" h="75804">
                <a:moveTo>
                  <a:pt x="44074" y="36204"/>
                </a:moveTo>
                <a:cubicBezTo>
                  <a:pt x="41556" y="34706"/>
                  <a:pt x="38850" y="33553"/>
                  <a:pt x="35955" y="32737"/>
                </a:cubicBezTo>
                <a:cubicBezTo>
                  <a:pt x="33077" y="31921"/>
                  <a:pt x="30370" y="31105"/>
                  <a:pt x="27852" y="30297"/>
                </a:cubicBezTo>
                <a:cubicBezTo>
                  <a:pt x="25342" y="29482"/>
                  <a:pt x="23248" y="28493"/>
                  <a:pt x="21609" y="27340"/>
                </a:cubicBezTo>
                <a:cubicBezTo>
                  <a:pt x="19946" y="26187"/>
                  <a:pt x="19130" y="24524"/>
                  <a:pt x="19130" y="22344"/>
                </a:cubicBezTo>
                <a:cubicBezTo>
                  <a:pt x="19130" y="20987"/>
                  <a:pt x="19475" y="19834"/>
                  <a:pt x="20157" y="18884"/>
                </a:cubicBezTo>
                <a:cubicBezTo>
                  <a:pt x="20848" y="17927"/>
                  <a:pt x="21750" y="17167"/>
                  <a:pt x="22848" y="16586"/>
                </a:cubicBezTo>
                <a:cubicBezTo>
                  <a:pt x="23946" y="16014"/>
                  <a:pt x="25107" y="15590"/>
                  <a:pt x="26362" y="15315"/>
                </a:cubicBezTo>
                <a:cubicBezTo>
                  <a:pt x="27601" y="15049"/>
                  <a:pt x="28794" y="14908"/>
                  <a:pt x="29970" y="14908"/>
                </a:cubicBezTo>
                <a:cubicBezTo>
                  <a:pt x="31963" y="14908"/>
                  <a:pt x="34081" y="15300"/>
                  <a:pt x="36324" y="16084"/>
                </a:cubicBezTo>
                <a:cubicBezTo>
                  <a:pt x="38559" y="16861"/>
                  <a:pt x="40324" y="18069"/>
                  <a:pt x="41642" y="19700"/>
                </a:cubicBezTo>
                <a:lnTo>
                  <a:pt x="52694" y="7777"/>
                </a:lnTo>
                <a:cubicBezTo>
                  <a:pt x="49604" y="5063"/>
                  <a:pt x="46113" y="3126"/>
                  <a:pt x="42262" y="1965"/>
                </a:cubicBezTo>
                <a:cubicBezTo>
                  <a:pt x="38410" y="812"/>
                  <a:pt x="34410" y="239"/>
                  <a:pt x="30284" y="239"/>
                </a:cubicBezTo>
                <a:cubicBezTo>
                  <a:pt x="26699" y="239"/>
                  <a:pt x="23224" y="733"/>
                  <a:pt x="19844" y="1714"/>
                </a:cubicBezTo>
                <a:cubicBezTo>
                  <a:pt x="16471" y="2702"/>
                  <a:pt x="13490" y="4177"/>
                  <a:pt x="10917" y="6146"/>
                </a:cubicBezTo>
                <a:cubicBezTo>
                  <a:pt x="8336" y="8115"/>
                  <a:pt x="6266" y="10562"/>
                  <a:pt x="4713" y="13480"/>
                </a:cubicBezTo>
                <a:cubicBezTo>
                  <a:pt x="3159" y="16406"/>
                  <a:pt x="2391" y="19802"/>
                  <a:pt x="2391" y="23669"/>
                </a:cubicBezTo>
                <a:cubicBezTo>
                  <a:pt x="2391" y="27678"/>
                  <a:pt x="3238" y="30909"/>
                  <a:pt x="4924" y="33349"/>
                </a:cubicBezTo>
                <a:cubicBezTo>
                  <a:pt x="6611" y="35796"/>
                  <a:pt x="8729" y="37765"/>
                  <a:pt x="11278" y="39255"/>
                </a:cubicBezTo>
                <a:cubicBezTo>
                  <a:pt x="13827" y="40754"/>
                  <a:pt x="16573" y="41946"/>
                  <a:pt x="19538" y="42824"/>
                </a:cubicBezTo>
                <a:cubicBezTo>
                  <a:pt x="22503" y="43711"/>
                  <a:pt x="25248" y="44597"/>
                  <a:pt x="27797" y="45476"/>
                </a:cubicBezTo>
                <a:cubicBezTo>
                  <a:pt x="30347" y="46354"/>
                  <a:pt x="32457" y="47429"/>
                  <a:pt x="34159" y="48684"/>
                </a:cubicBezTo>
                <a:cubicBezTo>
                  <a:pt x="35838" y="49939"/>
                  <a:pt x="36677" y="51657"/>
                  <a:pt x="36677" y="53830"/>
                </a:cubicBezTo>
                <a:cubicBezTo>
                  <a:pt x="36677" y="55124"/>
                  <a:pt x="36347" y="56238"/>
                  <a:pt x="35704" y="57195"/>
                </a:cubicBezTo>
                <a:cubicBezTo>
                  <a:pt x="35053" y="58144"/>
                  <a:pt x="34190" y="58920"/>
                  <a:pt x="33124" y="59532"/>
                </a:cubicBezTo>
                <a:cubicBezTo>
                  <a:pt x="32057" y="60144"/>
                  <a:pt x="30849" y="60607"/>
                  <a:pt x="29507" y="60913"/>
                </a:cubicBezTo>
                <a:cubicBezTo>
                  <a:pt x="28174" y="61219"/>
                  <a:pt x="26841" y="61368"/>
                  <a:pt x="25531" y="61368"/>
                </a:cubicBezTo>
                <a:cubicBezTo>
                  <a:pt x="22848" y="61368"/>
                  <a:pt x="20244" y="60772"/>
                  <a:pt x="17734" y="59587"/>
                </a:cubicBezTo>
                <a:cubicBezTo>
                  <a:pt x="15216" y="58395"/>
                  <a:pt x="13129" y="56716"/>
                  <a:pt x="11482" y="54543"/>
                </a:cubicBezTo>
                <a:lnTo>
                  <a:pt x="22" y="66976"/>
                </a:lnTo>
                <a:cubicBezTo>
                  <a:pt x="3520" y="70169"/>
                  <a:pt x="7317" y="72475"/>
                  <a:pt x="11380" y="73903"/>
                </a:cubicBezTo>
                <a:cubicBezTo>
                  <a:pt x="15443" y="75330"/>
                  <a:pt x="19844" y="76044"/>
                  <a:pt x="24597" y="76044"/>
                </a:cubicBezTo>
                <a:cubicBezTo>
                  <a:pt x="28386" y="76044"/>
                  <a:pt x="31978" y="75565"/>
                  <a:pt x="35398" y="74616"/>
                </a:cubicBezTo>
                <a:cubicBezTo>
                  <a:pt x="38795" y="73667"/>
                  <a:pt x="41799" y="72200"/>
                  <a:pt x="44380" y="70232"/>
                </a:cubicBezTo>
                <a:cubicBezTo>
                  <a:pt x="46961" y="68263"/>
                  <a:pt x="49016" y="65784"/>
                  <a:pt x="50522" y="62795"/>
                </a:cubicBezTo>
                <a:cubicBezTo>
                  <a:pt x="52036" y="59807"/>
                  <a:pt x="52796" y="56308"/>
                  <a:pt x="52796" y="52300"/>
                </a:cubicBezTo>
                <a:cubicBezTo>
                  <a:pt x="52796" y="48088"/>
                  <a:pt x="51965" y="44731"/>
                  <a:pt x="50326" y="42213"/>
                </a:cubicBezTo>
                <a:cubicBezTo>
                  <a:pt x="48663" y="39703"/>
                  <a:pt x="46584" y="37694"/>
                  <a:pt x="44074" y="36204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85AC8931-9D1A-D312-58E9-BA0B46B09239}"/>
              </a:ext>
            </a:extLst>
          </p:cNvPr>
          <p:cNvSpPr/>
          <p:nvPr/>
        </p:nvSpPr>
        <p:spPr>
          <a:xfrm>
            <a:off x="11339354" y="6632581"/>
            <a:ext cx="25785" cy="36067"/>
          </a:xfrm>
          <a:custGeom>
            <a:avLst/>
            <a:gdLst>
              <a:gd name="connsiteX0" fmla="*/ 16181 w 51543"/>
              <a:gd name="connsiteY0" fmla="*/ 43028 h 72133"/>
              <a:gd name="connsiteX1" fmla="*/ 47894 w 51543"/>
              <a:gd name="connsiteY1" fmla="*/ 43028 h 72133"/>
              <a:gd name="connsiteX2" fmla="*/ 47894 w 51543"/>
              <a:gd name="connsiteY2" fmla="*/ 28360 h 72133"/>
              <a:gd name="connsiteX3" fmla="*/ 16181 w 51543"/>
              <a:gd name="connsiteY3" fmla="*/ 28360 h 72133"/>
              <a:gd name="connsiteX4" fmla="*/ 16181 w 51543"/>
              <a:gd name="connsiteY4" fmla="*/ 14908 h 72133"/>
              <a:gd name="connsiteX5" fmla="*/ 49753 w 51543"/>
              <a:gd name="connsiteY5" fmla="*/ 14908 h 72133"/>
              <a:gd name="connsiteX6" fmla="*/ 49753 w 51543"/>
              <a:gd name="connsiteY6" fmla="*/ 239 h 72133"/>
              <a:gd name="connsiteX7" fmla="*/ 69 w 51543"/>
              <a:gd name="connsiteY7" fmla="*/ 239 h 72133"/>
              <a:gd name="connsiteX8" fmla="*/ 69 w 51543"/>
              <a:gd name="connsiteY8" fmla="*/ 72373 h 72133"/>
              <a:gd name="connsiteX9" fmla="*/ 51612 w 51543"/>
              <a:gd name="connsiteY9" fmla="*/ 72373 h 72133"/>
              <a:gd name="connsiteX10" fmla="*/ 51612 w 51543"/>
              <a:gd name="connsiteY10" fmla="*/ 57697 h 72133"/>
              <a:gd name="connsiteX11" fmla="*/ 16181 w 51543"/>
              <a:gd name="connsiteY11" fmla="*/ 57697 h 72133"/>
              <a:gd name="connsiteX12" fmla="*/ 16181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181" y="43028"/>
                </a:moveTo>
                <a:lnTo>
                  <a:pt x="47894" y="43028"/>
                </a:lnTo>
                <a:lnTo>
                  <a:pt x="47894" y="28360"/>
                </a:lnTo>
                <a:lnTo>
                  <a:pt x="16181" y="28360"/>
                </a:lnTo>
                <a:lnTo>
                  <a:pt x="16181" y="14908"/>
                </a:lnTo>
                <a:lnTo>
                  <a:pt x="49753" y="14908"/>
                </a:lnTo>
                <a:lnTo>
                  <a:pt x="49753" y="239"/>
                </a:lnTo>
                <a:lnTo>
                  <a:pt x="69" y="239"/>
                </a:lnTo>
                <a:lnTo>
                  <a:pt x="69" y="72373"/>
                </a:lnTo>
                <a:lnTo>
                  <a:pt x="51612" y="72373"/>
                </a:lnTo>
                <a:lnTo>
                  <a:pt x="51612" y="57697"/>
                </a:lnTo>
                <a:lnTo>
                  <a:pt x="16181" y="57697"/>
                </a:lnTo>
                <a:lnTo>
                  <a:pt x="16181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AA2A6B27-3848-1904-0FD5-678B6E28F7C0}"/>
              </a:ext>
            </a:extLst>
          </p:cNvPr>
          <p:cNvSpPr/>
          <p:nvPr/>
        </p:nvSpPr>
        <p:spPr>
          <a:xfrm>
            <a:off x="11393972" y="6632581"/>
            <a:ext cx="38389" cy="36067"/>
          </a:xfrm>
          <a:custGeom>
            <a:avLst/>
            <a:gdLst>
              <a:gd name="connsiteX0" fmla="*/ 31722 w 76738"/>
              <a:gd name="connsiteY0" fmla="*/ 239 h 72133"/>
              <a:gd name="connsiteX1" fmla="*/ 118 w 76738"/>
              <a:gd name="connsiteY1" fmla="*/ 72373 h 72133"/>
              <a:gd name="connsiteX2" fmla="*/ 17877 w 76738"/>
              <a:gd name="connsiteY2" fmla="*/ 72373 h 72133"/>
              <a:gd name="connsiteX3" fmla="*/ 23972 w 76738"/>
              <a:gd name="connsiteY3" fmla="*/ 57093 h 72133"/>
              <a:gd name="connsiteX4" fmla="*/ 52383 w 76738"/>
              <a:gd name="connsiteY4" fmla="*/ 57093 h 72133"/>
              <a:gd name="connsiteX5" fmla="*/ 58682 w 76738"/>
              <a:gd name="connsiteY5" fmla="*/ 72373 h 72133"/>
              <a:gd name="connsiteX6" fmla="*/ 76856 w 76738"/>
              <a:gd name="connsiteY6" fmla="*/ 72373 h 72133"/>
              <a:gd name="connsiteX7" fmla="*/ 45049 w 76738"/>
              <a:gd name="connsiteY7" fmla="*/ 239 h 72133"/>
              <a:gd name="connsiteX8" fmla="*/ 31722 w 76738"/>
              <a:gd name="connsiteY8" fmla="*/ 239 h 72133"/>
              <a:gd name="connsiteX9" fmla="*/ 29031 w 76738"/>
              <a:gd name="connsiteY9" fmla="*/ 43648 h 72133"/>
              <a:gd name="connsiteX10" fmla="*/ 37911 w 76738"/>
              <a:gd name="connsiteY10" fmla="*/ 21222 h 72133"/>
              <a:gd name="connsiteX11" fmla="*/ 46908 w 76738"/>
              <a:gd name="connsiteY11" fmla="*/ 43648 h 72133"/>
              <a:gd name="connsiteX12" fmla="*/ 29031 w 76738"/>
              <a:gd name="connsiteY12" fmla="*/ 4364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738" h="72133">
                <a:moveTo>
                  <a:pt x="31722" y="239"/>
                </a:moveTo>
                <a:lnTo>
                  <a:pt x="118" y="72373"/>
                </a:lnTo>
                <a:lnTo>
                  <a:pt x="17877" y="72373"/>
                </a:lnTo>
                <a:lnTo>
                  <a:pt x="23972" y="57093"/>
                </a:lnTo>
                <a:lnTo>
                  <a:pt x="52383" y="57093"/>
                </a:lnTo>
                <a:lnTo>
                  <a:pt x="58682" y="72373"/>
                </a:lnTo>
                <a:lnTo>
                  <a:pt x="76856" y="72373"/>
                </a:lnTo>
                <a:lnTo>
                  <a:pt x="45049" y="239"/>
                </a:lnTo>
                <a:lnTo>
                  <a:pt x="31722" y="239"/>
                </a:lnTo>
                <a:close/>
                <a:moveTo>
                  <a:pt x="29031" y="43648"/>
                </a:moveTo>
                <a:lnTo>
                  <a:pt x="37911" y="21222"/>
                </a:lnTo>
                <a:lnTo>
                  <a:pt x="46908" y="43648"/>
                </a:lnTo>
                <a:lnTo>
                  <a:pt x="29031" y="4364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D4641F9C-48A0-7D74-AA98-05FF7F4378C3}"/>
              </a:ext>
            </a:extLst>
          </p:cNvPr>
          <p:cNvSpPr/>
          <p:nvPr/>
        </p:nvSpPr>
        <p:spPr>
          <a:xfrm>
            <a:off x="11462180" y="6632581"/>
            <a:ext cx="30843" cy="36984"/>
          </a:xfrm>
          <a:custGeom>
            <a:avLst/>
            <a:gdLst>
              <a:gd name="connsiteX0" fmla="*/ 45713 w 61654"/>
              <a:gd name="connsiteY0" fmla="*/ 43947 h 73969"/>
              <a:gd name="connsiteX1" fmla="*/ 44622 w 61654"/>
              <a:gd name="connsiteY1" fmla="*/ 50159 h 73969"/>
              <a:gd name="connsiteX2" fmla="*/ 41587 w 61654"/>
              <a:gd name="connsiteY2" fmla="*/ 55101 h 73969"/>
              <a:gd name="connsiteX3" fmla="*/ 36935 w 61654"/>
              <a:gd name="connsiteY3" fmla="*/ 58364 h 73969"/>
              <a:gd name="connsiteX4" fmla="*/ 31052 w 61654"/>
              <a:gd name="connsiteY4" fmla="*/ 59533 h 73969"/>
              <a:gd name="connsiteX5" fmla="*/ 25114 w 61654"/>
              <a:gd name="connsiteY5" fmla="*/ 58364 h 73969"/>
              <a:gd name="connsiteX6" fmla="*/ 20416 w 61654"/>
              <a:gd name="connsiteY6" fmla="*/ 55101 h 73969"/>
              <a:gd name="connsiteX7" fmla="*/ 17356 w 61654"/>
              <a:gd name="connsiteY7" fmla="*/ 50159 h 73969"/>
              <a:gd name="connsiteX8" fmla="*/ 16282 w 61654"/>
              <a:gd name="connsiteY8" fmla="*/ 43947 h 73969"/>
              <a:gd name="connsiteX9" fmla="*/ 16282 w 61654"/>
              <a:gd name="connsiteY9" fmla="*/ 240 h 73969"/>
              <a:gd name="connsiteX10" fmla="*/ 170 w 61654"/>
              <a:gd name="connsiteY10" fmla="*/ 240 h 73969"/>
              <a:gd name="connsiteX11" fmla="*/ 170 w 61654"/>
              <a:gd name="connsiteY11" fmla="*/ 44559 h 73969"/>
              <a:gd name="connsiteX12" fmla="*/ 2131 w 61654"/>
              <a:gd name="connsiteY12" fmla="*/ 56380 h 73969"/>
              <a:gd name="connsiteX13" fmla="*/ 7975 w 61654"/>
              <a:gd name="connsiteY13" fmla="*/ 65753 h 73969"/>
              <a:gd name="connsiteX14" fmla="*/ 17623 w 61654"/>
              <a:gd name="connsiteY14" fmla="*/ 71966 h 73969"/>
              <a:gd name="connsiteX15" fmla="*/ 31052 w 61654"/>
              <a:gd name="connsiteY15" fmla="*/ 74209 h 73969"/>
              <a:gd name="connsiteX16" fmla="*/ 44379 w 61654"/>
              <a:gd name="connsiteY16" fmla="*/ 71966 h 73969"/>
              <a:gd name="connsiteX17" fmla="*/ 54027 w 61654"/>
              <a:gd name="connsiteY17" fmla="*/ 65753 h 73969"/>
              <a:gd name="connsiteX18" fmla="*/ 59871 w 61654"/>
              <a:gd name="connsiteY18" fmla="*/ 56380 h 73969"/>
              <a:gd name="connsiteX19" fmla="*/ 61824 w 61654"/>
              <a:gd name="connsiteY19" fmla="*/ 44559 h 73969"/>
              <a:gd name="connsiteX20" fmla="*/ 61824 w 61654"/>
              <a:gd name="connsiteY20" fmla="*/ 240 h 73969"/>
              <a:gd name="connsiteX21" fmla="*/ 45713 w 61654"/>
              <a:gd name="connsiteY21" fmla="*/ 240 h 73969"/>
              <a:gd name="connsiteX22" fmla="*/ 45713 w 61654"/>
              <a:gd name="connsiteY22" fmla="*/ 43947 h 7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654" h="73969">
                <a:moveTo>
                  <a:pt x="45713" y="43947"/>
                </a:moveTo>
                <a:cubicBezTo>
                  <a:pt x="45713" y="46190"/>
                  <a:pt x="45360" y="48261"/>
                  <a:pt x="44622" y="50159"/>
                </a:cubicBezTo>
                <a:cubicBezTo>
                  <a:pt x="43909" y="52065"/>
                  <a:pt x="42897" y="53713"/>
                  <a:pt x="41587" y="55101"/>
                </a:cubicBezTo>
                <a:cubicBezTo>
                  <a:pt x="40277" y="56497"/>
                  <a:pt x="38731" y="57580"/>
                  <a:pt x="36935" y="58364"/>
                </a:cubicBezTo>
                <a:cubicBezTo>
                  <a:pt x="35155" y="59148"/>
                  <a:pt x="33186" y="59533"/>
                  <a:pt x="31052" y="59533"/>
                </a:cubicBezTo>
                <a:cubicBezTo>
                  <a:pt x="28919" y="59533"/>
                  <a:pt x="26926" y="59148"/>
                  <a:pt x="25114" y="58364"/>
                </a:cubicBezTo>
                <a:cubicBezTo>
                  <a:pt x="23287" y="57580"/>
                  <a:pt x="21718" y="56497"/>
                  <a:pt x="20416" y="55101"/>
                </a:cubicBezTo>
                <a:cubicBezTo>
                  <a:pt x="19098" y="53713"/>
                  <a:pt x="18086" y="52065"/>
                  <a:pt x="17356" y="50159"/>
                </a:cubicBezTo>
                <a:cubicBezTo>
                  <a:pt x="16643" y="48261"/>
                  <a:pt x="16282" y="46190"/>
                  <a:pt x="16282" y="43947"/>
                </a:cubicBezTo>
                <a:lnTo>
                  <a:pt x="16282" y="240"/>
                </a:lnTo>
                <a:lnTo>
                  <a:pt x="170" y="240"/>
                </a:lnTo>
                <a:lnTo>
                  <a:pt x="170" y="44559"/>
                </a:lnTo>
                <a:cubicBezTo>
                  <a:pt x="170" y="48841"/>
                  <a:pt x="821" y="52779"/>
                  <a:pt x="2131" y="56380"/>
                </a:cubicBezTo>
                <a:cubicBezTo>
                  <a:pt x="3441" y="59980"/>
                  <a:pt x="5386" y="63102"/>
                  <a:pt x="7975" y="65753"/>
                </a:cubicBezTo>
                <a:cubicBezTo>
                  <a:pt x="10548" y="68397"/>
                  <a:pt x="13756" y="70475"/>
                  <a:pt x="17623" y="71966"/>
                </a:cubicBezTo>
                <a:cubicBezTo>
                  <a:pt x="21482" y="73456"/>
                  <a:pt x="25954" y="74209"/>
                  <a:pt x="31052" y="74209"/>
                </a:cubicBezTo>
                <a:cubicBezTo>
                  <a:pt x="36072" y="74209"/>
                  <a:pt x="40512" y="73456"/>
                  <a:pt x="44379" y="71966"/>
                </a:cubicBezTo>
                <a:cubicBezTo>
                  <a:pt x="48231" y="70475"/>
                  <a:pt x="51447" y="68397"/>
                  <a:pt x="54027" y="65753"/>
                </a:cubicBezTo>
                <a:cubicBezTo>
                  <a:pt x="56616" y="63102"/>
                  <a:pt x="58553" y="59980"/>
                  <a:pt x="59871" y="56380"/>
                </a:cubicBezTo>
                <a:cubicBezTo>
                  <a:pt x="61173" y="52779"/>
                  <a:pt x="61824" y="48841"/>
                  <a:pt x="61824" y="44559"/>
                </a:cubicBezTo>
                <a:lnTo>
                  <a:pt x="61824" y="240"/>
                </a:lnTo>
                <a:lnTo>
                  <a:pt x="45713" y="240"/>
                </a:lnTo>
                <a:lnTo>
                  <a:pt x="45713" y="4394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347DB2CE-0F56-7CFB-A992-239E6B62B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85083" y="934245"/>
            <a:ext cx="4513141" cy="2067329"/>
          </a:xfrm>
        </p:spPr>
        <p:txBody>
          <a:bodyPr/>
          <a:lstStyle>
            <a:lvl1pPr algn="l">
              <a:lnSpc>
                <a:spcPct val="101000"/>
              </a:lnSpc>
              <a:defRPr sz="4500">
                <a:solidFill>
                  <a:srgbClr val="C80E0E"/>
                </a:solidFill>
              </a:defRPr>
            </a:lvl1pPr>
          </a:lstStyle>
          <a:p>
            <a:r>
              <a:rPr lang="pt-BR"/>
              <a:t>Nitia volupta</a:t>
            </a:r>
            <a:br>
              <a:rPr lang="pt-BR"/>
            </a:br>
            <a:r>
              <a:rPr lang="pt-BR"/>
              <a:t>volupienet et </a:t>
            </a:r>
            <a:br>
              <a:rPr lang="pt-BR"/>
            </a:br>
            <a:r>
              <a:rPr lang="pt-BR"/>
              <a:t>pruet sequam.</a:t>
            </a:r>
            <a:endParaRPr lang="fr-FR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01B13F7C-BC82-9E4A-2384-8A58641CAE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3" y="856"/>
            <a:ext cx="7235853" cy="6858005"/>
          </a:xfrm>
          <a:custGeom>
            <a:avLst/>
            <a:gdLst>
              <a:gd name="connsiteX0" fmla="*/ 0 w 14464169"/>
              <a:gd name="connsiteY0" fmla="*/ 0 h 13716011"/>
              <a:gd name="connsiteX1" fmla="*/ 8730254 w 14464169"/>
              <a:gd name="connsiteY1" fmla="*/ 0 h 13716011"/>
              <a:gd name="connsiteX2" fmla="*/ 14464169 w 14464169"/>
              <a:gd name="connsiteY2" fmla="*/ 2078903 h 13716011"/>
              <a:gd name="connsiteX3" fmla="*/ 14464169 w 14464169"/>
              <a:gd name="connsiteY3" fmla="*/ 5823869 h 13716011"/>
              <a:gd name="connsiteX4" fmla="*/ 3830705 w 14464169"/>
              <a:gd name="connsiteY4" fmla="*/ 13716011 h 13716011"/>
              <a:gd name="connsiteX5" fmla="*/ 0 w 14464169"/>
              <a:gd name="connsiteY5" fmla="*/ 13716011 h 1371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64169" h="13716011">
                <a:moveTo>
                  <a:pt x="0" y="0"/>
                </a:moveTo>
                <a:lnTo>
                  <a:pt x="8730254" y="0"/>
                </a:lnTo>
                <a:lnTo>
                  <a:pt x="14464169" y="2078903"/>
                </a:lnTo>
                <a:lnTo>
                  <a:pt x="14464169" y="5823869"/>
                </a:lnTo>
                <a:lnTo>
                  <a:pt x="3830705" y="13716011"/>
                </a:lnTo>
                <a:lnTo>
                  <a:pt x="0" y="13716011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540000" tIns="720000" rIns="1440000" anchor="t">
            <a:noAutofit/>
          </a:bodyPr>
          <a:lstStyle>
            <a:lvl1pPr algn="ctr">
              <a:lnSpc>
                <a:spcPct val="92000"/>
              </a:lnSpc>
              <a:spcBef>
                <a:spcPts val="0"/>
              </a:spcBef>
              <a:defRPr sz="17500">
                <a:solidFill>
                  <a:schemeClr val="bg1"/>
                </a:solidFill>
                <a:latin typeface="Avenir LT Std 65 Medium" panose="020B0803020203020204" pitchFamily="34" charset="0"/>
              </a:defRPr>
            </a:lvl1pPr>
            <a:lvl2pPr marL="0">
              <a:lnSpc>
                <a:spcPct val="92000"/>
              </a:lnSpc>
              <a:spcBef>
                <a:spcPts val="0"/>
              </a:spcBef>
              <a:spcAft>
                <a:spcPts val="700"/>
              </a:spcAft>
              <a:defRPr sz="4500">
                <a:solidFill>
                  <a:srgbClr val="800064"/>
                </a:solidFill>
                <a:latin typeface="+mj-lt"/>
              </a:defRPr>
            </a:lvl2pPr>
          </a:lstStyle>
          <a:p>
            <a:pPr lvl="0"/>
            <a:r>
              <a:rPr lang="fr-FR"/>
              <a:t>260</a:t>
            </a:r>
          </a:p>
        </p:txBody>
      </p:sp>
    </p:spTree>
    <p:extLst>
      <p:ext uri="{BB962C8B-B14F-4D97-AF65-F5344CB8AC3E}">
        <p14:creationId xmlns:p14="http://schemas.microsoft.com/office/powerpoint/2010/main" val="69637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.Infograph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5AC17C6-5739-90B4-0CFB-8AB96F723EEA}"/>
              </a:ext>
            </a:extLst>
          </p:cNvPr>
          <p:cNvSpPr/>
          <p:nvPr/>
        </p:nvSpPr>
        <p:spPr>
          <a:xfrm flipV="1">
            <a:off x="11142875" y="6384706"/>
            <a:ext cx="410383" cy="214649"/>
          </a:xfrm>
          <a:custGeom>
            <a:avLst/>
            <a:gdLst>
              <a:gd name="connsiteX0" fmla="*/ 15193 w 820338"/>
              <a:gd name="connsiteY0" fmla="*/ 428714 h 429299"/>
              <a:gd name="connsiteX1" fmla="*/ 446 w 820338"/>
              <a:gd name="connsiteY1" fmla="*/ 415606 h 429299"/>
              <a:gd name="connsiteX2" fmla="*/ 446 w 820338"/>
              <a:gd name="connsiteY2" fmla="*/ 13343 h 429299"/>
              <a:gd name="connsiteX3" fmla="*/ 13555 w 820338"/>
              <a:gd name="connsiteY3" fmla="*/ 234 h 429299"/>
              <a:gd name="connsiteX4" fmla="*/ 731238 w 820338"/>
              <a:gd name="connsiteY4" fmla="*/ 234 h 429299"/>
              <a:gd name="connsiteX5" fmla="*/ 745166 w 820338"/>
              <a:gd name="connsiteY5" fmla="*/ 9246 h 429299"/>
              <a:gd name="connsiteX6" fmla="*/ 819720 w 820338"/>
              <a:gd name="connsiteY6" fmla="*/ 241101 h 429299"/>
              <a:gd name="connsiteX7" fmla="*/ 813165 w 820338"/>
              <a:gd name="connsiteY7" fmla="*/ 258305 h 429299"/>
              <a:gd name="connsiteX8" fmla="*/ 70904 w 820338"/>
              <a:gd name="connsiteY8" fmla="*/ 429533 h 429299"/>
              <a:gd name="connsiteX9" fmla="*/ 15193 w 820338"/>
              <a:gd name="connsiteY9" fmla="*/ 428714 h 42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0338" h="429299">
                <a:moveTo>
                  <a:pt x="15193" y="428714"/>
                </a:moveTo>
                <a:cubicBezTo>
                  <a:pt x="6181" y="428714"/>
                  <a:pt x="446" y="424618"/>
                  <a:pt x="446" y="415606"/>
                </a:cubicBezTo>
                <a:lnTo>
                  <a:pt x="446" y="13343"/>
                </a:lnTo>
                <a:cubicBezTo>
                  <a:pt x="446" y="5969"/>
                  <a:pt x="5362" y="234"/>
                  <a:pt x="13555" y="234"/>
                </a:cubicBezTo>
                <a:lnTo>
                  <a:pt x="731238" y="234"/>
                </a:lnTo>
                <a:cubicBezTo>
                  <a:pt x="736973" y="234"/>
                  <a:pt x="742708" y="234"/>
                  <a:pt x="745166" y="9246"/>
                </a:cubicBezTo>
                <a:cubicBezTo>
                  <a:pt x="745166" y="9246"/>
                  <a:pt x="818081" y="237004"/>
                  <a:pt x="819720" y="241101"/>
                </a:cubicBezTo>
                <a:cubicBezTo>
                  <a:pt x="822177" y="249293"/>
                  <a:pt x="820539" y="253390"/>
                  <a:pt x="813165" y="258305"/>
                </a:cubicBezTo>
                <a:cubicBezTo>
                  <a:pt x="579672" y="408232"/>
                  <a:pt x="229843" y="429533"/>
                  <a:pt x="70904" y="429533"/>
                </a:cubicBezTo>
                <a:cubicBezTo>
                  <a:pt x="47964" y="429533"/>
                  <a:pt x="29121" y="429533"/>
                  <a:pt x="15193" y="428714"/>
                </a:cubicBezTo>
                <a:close/>
              </a:path>
            </a:pathLst>
          </a:custGeom>
          <a:gradFill>
            <a:gsLst>
              <a:gs pos="0">
                <a:srgbClr val="802266"/>
              </a:gs>
              <a:gs pos="25000">
                <a:srgbClr val="AC1173"/>
              </a:gs>
              <a:gs pos="81000">
                <a:srgbClr val="D90E0E"/>
              </a:gs>
              <a:gs pos="100000">
                <a:srgbClr val="D90E0E"/>
              </a:gs>
            </a:gsLst>
            <a:lin ang="0" scaled="1"/>
          </a:gradFill>
          <a:ln w="817381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ADFC03F8-1254-77E0-026C-0D853D546AA8}"/>
              </a:ext>
            </a:extLst>
          </p:cNvPr>
          <p:cNvSpPr/>
          <p:nvPr/>
        </p:nvSpPr>
        <p:spPr>
          <a:xfrm>
            <a:off x="11161312" y="6473652"/>
            <a:ext cx="94641" cy="96776"/>
          </a:xfrm>
          <a:custGeom>
            <a:avLst/>
            <a:gdLst>
              <a:gd name="connsiteX0" fmla="*/ 126801 w 189185"/>
              <a:gd name="connsiteY0" fmla="*/ 80049 h 193551"/>
              <a:gd name="connsiteX1" fmla="*/ 86847 w 189185"/>
              <a:gd name="connsiteY1" fmla="*/ 47861 h 193551"/>
              <a:gd name="connsiteX2" fmla="*/ 142475 w 189185"/>
              <a:gd name="connsiteY2" fmla="*/ 27515 h 193551"/>
              <a:gd name="connsiteX3" fmla="*/ 173086 w 189185"/>
              <a:gd name="connsiteY3" fmla="*/ 31636 h 193551"/>
              <a:gd name="connsiteX4" fmla="*/ 181790 w 189185"/>
              <a:gd name="connsiteY4" fmla="*/ 4224 h 193551"/>
              <a:gd name="connsiteX5" fmla="*/ 145384 w 189185"/>
              <a:gd name="connsiteY5" fmla="*/ 373 h 193551"/>
              <a:gd name="connsiteX6" fmla="*/ 42586 w 189185"/>
              <a:gd name="connsiteY6" fmla="*/ 40658 h 193551"/>
              <a:gd name="connsiteX7" fmla="*/ 99438 w 189185"/>
              <a:gd name="connsiteY7" fmla="*/ 108168 h 193551"/>
              <a:gd name="connsiteX8" fmla="*/ 138614 w 189185"/>
              <a:gd name="connsiteY8" fmla="*/ 147395 h 193551"/>
              <a:gd name="connsiteX9" fmla="*/ 88078 w 189185"/>
              <a:gd name="connsiteY9" fmla="*/ 164230 h 193551"/>
              <a:gd name="connsiteX10" fmla="*/ 13620 w 189185"/>
              <a:gd name="connsiteY10" fmla="*/ 145657 h 193551"/>
              <a:gd name="connsiteX11" fmla="*/ 156 w 189185"/>
              <a:gd name="connsiteY11" fmla="*/ 174841 h 193551"/>
              <a:gd name="connsiteX12" fmla="*/ 80483 w 189185"/>
              <a:gd name="connsiteY12" fmla="*/ 193786 h 193551"/>
              <a:gd name="connsiteX13" fmla="*/ 185475 w 189185"/>
              <a:gd name="connsiteY13" fmla="*/ 151146 h 193551"/>
              <a:gd name="connsiteX14" fmla="*/ 126801 w 189185"/>
              <a:gd name="connsiteY14" fmla="*/ 80049 h 1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185" h="193551">
                <a:moveTo>
                  <a:pt x="126801" y="80049"/>
                </a:moveTo>
                <a:cubicBezTo>
                  <a:pt x="100449" y="67313"/>
                  <a:pt x="82523" y="60661"/>
                  <a:pt x="86847" y="47861"/>
                </a:cubicBezTo>
                <a:cubicBezTo>
                  <a:pt x="91939" y="32708"/>
                  <a:pt x="118459" y="26984"/>
                  <a:pt x="142475" y="27515"/>
                </a:cubicBezTo>
                <a:cubicBezTo>
                  <a:pt x="154614" y="27819"/>
                  <a:pt x="163220" y="29376"/>
                  <a:pt x="173086" y="31636"/>
                </a:cubicBezTo>
                <a:lnTo>
                  <a:pt x="181790" y="4224"/>
                </a:lnTo>
                <a:cubicBezTo>
                  <a:pt x="169274" y="1913"/>
                  <a:pt x="160343" y="745"/>
                  <a:pt x="145384" y="373"/>
                </a:cubicBezTo>
                <a:cubicBezTo>
                  <a:pt x="97230" y="-758"/>
                  <a:pt x="53713" y="12539"/>
                  <a:pt x="42586" y="40658"/>
                </a:cubicBezTo>
                <a:cubicBezTo>
                  <a:pt x="29291" y="73970"/>
                  <a:pt x="66878" y="92748"/>
                  <a:pt x="99438" y="108168"/>
                </a:cubicBezTo>
                <a:cubicBezTo>
                  <a:pt x="125369" y="120436"/>
                  <a:pt x="145773" y="132083"/>
                  <a:pt x="138614" y="147395"/>
                </a:cubicBezTo>
                <a:cubicBezTo>
                  <a:pt x="132995" y="159235"/>
                  <a:pt x="114706" y="164834"/>
                  <a:pt x="88078" y="164230"/>
                </a:cubicBezTo>
                <a:cubicBezTo>
                  <a:pt x="65044" y="163708"/>
                  <a:pt x="36281" y="157054"/>
                  <a:pt x="13620" y="145657"/>
                </a:cubicBezTo>
                <a:lnTo>
                  <a:pt x="156" y="174841"/>
                </a:lnTo>
                <a:cubicBezTo>
                  <a:pt x="16812" y="182548"/>
                  <a:pt x="51160" y="193068"/>
                  <a:pt x="80483" y="193786"/>
                </a:cubicBezTo>
                <a:cubicBezTo>
                  <a:pt x="135546" y="194990"/>
                  <a:pt x="171206" y="181197"/>
                  <a:pt x="185475" y="151146"/>
                </a:cubicBezTo>
                <a:cubicBezTo>
                  <a:pt x="202363" y="115704"/>
                  <a:pt x="160465" y="96289"/>
                  <a:pt x="126801" y="80049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409AAB88-3413-EC77-4C36-6413261D61F0}"/>
              </a:ext>
            </a:extLst>
          </p:cNvPr>
          <p:cNvSpPr/>
          <p:nvPr/>
        </p:nvSpPr>
        <p:spPr>
          <a:xfrm>
            <a:off x="11249837" y="6473435"/>
            <a:ext cx="271992" cy="96919"/>
          </a:xfrm>
          <a:custGeom>
            <a:avLst/>
            <a:gdLst>
              <a:gd name="connsiteX0" fmla="*/ 24786 w 543702"/>
              <a:gd name="connsiteY0" fmla="*/ 130510 h 193836"/>
              <a:gd name="connsiteX1" fmla="*/ 26265 w 543702"/>
              <a:gd name="connsiteY1" fmla="*/ 131371 h 193836"/>
              <a:gd name="connsiteX2" fmla="*/ 27570 w 543702"/>
              <a:gd name="connsiteY2" fmla="*/ 130510 h 193836"/>
              <a:gd name="connsiteX3" fmla="*/ 54389 w 543702"/>
              <a:gd name="connsiteY3" fmla="*/ 47391 h 193836"/>
              <a:gd name="connsiteX4" fmla="*/ 122624 w 543702"/>
              <a:gd name="connsiteY4" fmla="*/ 190743 h 193836"/>
              <a:gd name="connsiteX5" fmla="*/ 166730 w 543702"/>
              <a:gd name="connsiteY5" fmla="*/ 190743 h 193836"/>
              <a:gd name="connsiteX6" fmla="*/ 188518 w 543702"/>
              <a:gd name="connsiteY6" fmla="*/ 122604 h 193836"/>
              <a:gd name="connsiteX7" fmla="*/ 189941 w 543702"/>
              <a:gd name="connsiteY7" fmla="*/ 121776 h 193836"/>
              <a:gd name="connsiteX8" fmla="*/ 191272 w 543702"/>
              <a:gd name="connsiteY8" fmla="*/ 122604 h 193836"/>
              <a:gd name="connsiteX9" fmla="*/ 300695 w 543702"/>
              <a:gd name="connsiteY9" fmla="*/ 194122 h 193836"/>
              <a:gd name="connsiteX10" fmla="*/ 383645 w 543702"/>
              <a:gd name="connsiteY10" fmla="*/ 179190 h 193836"/>
              <a:gd name="connsiteX11" fmla="*/ 406456 w 543702"/>
              <a:gd name="connsiteY11" fmla="*/ 107273 h 193836"/>
              <a:gd name="connsiteX12" fmla="*/ 494196 w 543702"/>
              <a:gd name="connsiteY12" fmla="*/ 107273 h 193836"/>
              <a:gd name="connsiteX13" fmla="*/ 503086 w 543702"/>
              <a:gd name="connsiteY13" fmla="*/ 79396 h 193836"/>
              <a:gd name="connsiteX14" fmla="*/ 415382 w 543702"/>
              <a:gd name="connsiteY14" fmla="*/ 79396 h 193836"/>
              <a:gd name="connsiteX15" fmla="*/ 430501 w 543702"/>
              <a:gd name="connsiteY15" fmla="*/ 32192 h 193836"/>
              <a:gd name="connsiteX16" fmla="*/ 535074 w 543702"/>
              <a:gd name="connsiteY16" fmla="*/ 32192 h 193836"/>
              <a:gd name="connsiteX17" fmla="*/ 544130 w 543702"/>
              <a:gd name="connsiteY17" fmla="*/ 3282 h 193836"/>
              <a:gd name="connsiteX18" fmla="*/ 397326 w 543702"/>
              <a:gd name="connsiteY18" fmla="*/ 3282 h 193836"/>
              <a:gd name="connsiteX19" fmla="*/ 347512 w 543702"/>
              <a:gd name="connsiteY19" fmla="*/ 159077 h 193836"/>
              <a:gd name="connsiteX20" fmla="*/ 310222 w 543702"/>
              <a:gd name="connsiteY20" fmla="*/ 163028 h 193836"/>
              <a:gd name="connsiteX21" fmla="*/ 243880 w 543702"/>
              <a:gd name="connsiteY21" fmla="*/ 140499 h 193836"/>
              <a:gd name="connsiteX22" fmla="*/ 232348 w 543702"/>
              <a:gd name="connsiteY22" fmla="*/ 96830 h 193836"/>
              <a:gd name="connsiteX23" fmla="*/ 329674 w 543702"/>
              <a:gd name="connsiteY23" fmla="*/ 31370 h 193836"/>
              <a:gd name="connsiteX24" fmla="*/ 362158 w 543702"/>
              <a:gd name="connsiteY24" fmla="*/ 33328 h 193836"/>
              <a:gd name="connsiteX25" fmla="*/ 372488 w 543702"/>
              <a:gd name="connsiteY25" fmla="*/ 3040 h 193836"/>
              <a:gd name="connsiteX26" fmla="*/ 329693 w 543702"/>
              <a:gd name="connsiteY26" fmla="*/ 286 h 193836"/>
              <a:gd name="connsiteX27" fmla="*/ 216882 w 543702"/>
              <a:gd name="connsiteY27" fmla="*/ 44365 h 193836"/>
              <a:gd name="connsiteX28" fmla="*/ 214713 w 543702"/>
              <a:gd name="connsiteY28" fmla="*/ 45208 h 193836"/>
              <a:gd name="connsiteX29" fmla="*/ 213579 w 543702"/>
              <a:gd name="connsiteY29" fmla="*/ 44365 h 193836"/>
              <a:gd name="connsiteX30" fmla="*/ 226687 w 543702"/>
              <a:gd name="connsiteY30" fmla="*/ 3322 h 193836"/>
              <a:gd name="connsiteX31" fmla="*/ 188381 w 543702"/>
              <a:gd name="connsiteY31" fmla="*/ 3322 h 193836"/>
              <a:gd name="connsiteX32" fmla="*/ 146497 w 543702"/>
              <a:gd name="connsiteY32" fmla="*/ 134679 h 193836"/>
              <a:gd name="connsiteX33" fmla="*/ 72225 w 543702"/>
              <a:gd name="connsiteY33" fmla="*/ 3322 h 193836"/>
              <a:gd name="connsiteX34" fmla="*/ 31152 w 543702"/>
              <a:gd name="connsiteY34" fmla="*/ 3322 h 193836"/>
              <a:gd name="connsiteX35" fmla="*/ 428 w 543702"/>
              <a:gd name="connsiteY35" fmla="*/ 98970 h 193836"/>
              <a:gd name="connsiteX36" fmla="*/ 24786 w 543702"/>
              <a:gd name="connsiteY36" fmla="*/ 130510 h 19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43702" h="193836">
                <a:moveTo>
                  <a:pt x="24786" y="130510"/>
                </a:moveTo>
                <a:cubicBezTo>
                  <a:pt x="25053" y="131180"/>
                  <a:pt x="25533" y="131371"/>
                  <a:pt x="26265" y="131371"/>
                </a:cubicBezTo>
                <a:cubicBezTo>
                  <a:pt x="27026" y="131371"/>
                  <a:pt x="27355" y="131146"/>
                  <a:pt x="27570" y="130510"/>
                </a:cubicBezTo>
                <a:cubicBezTo>
                  <a:pt x="27883" y="129560"/>
                  <a:pt x="54389" y="47391"/>
                  <a:pt x="54389" y="47391"/>
                </a:cubicBezTo>
                <a:cubicBezTo>
                  <a:pt x="81438" y="86058"/>
                  <a:pt x="108257" y="136941"/>
                  <a:pt x="122624" y="190743"/>
                </a:cubicBezTo>
                <a:lnTo>
                  <a:pt x="166730" y="190743"/>
                </a:lnTo>
                <a:lnTo>
                  <a:pt x="188518" y="122604"/>
                </a:lnTo>
                <a:cubicBezTo>
                  <a:pt x="188741" y="121936"/>
                  <a:pt x="189238" y="121776"/>
                  <a:pt x="189941" y="121776"/>
                </a:cubicBezTo>
                <a:cubicBezTo>
                  <a:pt x="190651" y="121776"/>
                  <a:pt x="191214" y="122002"/>
                  <a:pt x="191272" y="122604"/>
                </a:cubicBezTo>
                <a:cubicBezTo>
                  <a:pt x="197937" y="165357"/>
                  <a:pt x="240454" y="194122"/>
                  <a:pt x="300695" y="194122"/>
                </a:cubicBezTo>
                <a:cubicBezTo>
                  <a:pt x="339717" y="194122"/>
                  <a:pt x="374887" y="183893"/>
                  <a:pt x="383645" y="179190"/>
                </a:cubicBezTo>
                <a:lnTo>
                  <a:pt x="406456" y="107273"/>
                </a:lnTo>
                <a:lnTo>
                  <a:pt x="494196" y="107273"/>
                </a:lnTo>
                <a:lnTo>
                  <a:pt x="503086" y="79396"/>
                </a:lnTo>
                <a:lnTo>
                  <a:pt x="415382" y="79396"/>
                </a:lnTo>
                <a:lnTo>
                  <a:pt x="430501" y="32192"/>
                </a:lnTo>
                <a:lnTo>
                  <a:pt x="535074" y="32192"/>
                </a:lnTo>
                <a:lnTo>
                  <a:pt x="544130" y="3282"/>
                </a:lnTo>
                <a:lnTo>
                  <a:pt x="397326" y="3282"/>
                </a:lnTo>
                <a:lnTo>
                  <a:pt x="347512" y="159077"/>
                </a:lnTo>
                <a:cubicBezTo>
                  <a:pt x="336926" y="161748"/>
                  <a:pt x="323854" y="163028"/>
                  <a:pt x="310222" y="163028"/>
                </a:cubicBezTo>
                <a:cubicBezTo>
                  <a:pt x="280783" y="163028"/>
                  <a:pt x="257228" y="156063"/>
                  <a:pt x="243880" y="140499"/>
                </a:cubicBezTo>
                <a:cubicBezTo>
                  <a:pt x="233881" y="128781"/>
                  <a:pt x="229895" y="113695"/>
                  <a:pt x="232348" y="96830"/>
                </a:cubicBezTo>
                <a:cubicBezTo>
                  <a:pt x="238253" y="56690"/>
                  <a:pt x="277363" y="31370"/>
                  <a:pt x="329674" y="31370"/>
                </a:cubicBezTo>
                <a:cubicBezTo>
                  <a:pt x="340652" y="31370"/>
                  <a:pt x="351993" y="32018"/>
                  <a:pt x="362158" y="33328"/>
                </a:cubicBezTo>
                <a:lnTo>
                  <a:pt x="372488" y="3040"/>
                </a:lnTo>
                <a:cubicBezTo>
                  <a:pt x="359898" y="1140"/>
                  <a:pt x="344633" y="286"/>
                  <a:pt x="329693" y="286"/>
                </a:cubicBezTo>
                <a:cubicBezTo>
                  <a:pt x="283307" y="286"/>
                  <a:pt x="242993" y="16254"/>
                  <a:pt x="216882" y="44365"/>
                </a:cubicBezTo>
                <a:cubicBezTo>
                  <a:pt x="216091" y="45234"/>
                  <a:pt x="215212" y="45208"/>
                  <a:pt x="214713" y="45208"/>
                </a:cubicBezTo>
                <a:cubicBezTo>
                  <a:pt x="213892" y="45208"/>
                  <a:pt x="213378" y="45051"/>
                  <a:pt x="213579" y="44365"/>
                </a:cubicBezTo>
                <a:lnTo>
                  <a:pt x="226687" y="3322"/>
                </a:lnTo>
                <a:lnTo>
                  <a:pt x="188381" y="3322"/>
                </a:lnTo>
                <a:lnTo>
                  <a:pt x="146497" y="134679"/>
                </a:lnTo>
                <a:cubicBezTo>
                  <a:pt x="133188" y="95942"/>
                  <a:pt x="105765" y="44904"/>
                  <a:pt x="72225" y="3322"/>
                </a:cubicBezTo>
                <a:lnTo>
                  <a:pt x="31152" y="3322"/>
                </a:lnTo>
                <a:lnTo>
                  <a:pt x="428" y="98970"/>
                </a:lnTo>
                <a:cubicBezTo>
                  <a:pt x="15882" y="110355"/>
                  <a:pt x="20756" y="118706"/>
                  <a:pt x="24786" y="130510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41BDF252-97D2-8BA5-DF59-B53B9AE87C0D}"/>
              </a:ext>
            </a:extLst>
          </p:cNvPr>
          <p:cNvSpPr/>
          <p:nvPr/>
        </p:nvSpPr>
        <p:spPr>
          <a:xfrm>
            <a:off x="11164905" y="6632581"/>
            <a:ext cx="29352" cy="36067"/>
          </a:xfrm>
          <a:custGeom>
            <a:avLst/>
            <a:gdLst>
              <a:gd name="connsiteX0" fmla="*/ 51787 w 58673"/>
              <a:gd name="connsiteY0" fmla="*/ 35137 h 72133"/>
              <a:gd name="connsiteX1" fmla="*/ 55811 w 58673"/>
              <a:gd name="connsiteY1" fmla="*/ 22148 h 72133"/>
              <a:gd name="connsiteX2" fmla="*/ 53591 w 58673"/>
              <a:gd name="connsiteY2" fmla="*/ 11605 h 72133"/>
              <a:gd name="connsiteX3" fmla="*/ 47606 w 58673"/>
              <a:gd name="connsiteY3" fmla="*/ 4875 h 72133"/>
              <a:gd name="connsiteX4" fmla="*/ 38820 w 58673"/>
              <a:gd name="connsiteY4" fmla="*/ 1314 h 72133"/>
              <a:gd name="connsiteX5" fmla="*/ 28231 w 58673"/>
              <a:gd name="connsiteY5" fmla="*/ 239 h 72133"/>
              <a:gd name="connsiteX6" fmla="*/ -70 w 58673"/>
              <a:gd name="connsiteY6" fmla="*/ 239 h 72133"/>
              <a:gd name="connsiteX7" fmla="*/ -70 w 58673"/>
              <a:gd name="connsiteY7" fmla="*/ 72373 h 72133"/>
              <a:gd name="connsiteX8" fmla="*/ 16049 w 58673"/>
              <a:gd name="connsiteY8" fmla="*/ 72373 h 72133"/>
              <a:gd name="connsiteX9" fmla="*/ 16049 w 58673"/>
              <a:gd name="connsiteY9" fmla="*/ 43546 h 72133"/>
              <a:gd name="connsiteX10" fmla="*/ 23995 w 58673"/>
              <a:gd name="connsiteY10" fmla="*/ 43546 h 72133"/>
              <a:gd name="connsiteX11" fmla="*/ 39283 w 58673"/>
              <a:gd name="connsiteY11" fmla="*/ 72373 h 72133"/>
              <a:gd name="connsiteX12" fmla="*/ 58603 w 58673"/>
              <a:gd name="connsiteY12" fmla="*/ 72373 h 72133"/>
              <a:gd name="connsiteX13" fmla="*/ 40013 w 58673"/>
              <a:gd name="connsiteY13" fmla="*/ 41915 h 72133"/>
              <a:gd name="connsiteX14" fmla="*/ 51787 w 58673"/>
              <a:gd name="connsiteY14" fmla="*/ 35137 h 72133"/>
              <a:gd name="connsiteX15" fmla="*/ 37785 w 58673"/>
              <a:gd name="connsiteY15" fmla="*/ 26626 h 72133"/>
              <a:gd name="connsiteX16" fmla="*/ 34530 w 58673"/>
              <a:gd name="connsiteY16" fmla="*/ 29027 h 72133"/>
              <a:gd name="connsiteX17" fmla="*/ 30145 w 58673"/>
              <a:gd name="connsiteY17" fmla="*/ 29945 h 72133"/>
              <a:gd name="connsiteX18" fmla="*/ 25548 w 58673"/>
              <a:gd name="connsiteY18" fmla="*/ 30094 h 72133"/>
              <a:gd name="connsiteX19" fmla="*/ 16049 w 58673"/>
              <a:gd name="connsiteY19" fmla="*/ 30094 h 72133"/>
              <a:gd name="connsiteX20" fmla="*/ 16049 w 58673"/>
              <a:gd name="connsiteY20" fmla="*/ 13692 h 72133"/>
              <a:gd name="connsiteX21" fmla="*/ 26584 w 58673"/>
              <a:gd name="connsiteY21" fmla="*/ 13692 h 72133"/>
              <a:gd name="connsiteX22" fmla="*/ 31023 w 58673"/>
              <a:gd name="connsiteY22" fmla="*/ 13998 h 72133"/>
              <a:gd name="connsiteX23" fmla="*/ 35055 w 58673"/>
              <a:gd name="connsiteY23" fmla="*/ 15166 h 72133"/>
              <a:gd name="connsiteX24" fmla="*/ 37942 w 58673"/>
              <a:gd name="connsiteY24" fmla="*/ 17661 h 72133"/>
              <a:gd name="connsiteX25" fmla="*/ 39079 w 58673"/>
              <a:gd name="connsiteY25" fmla="*/ 22046 h 72133"/>
              <a:gd name="connsiteX26" fmla="*/ 37785 w 58673"/>
              <a:gd name="connsiteY26" fmla="*/ 26626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673" h="72133">
                <a:moveTo>
                  <a:pt x="51787" y="35137"/>
                </a:moveTo>
                <a:cubicBezTo>
                  <a:pt x="54469" y="31568"/>
                  <a:pt x="55811" y="27238"/>
                  <a:pt x="55811" y="22148"/>
                </a:cubicBezTo>
                <a:cubicBezTo>
                  <a:pt x="55811" y="17935"/>
                  <a:pt x="55065" y="14421"/>
                  <a:pt x="53591" y="11605"/>
                </a:cubicBezTo>
                <a:cubicBezTo>
                  <a:pt x="52108" y="8781"/>
                  <a:pt x="50116" y="6538"/>
                  <a:pt x="47606" y="4875"/>
                </a:cubicBezTo>
                <a:cubicBezTo>
                  <a:pt x="45088" y="3212"/>
                  <a:pt x="42162" y="2020"/>
                  <a:pt x="38820" y="1314"/>
                </a:cubicBezTo>
                <a:cubicBezTo>
                  <a:pt x="35487" y="600"/>
                  <a:pt x="31949" y="239"/>
                  <a:pt x="28231" y="239"/>
                </a:cubicBezTo>
                <a:lnTo>
                  <a:pt x="-70" y="239"/>
                </a:lnTo>
                <a:lnTo>
                  <a:pt x="-70" y="72373"/>
                </a:lnTo>
                <a:lnTo>
                  <a:pt x="16049" y="72373"/>
                </a:lnTo>
                <a:lnTo>
                  <a:pt x="16049" y="43546"/>
                </a:lnTo>
                <a:lnTo>
                  <a:pt x="23995" y="43546"/>
                </a:lnTo>
                <a:lnTo>
                  <a:pt x="39283" y="72373"/>
                </a:lnTo>
                <a:lnTo>
                  <a:pt x="58603" y="72373"/>
                </a:lnTo>
                <a:lnTo>
                  <a:pt x="40013" y="41915"/>
                </a:lnTo>
                <a:cubicBezTo>
                  <a:pt x="45174" y="40965"/>
                  <a:pt x="49096" y="38706"/>
                  <a:pt x="51787" y="35137"/>
                </a:cubicBezTo>
                <a:moveTo>
                  <a:pt x="37785" y="26626"/>
                </a:moveTo>
                <a:cubicBezTo>
                  <a:pt x="36930" y="27717"/>
                  <a:pt x="35840" y="28517"/>
                  <a:pt x="34530" y="29027"/>
                </a:cubicBezTo>
                <a:cubicBezTo>
                  <a:pt x="33220" y="29537"/>
                  <a:pt x="31761" y="29843"/>
                  <a:pt x="30145" y="29945"/>
                </a:cubicBezTo>
                <a:cubicBezTo>
                  <a:pt x="28529" y="30047"/>
                  <a:pt x="26992" y="30094"/>
                  <a:pt x="25548" y="30094"/>
                </a:cubicBezTo>
                <a:lnTo>
                  <a:pt x="16049" y="30094"/>
                </a:lnTo>
                <a:lnTo>
                  <a:pt x="16049" y="13692"/>
                </a:lnTo>
                <a:lnTo>
                  <a:pt x="26584" y="13692"/>
                </a:lnTo>
                <a:cubicBezTo>
                  <a:pt x="28027" y="13692"/>
                  <a:pt x="29502" y="13794"/>
                  <a:pt x="31023" y="13998"/>
                </a:cubicBezTo>
                <a:cubicBezTo>
                  <a:pt x="32537" y="14202"/>
                  <a:pt x="33879" y="14594"/>
                  <a:pt x="35055" y="15166"/>
                </a:cubicBezTo>
                <a:cubicBezTo>
                  <a:pt x="36216" y="15747"/>
                  <a:pt x="37181" y="16578"/>
                  <a:pt x="37942" y="17661"/>
                </a:cubicBezTo>
                <a:cubicBezTo>
                  <a:pt x="38703" y="18751"/>
                  <a:pt x="39079" y="20210"/>
                  <a:pt x="39079" y="22046"/>
                </a:cubicBezTo>
                <a:cubicBezTo>
                  <a:pt x="39079" y="24014"/>
                  <a:pt x="38648" y="25544"/>
                  <a:pt x="37785" y="26626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D6AB346E-9710-2611-FD06-3A2845D1DB5D}"/>
              </a:ext>
            </a:extLst>
          </p:cNvPr>
          <p:cNvSpPr/>
          <p:nvPr/>
        </p:nvSpPr>
        <p:spPr>
          <a:xfrm rot="7525294" flipV="1">
            <a:off x="11232249" y="6621964"/>
            <a:ext cx="15112" cy="8593"/>
          </a:xfrm>
          <a:custGeom>
            <a:avLst/>
            <a:gdLst>
              <a:gd name="connsiteX0" fmla="*/ 12199 w 30223"/>
              <a:gd name="connsiteY0" fmla="*/ 207 h 17178"/>
              <a:gd name="connsiteX1" fmla="*/ 30201 w 30223"/>
              <a:gd name="connsiteY1" fmla="*/ 207 h 17178"/>
              <a:gd name="connsiteX2" fmla="*/ 22295 w 30223"/>
              <a:gd name="connsiteY2" fmla="*/ 11322 h 17178"/>
              <a:gd name="connsiteX3" fmla="*/ -22 w 30223"/>
              <a:gd name="connsiteY3" fmla="*/ 17386 h 17178"/>
              <a:gd name="connsiteX4" fmla="*/ 12199 w 30223"/>
              <a:gd name="connsiteY4" fmla="*/ 207 h 1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3" h="17178">
                <a:moveTo>
                  <a:pt x="12199" y="207"/>
                </a:moveTo>
                <a:lnTo>
                  <a:pt x="30201" y="207"/>
                </a:lnTo>
                <a:lnTo>
                  <a:pt x="22295" y="11322"/>
                </a:lnTo>
                <a:lnTo>
                  <a:pt x="-22" y="17386"/>
                </a:lnTo>
                <a:lnTo>
                  <a:pt x="12199" y="20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4BD7B079-F704-0511-5EC6-0DA244B615DD}"/>
              </a:ext>
            </a:extLst>
          </p:cNvPr>
          <p:cNvSpPr/>
          <p:nvPr/>
        </p:nvSpPr>
        <p:spPr>
          <a:xfrm>
            <a:off x="11224846" y="6632581"/>
            <a:ext cx="25785" cy="36067"/>
          </a:xfrm>
          <a:custGeom>
            <a:avLst/>
            <a:gdLst>
              <a:gd name="connsiteX0" fmla="*/ 16096 w 51543"/>
              <a:gd name="connsiteY0" fmla="*/ 43028 h 72133"/>
              <a:gd name="connsiteX1" fmla="*/ 47802 w 51543"/>
              <a:gd name="connsiteY1" fmla="*/ 43028 h 72133"/>
              <a:gd name="connsiteX2" fmla="*/ 47802 w 51543"/>
              <a:gd name="connsiteY2" fmla="*/ 28360 h 72133"/>
              <a:gd name="connsiteX3" fmla="*/ 16096 w 51543"/>
              <a:gd name="connsiteY3" fmla="*/ 28360 h 72133"/>
              <a:gd name="connsiteX4" fmla="*/ 16096 w 51543"/>
              <a:gd name="connsiteY4" fmla="*/ 14908 h 72133"/>
              <a:gd name="connsiteX5" fmla="*/ 49661 w 51543"/>
              <a:gd name="connsiteY5" fmla="*/ 14908 h 72133"/>
              <a:gd name="connsiteX6" fmla="*/ 49661 w 51543"/>
              <a:gd name="connsiteY6" fmla="*/ 239 h 72133"/>
              <a:gd name="connsiteX7" fmla="*/ -23 w 51543"/>
              <a:gd name="connsiteY7" fmla="*/ 239 h 72133"/>
              <a:gd name="connsiteX8" fmla="*/ -23 w 51543"/>
              <a:gd name="connsiteY8" fmla="*/ 72373 h 72133"/>
              <a:gd name="connsiteX9" fmla="*/ 51520 w 51543"/>
              <a:gd name="connsiteY9" fmla="*/ 72373 h 72133"/>
              <a:gd name="connsiteX10" fmla="*/ 51520 w 51543"/>
              <a:gd name="connsiteY10" fmla="*/ 57697 h 72133"/>
              <a:gd name="connsiteX11" fmla="*/ 16096 w 51543"/>
              <a:gd name="connsiteY11" fmla="*/ 57697 h 72133"/>
              <a:gd name="connsiteX12" fmla="*/ 16096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096" y="43028"/>
                </a:moveTo>
                <a:lnTo>
                  <a:pt x="47802" y="43028"/>
                </a:lnTo>
                <a:lnTo>
                  <a:pt x="47802" y="28360"/>
                </a:lnTo>
                <a:lnTo>
                  <a:pt x="16096" y="28360"/>
                </a:lnTo>
                <a:lnTo>
                  <a:pt x="16096" y="14908"/>
                </a:lnTo>
                <a:lnTo>
                  <a:pt x="49661" y="14908"/>
                </a:lnTo>
                <a:lnTo>
                  <a:pt x="49661" y="239"/>
                </a:lnTo>
                <a:lnTo>
                  <a:pt x="-23" y="239"/>
                </a:lnTo>
                <a:lnTo>
                  <a:pt x="-23" y="72373"/>
                </a:lnTo>
                <a:lnTo>
                  <a:pt x="51520" y="72373"/>
                </a:lnTo>
                <a:lnTo>
                  <a:pt x="51520" y="57697"/>
                </a:lnTo>
                <a:lnTo>
                  <a:pt x="16096" y="57697"/>
                </a:lnTo>
                <a:lnTo>
                  <a:pt x="16096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5AFBEF2B-CB55-336B-FEB5-E4532375280B}"/>
              </a:ext>
            </a:extLst>
          </p:cNvPr>
          <p:cNvSpPr/>
          <p:nvPr/>
        </p:nvSpPr>
        <p:spPr>
          <a:xfrm>
            <a:off x="11280501" y="6631663"/>
            <a:ext cx="26401" cy="37903"/>
          </a:xfrm>
          <a:custGeom>
            <a:avLst/>
            <a:gdLst>
              <a:gd name="connsiteX0" fmla="*/ 44074 w 52774"/>
              <a:gd name="connsiteY0" fmla="*/ 36204 h 75804"/>
              <a:gd name="connsiteX1" fmla="*/ 35955 w 52774"/>
              <a:gd name="connsiteY1" fmla="*/ 32737 h 75804"/>
              <a:gd name="connsiteX2" fmla="*/ 27852 w 52774"/>
              <a:gd name="connsiteY2" fmla="*/ 30297 h 75804"/>
              <a:gd name="connsiteX3" fmla="*/ 21609 w 52774"/>
              <a:gd name="connsiteY3" fmla="*/ 27340 h 75804"/>
              <a:gd name="connsiteX4" fmla="*/ 19130 w 52774"/>
              <a:gd name="connsiteY4" fmla="*/ 22344 h 75804"/>
              <a:gd name="connsiteX5" fmla="*/ 20157 w 52774"/>
              <a:gd name="connsiteY5" fmla="*/ 18884 h 75804"/>
              <a:gd name="connsiteX6" fmla="*/ 22848 w 52774"/>
              <a:gd name="connsiteY6" fmla="*/ 16586 h 75804"/>
              <a:gd name="connsiteX7" fmla="*/ 26362 w 52774"/>
              <a:gd name="connsiteY7" fmla="*/ 15315 h 75804"/>
              <a:gd name="connsiteX8" fmla="*/ 29970 w 52774"/>
              <a:gd name="connsiteY8" fmla="*/ 14908 h 75804"/>
              <a:gd name="connsiteX9" fmla="*/ 36324 w 52774"/>
              <a:gd name="connsiteY9" fmla="*/ 16084 h 75804"/>
              <a:gd name="connsiteX10" fmla="*/ 41642 w 52774"/>
              <a:gd name="connsiteY10" fmla="*/ 19700 h 75804"/>
              <a:gd name="connsiteX11" fmla="*/ 52694 w 52774"/>
              <a:gd name="connsiteY11" fmla="*/ 7777 h 75804"/>
              <a:gd name="connsiteX12" fmla="*/ 42262 w 52774"/>
              <a:gd name="connsiteY12" fmla="*/ 1965 h 75804"/>
              <a:gd name="connsiteX13" fmla="*/ 30284 w 52774"/>
              <a:gd name="connsiteY13" fmla="*/ 239 h 75804"/>
              <a:gd name="connsiteX14" fmla="*/ 19844 w 52774"/>
              <a:gd name="connsiteY14" fmla="*/ 1714 h 75804"/>
              <a:gd name="connsiteX15" fmla="*/ 10917 w 52774"/>
              <a:gd name="connsiteY15" fmla="*/ 6146 h 75804"/>
              <a:gd name="connsiteX16" fmla="*/ 4713 w 52774"/>
              <a:gd name="connsiteY16" fmla="*/ 13480 h 75804"/>
              <a:gd name="connsiteX17" fmla="*/ 2391 w 52774"/>
              <a:gd name="connsiteY17" fmla="*/ 23669 h 75804"/>
              <a:gd name="connsiteX18" fmla="*/ 4924 w 52774"/>
              <a:gd name="connsiteY18" fmla="*/ 33349 h 75804"/>
              <a:gd name="connsiteX19" fmla="*/ 11278 w 52774"/>
              <a:gd name="connsiteY19" fmla="*/ 39255 h 75804"/>
              <a:gd name="connsiteX20" fmla="*/ 19538 w 52774"/>
              <a:gd name="connsiteY20" fmla="*/ 42824 h 75804"/>
              <a:gd name="connsiteX21" fmla="*/ 27797 w 52774"/>
              <a:gd name="connsiteY21" fmla="*/ 45476 h 75804"/>
              <a:gd name="connsiteX22" fmla="*/ 34159 w 52774"/>
              <a:gd name="connsiteY22" fmla="*/ 48684 h 75804"/>
              <a:gd name="connsiteX23" fmla="*/ 36677 w 52774"/>
              <a:gd name="connsiteY23" fmla="*/ 53830 h 75804"/>
              <a:gd name="connsiteX24" fmla="*/ 35704 w 52774"/>
              <a:gd name="connsiteY24" fmla="*/ 57195 h 75804"/>
              <a:gd name="connsiteX25" fmla="*/ 33124 w 52774"/>
              <a:gd name="connsiteY25" fmla="*/ 59532 h 75804"/>
              <a:gd name="connsiteX26" fmla="*/ 29507 w 52774"/>
              <a:gd name="connsiteY26" fmla="*/ 60913 h 75804"/>
              <a:gd name="connsiteX27" fmla="*/ 25531 w 52774"/>
              <a:gd name="connsiteY27" fmla="*/ 61368 h 75804"/>
              <a:gd name="connsiteX28" fmla="*/ 17734 w 52774"/>
              <a:gd name="connsiteY28" fmla="*/ 59587 h 75804"/>
              <a:gd name="connsiteX29" fmla="*/ 11482 w 52774"/>
              <a:gd name="connsiteY29" fmla="*/ 54543 h 75804"/>
              <a:gd name="connsiteX30" fmla="*/ 22 w 52774"/>
              <a:gd name="connsiteY30" fmla="*/ 66976 h 75804"/>
              <a:gd name="connsiteX31" fmla="*/ 11380 w 52774"/>
              <a:gd name="connsiteY31" fmla="*/ 73903 h 75804"/>
              <a:gd name="connsiteX32" fmla="*/ 24597 w 52774"/>
              <a:gd name="connsiteY32" fmla="*/ 76044 h 75804"/>
              <a:gd name="connsiteX33" fmla="*/ 35398 w 52774"/>
              <a:gd name="connsiteY33" fmla="*/ 74616 h 75804"/>
              <a:gd name="connsiteX34" fmla="*/ 44380 w 52774"/>
              <a:gd name="connsiteY34" fmla="*/ 70232 h 75804"/>
              <a:gd name="connsiteX35" fmla="*/ 50522 w 52774"/>
              <a:gd name="connsiteY35" fmla="*/ 62795 h 75804"/>
              <a:gd name="connsiteX36" fmla="*/ 52796 w 52774"/>
              <a:gd name="connsiteY36" fmla="*/ 52300 h 75804"/>
              <a:gd name="connsiteX37" fmla="*/ 50326 w 52774"/>
              <a:gd name="connsiteY37" fmla="*/ 42213 h 75804"/>
              <a:gd name="connsiteX38" fmla="*/ 44074 w 52774"/>
              <a:gd name="connsiteY38" fmla="*/ 36204 h 7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2774" h="75804">
                <a:moveTo>
                  <a:pt x="44074" y="36204"/>
                </a:moveTo>
                <a:cubicBezTo>
                  <a:pt x="41556" y="34706"/>
                  <a:pt x="38850" y="33553"/>
                  <a:pt x="35955" y="32737"/>
                </a:cubicBezTo>
                <a:cubicBezTo>
                  <a:pt x="33077" y="31921"/>
                  <a:pt x="30370" y="31105"/>
                  <a:pt x="27852" y="30297"/>
                </a:cubicBezTo>
                <a:cubicBezTo>
                  <a:pt x="25342" y="29482"/>
                  <a:pt x="23248" y="28493"/>
                  <a:pt x="21609" y="27340"/>
                </a:cubicBezTo>
                <a:cubicBezTo>
                  <a:pt x="19946" y="26187"/>
                  <a:pt x="19130" y="24524"/>
                  <a:pt x="19130" y="22344"/>
                </a:cubicBezTo>
                <a:cubicBezTo>
                  <a:pt x="19130" y="20987"/>
                  <a:pt x="19475" y="19834"/>
                  <a:pt x="20157" y="18884"/>
                </a:cubicBezTo>
                <a:cubicBezTo>
                  <a:pt x="20848" y="17927"/>
                  <a:pt x="21750" y="17167"/>
                  <a:pt x="22848" y="16586"/>
                </a:cubicBezTo>
                <a:cubicBezTo>
                  <a:pt x="23946" y="16014"/>
                  <a:pt x="25107" y="15590"/>
                  <a:pt x="26362" y="15315"/>
                </a:cubicBezTo>
                <a:cubicBezTo>
                  <a:pt x="27601" y="15049"/>
                  <a:pt x="28794" y="14908"/>
                  <a:pt x="29970" y="14908"/>
                </a:cubicBezTo>
                <a:cubicBezTo>
                  <a:pt x="31963" y="14908"/>
                  <a:pt x="34081" y="15300"/>
                  <a:pt x="36324" y="16084"/>
                </a:cubicBezTo>
                <a:cubicBezTo>
                  <a:pt x="38559" y="16861"/>
                  <a:pt x="40324" y="18069"/>
                  <a:pt x="41642" y="19700"/>
                </a:cubicBezTo>
                <a:lnTo>
                  <a:pt x="52694" y="7777"/>
                </a:lnTo>
                <a:cubicBezTo>
                  <a:pt x="49604" y="5063"/>
                  <a:pt x="46113" y="3126"/>
                  <a:pt x="42262" y="1965"/>
                </a:cubicBezTo>
                <a:cubicBezTo>
                  <a:pt x="38410" y="812"/>
                  <a:pt x="34410" y="239"/>
                  <a:pt x="30284" y="239"/>
                </a:cubicBezTo>
                <a:cubicBezTo>
                  <a:pt x="26699" y="239"/>
                  <a:pt x="23224" y="733"/>
                  <a:pt x="19844" y="1714"/>
                </a:cubicBezTo>
                <a:cubicBezTo>
                  <a:pt x="16471" y="2702"/>
                  <a:pt x="13490" y="4177"/>
                  <a:pt x="10917" y="6146"/>
                </a:cubicBezTo>
                <a:cubicBezTo>
                  <a:pt x="8336" y="8115"/>
                  <a:pt x="6266" y="10562"/>
                  <a:pt x="4713" y="13480"/>
                </a:cubicBezTo>
                <a:cubicBezTo>
                  <a:pt x="3159" y="16406"/>
                  <a:pt x="2391" y="19802"/>
                  <a:pt x="2391" y="23669"/>
                </a:cubicBezTo>
                <a:cubicBezTo>
                  <a:pt x="2391" y="27678"/>
                  <a:pt x="3238" y="30909"/>
                  <a:pt x="4924" y="33349"/>
                </a:cubicBezTo>
                <a:cubicBezTo>
                  <a:pt x="6611" y="35796"/>
                  <a:pt x="8729" y="37765"/>
                  <a:pt x="11278" y="39255"/>
                </a:cubicBezTo>
                <a:cubicBezTo>
                  <a:pt x="13827" y="40754"/>
                  <a:pt x="16573" y="41946"/>
                  <a:pt x="19538" y="42824"/>
                </a:cubicBezTo>
                <a:cubicBezTo>
                  <a:pt x="22503" y="43711"/>
                  <a:pt x="25248" y="44597"/>
                  <a:pt x="27797" y="45476"/>
                </a:cubicBezTo>
                <a:cubicBezTo>
                  <a:pt x="30347" y="46354"/>
                  <a:pt x="32457" y="47429"/>
                  <a:pt x="34159" y="48684"/>
                </a:cubicBezTo>
                <a:cubicBezTo>
                  <a:pt x="35838" y="49939"/>
                  <a:pt x="36677" y="51657"/>
                  <a:pt x="36677" y="53830"/>
                </a:cubicBezTo>
                <a:cubicBezTo>
                  <a:pt x="36677" y="55124"/>
                  <a:pt x="36347" y="56238"/>
                  <a:pt x="35704" y="57195"/>
                </a:cubicBezTo>
                <a:cubicBezTo>
                  <a:pt x="35053" y="58144"/>
                  <a:pt x="34190" y="58920"/>
                  <a:pt x="33124" y="59532"/>
                </a:cubicBezTo>
                <a:cubicBezTo>
                  <a:pt x="32057" y="60144"/>
                  <a:pt x="30849" y="60607"/>
                  <a:pt x="29507" y="60913"/>
                </a:cubicBezTo>
                <a:cubicBezTo>
                  <a:pt x="28174" y="61219"/>
                  <a:pt x="26841" y="61368"/>
                  <a:pt x="25531" y="61368"/>
                </a:cubicBezTo>
                <a:cubicBezTo>
                  <a:pt x="22848" y="61368"/>
                  <a:pt x="20244" y="60772"/>
                  <a:pt x="17734" y="59587"/>
                </a:cubicBezTo>
                <a:cubicBezTo>
                  <a:pt x="15216" y="58395"/>
                  <a:pt x="13129" y="56716"/>
                  <a:pt x="11482" y="54543"/>
                </a:cubicBezTo>
                <a:lnTo>
                  <a:pt x="22" y="66976"/>
                </a:lnTo>
                <a:cubicBezTo>
                  <a:pt x="3520" y="70169"/>
                  <a:pt x="7317" y="72475"/>
                  <a:pt x="11380" y="73903"/>
                </a:cubicBezTo>
                <a:cubicBezTo>
                  <a:pt x="15443" y="75330"/>
                  <a:pt x="19844" y="76044"/>
                  <a:pt x="24597" y="76044"/>
                </a:cubicBezTo>
                <a:cubicBezTo>
                  <a:pt x="28386" y="76044"/>
                  <a:pt x="31978" y="75565"/>
                  <a:pt x="35398" y="74616"/>
                </a:cubicBezTo>
                <a:cubicBezTo>
                  <a:pt x="38795" y="73667"/>
                  <a:pt x="41799" y="72200"/>
                  <a:pt x="44380" y="70232"/>
                </a:cubicBezTo>
                <a:cubicBezTo>
                  <a:pt x="46961" y="68263"/>
                  <a:pt x="49016" y="65784"/>
                  <a:pt x="50522" y="62795"/>
                </a:cubicBezTo>
                <a:cubicBezTo>
                  <a:pt x="52036" y="59807"/>
                  <a:pt x="52796" y="56308"/>
                  <a:pt x="52796" y="52300"/>
                </a:cubicBezTo>
                <a:cubicBezTo>
                  <a:pt x="52796" y="48088"/>
                  <a:pt x="51965" y="44731"/>
                  <a:pt x="50326" y="42213"/>
                </a:cubicBezTo>
                <a:cubicBezTo>
                  <a:pt x="48663" y="39703"/>
                  <a:pt x="46584" y="37694"/>
                  <a:pt x="44074" y="36204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85AC8931-9D1A-D312-58E9-BA0B46B09239}"/>
              </a:ext>
            </a:extLst>
          </p:cNvPr>
          <p:cNvSpPr/>
          <p:nvPr/>
        </p:nvSpPr>
        <p:spPr>
          <a:xfrm>
            <a:off x="11339354" y="6632581"/>
            <a:ext cx="25785" cy="36067"/>
          </a:xfrm>
          <a:custGeom>
            <a:avLst/>
            <a:gdLst>
              <a:gd name="connsiteX0" fmla="*/ 16181 w 51543"/>
              <a:gd name="connsiteY0" fmla="*/ 43028 h 72133"/>
              <a:gd name="connsiteX1" fmla="*/ 47894 w 51543"/>
              <a:gd name="connsiteY1" fmla="*/ 43028 h 72133"/>
              <a:gd name="connsiteX2" fmla="*/ 47894 w 51543"/>
              <a:gd name="connsiteY2" fmla="*/ 28360 h 72133"/>
              <a:gd name="connsiteX3" fmla="*/ 16181 w 51543"/>
              <a:gd name="connsiteY3" fmla="*/ 28360 h 72133"/>
              <a:gd name="connsiteX4" fmla="*/ 16181 w 51543"/>
              <a:gd name="connsiteY4" fmla="*/ 14908 h 72133"/>
              <a:gd name="connsiteX5" fmla="*/ 49753 w 51543"/>
              <a:gd name="connsiteY5" fmla="*/ 14908 h 72133"/>
              <a:gd name="connsiteX6" fmla="*/ 49753 w 51543"/>
              <a:gd name="connsiteY6" fmla="*/ 239 h 72133"/>
              <a:gd name="connsiteX7" fmla="*/ 69 w 51543"/>
              <a:gd name="connsiteY7" fmla="*/ 239 h 72133"/>
              <a:gd name="connsiteX8" fmla="*/ 69 w 51543"/>
              <a:gd name="connsiteY8" fmla="*/ 72373 h 72133"/>
              <a:gd name="connsiteX9" fmla="*/ 51612 w 51543"/>
              <a:gd name="connsiteY9" fmla="*/ 72373 h 72133"/>
              <a:gd name="connsiteX10" fmla="*/ 51612 w 51543"/>
              <a:gd name="connsiteY10" fmla="*/ 57697 h 72133"/>
              <a:gd name="connsiteX11" fmla="*/ 16181 w 51543"/>
              <a:gd name="connsiteY11" fmla="*/ 57697 h 72133"/>
              <a:gd name="connsiteX12" fmla="*/ 16181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181" y="43028"/>
                </a:moveTo>
                <a:lnTo>
                  <a:pt x="47894" y="43028"/>
                </a:lnTo>
                <a:lnTo>
                  <a:pt x="47894" y="28360"/>
                </a:lnTo>
                <a:lnTo>
                  <a:pt x="16181" y="28360"/>
                </a:lnTo>
                <a:lnTo>
                  <a:pt x="16181" y="14908"/>
                </a:lnTo>
                <a:lnTo>
                  <a:pt x="49753" y="14908"/>
                </a:lnTo>
                <a:lnTo>
                  <a:pt x="49753" y="239"/>
                </a:lnTo>
                <a:lnTo>
                  <a:pt x="69" y="239"/>
                </a:lnTo>
                <a:lnTo>
                  <a:pt x="69" y="72373"/>
                </a:lnTo>
                <a:lnTo>
                  <a:pt x="51612" y="72373"/>
                </a:lnTo>
                <a:lnTo>
                  <a:pt x="51612" y="57697"/>
                </a:lnTo>
                <a:lnTo>
                  <a:pt x="16181" y="57697"/>
                </a:lnTo>
                <a:lnTo>
                  <a:pt x="16181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AA2A6B27-3848-1904-0FD5-678B6E28F7C0}"/>
              </a:ext>
            </a:extLst>
          </p:cNvPr>
          <p:cNvSpPr/>
          <p:nvPr/>
        </p:nvSpPr>
        <p:spPr>
          <a:xfrm>
            <a:off x="11393972" y="6632581"/>
            <a:ext cx="38389" cy="36067"/>
          </a:xfrm>
          <a:custGeom>
            <a:avLst/>
            <a:gdLst>
              <a:gd name="connsiteX0" fmla="*/ 31722 w 76738"/>
              <a:gd name="connsiteY0" fmla="*/ 239 h 72133"/>
              <a:gd name="connsiteX1" fmla="*/ 118 w 76738"/>
              <a:gd name="connsiteY1" fmla="*/ 72373 h 72133"/>
              <a:gd name="connsiteX2" fmla="*/ 17877 w 76738"/>
              <a:gd name="connsiteY2" fmla="*/ 72373 h 72133"/>
              <a:gd name="connsiteX3" fmla="*/ 23972 w 76738"/>
              <a:gd name="connsiteY3" fmla="*/ 57093 h 72133"/>
              <a:gd name="connsiteX4" fmla="*/ 52383 w 76738"/>
              <a:gd name="connsiteY4" fmla="*/ 57093 h 72133"/>
              <a:gd name="connsiteX5" fmla="*/ 58682 w 76738"/>
              <a:gd name="connsiteY5" fmla="*/ 72373 h 72133"/>
              <a:gd name="connsiteX6" fmla="*/ 76856 w 76738"/>
              <a:gd name="connsiteY6" fmla="*/ 72373 h 72133"/>
              <a:gd name="connsiteX7" fmla="*/ 45049 w 76738"/>
              <a:gd name="connsiteY7" fmla="*/ 239 h 72133"/>
              <a:gd name="connsiteX8" fmla="*/ 31722 w 76738"/>
              <a:gd name="connsiteY8" fmla="*/ 239 h 72133"/>
              <a:gd name="connsiteX9" fmla="*/ 29031 w 76738"/>
              <a:gd name="connsiteY9" fmla="*/ 43648 h 72133"/>
              <a:gd name="connsiteX10" fmla="*/ 37911 w 76738"/>
              <a:gd name="connsiteY10" fmla="*/ 21222 h 72133"/>
              <a:gd name="connsiteX11" fmla="*/ 46908 w 76738"/>
              <a:gd name="connsiteY11" fmla="*/ 43648 h 72133"/>
              <a:gd name="connsiteX12" fmla="*/ 29031 w 76738"/>
              <a:gd name="connsiteY12" fmla="*/ 4364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738" h="72133">
                <a:moveTo>
                  <a:pt x="31722" y="239"/>
                </a:moveTo>
                <a:lnTo>
                  <a:pt x="118" y="72373"/>
                </a:lnTo>
                <a:lnTo>
                  <a:pt x="17877" y="72373"/>
                </a:lnTo>
                <a:lnTo>
                  <a:pt x="23972" y="57093"/>
                </a:lnTo>
                <a:lnTo>
                  <a:pt x="52383" y="57093"/>
                </a:lnTo>
                <a:lnTo>
                  <a:pt x="58682" y="72373"/>
                </a:lnTo>
                <a:lnTo>
                  <a:pt x="76856" y="72373"/>
                </a:lnTo>
                <a:lnTo>
                  <a:pt x="45049" y="239"/>
                </a:lnTo>
                <a:lnTo>
                  <a:pt x="31722" y="239"/>
                </a:lnTo>
                <a:close/>
                <a:moveTo>
                  <a:pt x="29031" y="43648"/>
                </a:moveTo>
                <a:lnTo>
                  <a:pt x="37911" y="21222"/>
                </a:lnTo>
                <a:lnTo>
                  <a:pt x="46908" y="43648"/>
                </a:lnTo>
                <a:lnTo>
                  <a:pt x="29031" y="4364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D4641F9C-48A0-7D74-AA98-05FF7F4378C3}"/>
              </a:ext>
            </a:extLst>
          </p:cNvPr>
          <p:cNvSpPr/>
          <p:nvPr/>
        </p:nvSpPr>
        <p:spPr>
          <a:xfrm>
            <a:off x="11462180" y="6632581"/>
            <a:ext cx="30843" cy="36984"/>
          </a:xfrm>
          <a:custGeom>
            <a:avLst/>
            <a:gdLst>
              <a:gd name="connsiteX0" fmla="*/ 45713 w 61654"/>
              <a:gd name="connsiteY0" fmla="*/ 43947 h 73969"/>
              <a:gd name="connsiteX1" fmla="*/ 44622 w 61654"/>
              <a:gd name="connsiteY1" fmla="*/ 50159 h 73969"/>
              <a:gd name="connsiteX2" fmla="*/ 41587 w 61654"/>
              <a:gd name="connsiteY2" fmla="*/ 55101 h 73969"/>
              <a:gd name="connsiteX3" fmla="*/ 36935 w 61654"/>
              <a:gd name="connsiteY3" fmla="*/ 58364 h 73969"/>
              <a:gd name="connsiteX4" fmla="*/ 31052 w 61654"/>
              <a:gd name="connsiteY4" fmla="*/ 59533 h 73969"/>
              <a:gd name="connsiteX5" fmla="*/ 25114 w 61654"/>
              <a:gd name="connsiteY5" fmla="*/ 58364 h 73969"/>
              <a:gd name="connsiteX6" fmla="*/ 20416 w 61654"/>
              <a:gd name="connsiteY6" fmla="*/ 55101 h 73969"/>
              <a:gd name="connsiteX7" fmla="*/ 17356 w 61654"/>
              <a:gd name="connsiteY7" fmla="*/ 50159 h 73969"/>
              <a:gd name="connsiteX8" fmla="*/ 16282 w 61654"/>
              <a:gd name="connsiteY8" fmla="*/ 43947 h 73969"/>
              <a:gd name="connsiteX9" fmla="*/ 16282 w 61654"/>
              <a:gd name="connsiteY9" fmla="*/ 240 h 73969"/>
              <a:gd name="connsiteX10" fmla="*/ 170 w 61654"/>
              <a:gd name="connsiteY10" fmla="*/ 240 h 73969"/>
              <a:gd name="connsiteX11" fmla="*/ 170 w 61654"/>
              <a:gd name="connsiteY11" fmla="*/ 44559 h 73969"/>
              <a:gd name="connsiteX12" fmla="*/ 2131 w 61654"/>
              <a:gd name="connsiteY12" fmla="*/ 56380 h 73969"/>
              <a:gd name="connsiteX13" fmla="*/ 7975 w 61654"/>
              <a:gd name="connsiteY13" fmla="*/ 65753 h 73969"/>
              <a:gd name="connsiteX14" fmla="*/ 17623 w 61654"/>
              <a:gd name="connsiteY14" fmla="*/ 71966 h 73969"/>
              <a:gd name="connsiteX15" fmla="*/ 31052 w 61654"/>
              <a:gd name="connsiteY15" fmla="*/ 74209 h 73969"/>
              <a:gd name="connsiteX16" fmla="*/ 44379 w 61654"/>
              <a:gd name="connsiteY16" fmla="*/ 71966 h 73969"/>
              <a:gd name="connsiteX17" fmla="*/ 54027 w 61654"/>
              <a:gd name="connsiteY17" fmla="*/ 65753 h 73969"/>
              <a:gd name="connsiteX18" fmla="*/ 59871 w 61654"/>
              <a:gd name="connsiteY18" fmla="*/ 56380 h 73969"/>
              <a:gd name="connsiteX19" fmla="*/ 61824 w 61654"/>
              <a:gd name="connsiteY19" fmla="*/ 44559 h 73969"/>
              <a:gd name="connsiteX20" fmla="*/ 61824 w 61654"/>
              <a:gd name="connsiteY20" fmla="*/ 240 h 73969"/>
              <a:gd name="connsiteX21" fmla="*/ 45713 w 61654"/>
              <a:gd name="connsiteY21" fmla="*/ 240 h 73969"/>
              <a:gd name="connsiteX22" fmla="*/ 45713 w 61654"/>
              <a:gd name="connsiteY22" fmla="*/ 43947 h 7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654" h="73969">
                <a:moveTo>
                  <a:pt x="45713" y="43947"/>
                </a:moveTo>
                <a:cubicBezTo>
                  <a:pt x="45713" y="46190"/>
                  <a:pt x="45360" y="48261"/>
                  <a:pt x="44622" y="50159"/>
                </a:cubicBezTo>
                <a:cubicBezTo>
                  <a:pt x="43909" y="52065"/>
                  <a:pt x="42897" y="53713"/>
                  <a:pt x="41587" y="55101"/>
                </a:cubicBezTo>
                <a:cubicBezTo>
                  <a:pt x="40277" y="56497"/>
                  <a:pt x="38731" y="57580"/>
                  <a:pt x="36935" y="58364"/>
                </a:cubicBezTo>
                <a:cubicBezTo>
                  <a:pt x="35155" y="59148"/>
                  <a:pt x="33186" y="59533"/>
                  <a:pt x="31052" y="59533"/>
                </a:cubicBezTo>
                <a:cubicBezTo>
                  <a:pt x="28919" y="59533"/>
                  <a:pt x="26926" y="59148"/>
                  <a:pt x="25114" y="58364"/>
                </a:cubicBezTo>
                <a:cubicBezTo>
                  <a:pt x="23287" y="57580"/>
                  <a:pt x="21718" y="56497"/>
                  <a:pt x="20416" y="55101"/>
                </a:cubicBezTo>
                <a:cubicBezTo>
                  <a:pt x="19098" y="53713"/>
                  <a:pt x="18086" y="52065"/>
                  <a:pt x="17356" y="50159"/>
                </a:cubicBezTo>
                <a:cubicBezTo>
                  <a:pt x="16643" y="48261"/>
                  <a:pt x="16282" y="46190"/>
                  <a:pt x="16282" y="43947"/>
                </a:cubicBezTo>
                <a:lnTo>
                  <a:pt x="16282" y="240"/>
                </a:lnTo>
                <a:lnTo>
                  <a:pt x="170" y="240"/>
                </a:lnTo>
                <a:lnTo>
                  <a:pt x="170" y="44559"/>
                </a:lnTo>
                <a:cubicBezTo>
                  <a:pt x="170" y="48841"/>
                  <a:pt x="821" y="52779"/>
                  <a:pt x="2131" y="56380"/>
                </a:cubicBezTo>
                <a:cubicBezTo>
                  <a:pt x="3441" y="59980"/>
                  <a:pt x="5386" y="63102"/>
                  <a:pt x="7975" y="65753"/>
                </a:cubicBezTo>
                <a:cubicBezTo>
                  <a:pt x="10548" y="68397"/>
                  <a:pt x="13756" y="70475"/>
                  <a:pt x="17623" y="71966"/>
                </a:cubicBezTo>
                <a:cubicBezTo>
                  <a:pt x="21482" y="73456"/>
                  <a:pt x="25954" y="74209"/>
                  <a:pt x="31052" y="74209"/>
                </a:cubicBezTo>
                <a:cubicBezTo>
                  <a:pt x="36072" y="74209"/>
                  <a:pt x="40512" y="73456"/>
                  <a:pt x="44379" y="71966"/>
                </a:cubicBezTo>
                <a:cubicBezTo>
                  <a:pt x="48231" y="70475"/>
                  <a:pt x="51447" y="68397"/>
                  <a:pt x="54027" y="65753"/>
                </a:cubicBezTo>
                <a:cubicBezTo>
                  <a:pt x="56616" y="63102"/>
                  <a:pt x="58553" y="59980"/>
                  <a:pt x="59871" y="56380"/>
                </a:cubicBezTo>
                <a:cubicBezTo>
                  <a:pt x="61173" y="52779"/>
                  <a:pt x="61824" y="48841"/>
                  <a:pt x="61824" y="44559"/>
                </a:cubicBezTo>
                <a:lnTo>
                  <a:pt x="61824" y="240"/>
                </a:lnTo>
                <a:lnTo>
                  <a:pt x="45713" y="240"/>
                </a:lnTo>
                <a:lnTo>
                  <a:pt x="45713" y="4394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675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graphique 10">
            <a:extLst>
              <a:ext uri="{FF2B5EF4-FFF2-40B4-BE49-F238E27FC236}">
                <a16:creationId xmlns:a16="http://schemas.microsoft.com/office/drawing/2014/main" id="{8A07714B-B09C-839C-45B0-1889864E2B0C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638509" y="747712"/>
            <a:ext cx="5184753" cy="24064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  <p:sp>
        <p:nvSpPr>
          <p:cNvPr id="5" name="Espace réservé du texte 11">
            <a:extLst>
              <a:ext uri="{FF2B5EF4-FFF2-40B4-BE49-F238E27FC236}">
                <a16:creationId xmlns:a16="http://schemas.microsoft.com/office/drawing/2014/main" id="{05C4EE38-D25B-6527-4F48-B4A689901FF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8616" y="1292543"/>
            <a:ext cx="4584259" cy="747471"/>
          </a:xfrm>
          <a:prstGeom prst="rect">
            <a:avLst/>
          </a:prstGeom>
        </p:spPr>
        <p:txBody>
          <a:bodyPr/>
          <a:lstStyle>
            <a:lvl1pPr>
              <a:defRPr lang="fr-FR" sz="3067" kern="1200" dirty="0" smtClean="0">
                <a:solidFill>
                  <a:srgbClr val="264FC4"/>
                </a:solidFill>
                <a:latin typeface="+mj-lt"/>
                <a:ea typeface="+mn-ea"/>
                <a:cs typeface="+mn-cs"/>
              </a:defRPr>
            </a:lvl1pPr>
            <a:lvl2pPr marL="8466" indent="0">
              <a:lnSpc>
                <a:spcPct val="88000"/>
              </a:lnSpc>
              <a:tabLst/>
              <a:defRPr lang="fr-FR" sz="2000" kern="1200" dirty="0" smtClean="0">
                <a:solidFill>
                  <a:srgbClr val="264FC4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/>
              <a:t>Titre de la slide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2" name="Espace réservé du texte 15">
            <a:extLst>
              <a:ext uri="{FF2B5EF4-FFF2-40B4-BE49-F238E27FC236}">
                <a16:creationId xmlns:a16="http://schemas.microsoft.com/office/drawing/2014/main" id="{234C2CBC-F971-7F9D-5339-101DB694B2D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80424" y="2227802"/>
            <a:ext cx="4559643" cy="2975879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  <a:lvl2pPr marL="0" indent="0">
              <a:buSzPct val="60000"/>
              <a:buFontTx/>
              <a:buNone/>
              <a:defRPr/>
            </a:lvl2pPr>
            <a:lvl3pPr>
              <a:defRPr>
                <a:solidFill>
                  <a:srgbClr val="508ECC"/>
                </a:solidFill>
              </a:defRPr>
            </a:lvl3pPr>
          </a:lstStyle>
          <a:p>
            <a:pPr lvl="0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; ost </a:t>
            </a:r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r>
              <a:rPr lang="fr-FR"/>
              <a:t> </a:t>
            </a:r>
            <a:r>
              <a:rPr lang="fr-FR" err="1"/>
              <a:t>nclu</a:t>
            </a:r>
            <a:r>
              <a:rPr lang="fr-FR"/>
              <a:t> </a:t>
            </a:r>
            <a:r>
              <a:rPr lang="fr-FR" err="1"/>
              <a:t>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 </a:t>
            </a:r>
            <a:r>
              <a:rPr lang="fr-FR" err="1"/>
              <a:t>upimis</a:t>
            </a:r>
            <a:r>
              <a:rPr lang="fr-FR"/>
              <a:t> </a:t>
            </a:r>
            <a:r>
              <a:rPr lang="fr-FR" err="1"/>
              <a:t>mordius</a:t>
            </a:r>
            <a:r>
              <a:rPr lang="fr-FR"/>
              <a:t> </a:t>
            </a:r>
            <a:r>
              <a:rPr lang="fr-FR" err="1"/>
              <a:t>omnimis</a:t>
            </a:r>
            <a:r>
              <a:rPr lang="fr-FR"/>
              <a:t>, non </a:t>
            </a:r>
            <a:r>
              <a:rPr lang="fr-FR" err="1"/>
              <a:t>sentulicum</a:t>
            </a:r>
            <a:r>
              <a:rPr lang="fr-FR"/>
              <a:t> </a:t>
            </a:r>
            <a:r>
              <a:rPr lang="fr-FR" err="1"/>
              <a:t>publiis</a:t>
            </a:r>
            <a:r>
              <a:rPr lang="fr-FR"/>
              <a:t> </a:t>
            </a:r>
            <a:r>
              <a:rPr lang="fr-FR" err="1"/>
              <a:t>clere</a:t>
            </a:r>
            <a:r>
              <a:rPr lang="fr-FR"/>
              <a:t>. </a:t>
            </a:r>
            <a:r>
              <a:rPr lang="fr-FR" err="1"/>
              <a:t>Pellentesque</a:t>
            </a:r>
            <a:r>
              <a:rPr lang="fr-FR"/>
              <a:t> </a:t>
            </a:r>
            <a:r>
              <a:rPr lang="fr-FR" err="1"/>
              <a:t>congue</a:t>
            </a:r>
            <a:r>
              <a:rPr lang="fr-FR"/>
              <a:t>. Ut in </a:t>
            </a:r>
            <a:r>
              <a:rPr lang="fr-FR" err="1"/>
              <a:t>risus</a:t>
            </a:r>
            <a:r>
              <a:rPr lang="fr-FR"/>
              <a:t> </a:t>
            </a:r>
            <a:r>
              <a:rPr lang="fr-FR" err="1"/>
              <a:t>volutpat</a:t>
            </a:r>
            <a:r>
              <a:rPr lang="fr-FR"/>
              <a:t> libero </a:t>
            </a:r>
            <a:r>
              <a:rPr lang="fr-FR" err="1"/>
              <a:t>pharetra</a:t>
            </a:r>
            <a:r>
              <a:rPr lang="fr-FR"/>
              <a:t> </a:t>
            </a:r>
            <a:r>
              <a:rPr lang="fr-FR" err="1"/>
              <a:t>tempor</a:t>
            </a:r>
            <a:r>
              <a:rPr lang="fr-FR"/>
              <a:t> </a:t>
            </a:r>
            <a:r>
              <a:rPr lang="fr-FR" err="1"/>
              <a:t>cras</a:t>
            </a:r>
            <a:r>
              <a:rPr lang="fr-FR"/>
              <a:t> </a:t>
            </a:r>
            <a:r>
              <a:rPr lang="fr-FR" err="1"/>
              <a:t>vestibulum</a:t>
            </a:r>
            <a:r>
              <a:rPr lang="fr-FR"/>
              <a:t> bibendum.</a:t>
            </a:r>
          </a:p>
          <a:p>
            <a:pPr lvl="0"/>
            <a:endParaRPr lang="fr-FR"/>
          </a:p>
          <a:p>
            <a:pPr lvl="2"/>
            <a:r>
              <a:rPr lang="fr-FR" err="1"/>
              <a:t>Sendachuitil</a:t>
            </a:r>
            <a:r>
              <a:rPr lang="fr-FR"/>
              <a:t> hoc, </a:t>
            </a:r>
            <a:r>
              <a:rPr lang="fr-FR" err="1"/>
              <a:t>cionsus</a:t>
            </a:r>
            <a:r>
              <a:rPr lang="fr-FR"/>
              <a:t> </a:t>
            </a:r>
            <a:r>
              <a:rPr lang="fr-FR" err="1"/>
              <a:t>acie</a:t>
            </a:r>
            <a:r>
              <a:rPr lang="fr-FR"/>
              <a:t> </a:t>
            </a:r>
            <a:r>
              <a:rPr lang="fr-FR" err="1"/>
              <a:t>maci</a:t>
            </a:r>
            <a:r>
              <a:rPr lang="fr-FR"/>
              <a:t> </a:t>
            </a:r>
            <a:r>
              <a:rPr lang="fr-FR" err="1"/>
              <a:t>cupil</a:t>
            </a:r>
            <a:r>
              <a:rPr lang="fr-FR"/>
              <a:t> </a:t>
            </a:r>
            <a:r>
              <a:rPr lang="fr-FR" err="1"/>
              <a:t>ocum</a:t>
            </a:r>
            <a:r>
              <a:rPr lang="fr-FR"/>
              <a:t> nos, </a:t>
            </a:r>
            <a:r>
              <a:rPr lang="fr-FR" err="1"/>
              <a:t>iam</a:t>
            </a:r>
            <a:r>
              <a:rPr lang="fr-FR"/>
              <a:t> </a:t>
            </a:r>
            <a:r>
              <a:rPr lang="fr-FR" err="1"/>
              <a:t>perum</a:t>
            </a:r>
            <a:r>
              <a:rPr lang="fr-FR"/>
              <a:t> </a:t>
            </a:r>
            <a:r>
              <a:rPr lang="fr-FR" err="1"/>
              <a:t>intilicaet</a:t>
            </a:r>
            <a:r>
              <a:rPr lang="fr-FR"/>
              <a:t> ad </a:t>
            </a:r>
            <a:r>
              <a:rPr lang="fr-FR" err="1"/>
              <a:t>iaedeores</a:t>
            </a:r>
            <a:r>
              <a:rPr lang="fr-FR"/>
              <a:t> </a:t>
            </a:r>
            <a:r>
              <a:rPr lang="fr-FR" err="1"/>
              <a:t>vivas</a:t>
            </a:r>
            <a:r>
              <a:rPr lang="fr-FR"/>
              <a:t> </a:t>
            </a:r>
            <a:r>
              <a:rPr lang="fr-FR" err="1"/>
              <a:t>fue</a:t>
            </a:r>
            <a:r>
              <a:rPr lang="fr-FR"/>
              <a:t> </a:t>
            </a:r>
            <a:r>
              <a:rPr lang="fr-FR" err="1"/>
              <a:t>inatiquo</a:t>
            </a:r>
            <a:r>
              <a:rPr lang="fr-FR"/>
              <a:t>.</a:t>
            </a:r>
          </a:p>
          <a:p>
            <a:pPr marL="161996" marR="0" lvl="1" indent="-161996" algn="l" defTabSz="457189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endParaRPr lang="fr-FR"/>
          </a:p>
          <a:p>
            <a:pPr marL="161996" marR="0" lvl="1" indent="-161996" algn="l" defTabSz="457189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fr-FR" err="1"/>
              <a:t>Clere</a:t>
            </a:r>
            <a:r>
              <a:rPr lang="fr-FR"/>
              <a:t> </a:t>
            </a:r>
            <a:r>
              <a:rPr lang="fr-FR" err="1"/>
              <a:t>cios</a:t>
            </a:r>
            <a:r>
              <a:rPr lang="fr-FR"/>
              <a:t> </a:t>
            </a:r>
            <a:r>
              <a:rPr lang="fr-FR" err="1"/>
              <a:t>bonsulo</a:t>
            </a:r>
            <a:r>
              <a:rPr lang="fr-FR"/>
              <a:t> </a:t>
            </a:r>
            <a:r>
              <a:rPr lang="fr-FR" err="1"/>
              <a:t>stracchicae</a:t>
            </a:r>
            <a:r>
              <a:rPr lang="fr-FR"/>
              <a:t> </a:t>
            </a:r>
            <a:r>
              <a:rPr lang="fr-FR" err="1"/>
              <a:t>culvit</a:t>
            </a:r>
            <a:r>
              <a:rPr lang="fr-FR"/>
              <a:t>.</a:t>
            </a:r>
          </a:p>
          <a:p>
            <a:pPr marL="161996" marR="0" lvl="1" indent="-161996" algn="l" defTabSz="457189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fr-FR" err="1"/>
              <a:t>Escessignos</a:t>
            </a:r>
            <a:r>
              <a:rPr lang="fr-FR"/>
              <a:t>, </a:t>
            </a:r>
            <a:r>
              <a:rPr lang="fr-FR" err="1"/>
              <a:t>ora</a:t>
            </a:r>
            <a:r>
              <a:rPr lang="fr-FR"/>
              <a:t>, </a:t>
            </a:r>
            <a:r>
              <a:rPr lang="fr-FR" err="1"/>
              <a:t>musq</a:t>
            </a:r>
            <a:r>
              <a:rPr lang="fr-FR"/>
              <a:t> </a:t>
            </a:r>
            <a:r>
              <a:rPr lang="fr-FR" err="1"/>
              <a:t>uidiend</a:t>
            </a:r>
            <a:r>
              <a:rPr lang="fr-FR"/>
              <a:t> </a:t>
            </a:r>
            <a:r>
              <a:rPr lang="fr-FR" err="1"/>
              <a:t>uconsus</a:t>
            </a:r>
            <a:r>
              <a:rPr lang="fr-FR"/>
              <a:t>.</a:t>
            </a:r>
          </a:p>
          <a:p>
            <a:pPr marL="161996" marR="0" lvl="1" indent="-161996" algn="l" defTabSz="457189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fr-FR" err="1"/>
              <a:t>Fultor</a:t>
            </a:r>
            <a:r>
              <a:rPr lang="fr-FR"/>
              <a:t> </a:t>
            </a:r>
            <a:r>
              <a:rPr lang="fr-FR" err="1"/>
              <a:t>pereis</a:t>
            </a:r>
            <a:r>
              <a:rPr lang="fr-FR"/>
              <a:t> </a:t>
            </a:r>
            <a:r>
              <a:rPr lang="fr-FR" err="1"/>
              <a:t>hacta</a:t>
            </a:r>
            <a:r>
              <a:rPr lang="fr-FR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092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.Infograph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graphique 10">
            <a:extLst>
              <a:ext uri="{FF2B5EF4-FFF2-40B4-BE49-F238E27FC236}">
                <a16:creationId xmlns:a16="http://schemas.microsoft.com/office/drawing/2014/main" id="{8A07714B-B09C-839C-45B0-1889864E2B0C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638509" y="747711"/>
            <a:ext cx="5184753" cy="24064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  <p:sp>
        <p:nvSpPr>
          <p:cNvPr id="6" name="Espace réservé du graphique SmartArt 38">
            <a:extLst>
              <a:ext uri="{FF2B5EF4-FFF2-40B4-BE49-F238E27FC236}">
                <a16:creationId xmlns:a16="http://schemas.microsoft.com/office/drawing/2014/main" id="{ED7BE54A-AC60-1E3B-0896-C0A23684824F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11139076" y="6383771"/>
            <a:ext cx="413345" cy="285059"/>
          </a:xfrm>
          <a:custGeom>
            <a:avLst/>
            <a:gdLst>
              <a:gd name="connsiteX0" fmla="*/ 544512 w 826259"/>
              <a:gd name="connsiteY0" fmla="*/ 516664 h 570116"/>
              <a:gd name="connsiteX1" fmla="*/ 535554 w 826259"/>
              <a:gd name="connsiteY1" fmla="*/ 539287 h 570116"/>
              <a:gd name="connsiteX2" fmla="*/ 553588 w 826259"/>
              <a:gd name="connsiteY2" fmla="*/ 539287 h 570116"/>
              <a:gd name="connsiteX3" fmla="*/ 60548 w 826259"/>
              <a:gd name="connsiteY3" fmla="*/ 509068 h 570116"/>
              <a:gd name="connsiteX4" fmla="*/ 60548 w 826259"/>
              <a:gd name="connsiteY4" fmla="*/ 525613 h 570116"/>
              <a:gd name="connsiteX5" fmla="*/ 70130 w 826259"/>
              <a:gd name="connsiteY5" fmla="*/ 525613 h 570116"/>
              <a:gd name="connsiteX6" fmla="*/ 74766 w 826259"/>
              <a:gd name="connsiteY6" fmla="*/ 525463 h 570116"/>
              <a:gd name="connsiteX7" fmla="*/ 79190 w 826259"/>
              <a:gd name="connsiteY7" fmla="*/ 524537 h 570116"/>
              <a:gd name="connsiteX8" fmla="*/ 82474 w 826259"/>
              <a:gd name="connsiteY8" fmla="*/ 522116 h 570116"/>
              <a:gd name="connsiteX9" fmla="*/ 83780 w 826259"/>
              <a:gd name="connsiteY9" fmla="*/ 517495 h 570116"/>
              <a:gd name="connsiteX10" fmla="*/ 82632 w 826259"/>
              <a:gd name="connsiteY10" fmla="*/ 513072 h 570116"/>
              <a:gd name="connsiteX11" fmla="*/ 79720 w 826259"/>
              <a:gd name="connsiteY11" fmla="*/ 510555 h 570116"/>
              <a:gd name="connsiteX12" fmla="*/ 75654 w 826259"/>
              <a:gd name="connsiteY12" fmla="*/ 509376 h 570116"/>
              <a:gd name="connsiteX13" fmla="*/ 71174 w 826259"/>
              <a:gd name="connsiteY13" fmla="*/ 509068 h 570116"/>
              <a:gd name="connsiteX14" fmla="*/ 643982 w 826259"/>
              <a:gd name="connsiteY14" fmla="*/ 495498 h 570116"/>
              <a:gd name="connsiteX15" fmla="*/ 660234 w 826259"/>
              <a:gd name="connsiteY15" fmla="*/ 495498 h 570116"/>
              <a:gd name="connsiteX16" fmla="*/ 660234 w 826259"/>
              <a:gd name="connsiteY16" fmla="*/ 539588 h 570116"/>
              <a:gd name="connsiteX17" fmla="*/ 661318 w 826259"/>
              <a:gd name="connsiteY17" fmla="*/ 545855 h 570116"/>
              <a:gd name="connsiteX18" fmla="*/ 664404 w 826259"/>
              <a:gd name="connsiteY18" fmla="*/ 550840 h 570116"/>
              <a:gd name="connsiteX19" fmla="*/ 669144 w 826259"/>
              <a:gd name="connsiteY19" fmla="*/ 554132 h 570116"/>
              <a:gd name="connsiteX20" fmla="*/ 675134 w 826259"/>
              <a:gd name="connsiteY20" fmla="*/ 555311 h 570116"/>
              <a:gd name="connsiteX21" fmla="*/ 681070 w 826259"/>
              <a:gd name="connsiteY21" fmla="*/ 554132 h 570116"/>
              <a:gd name="connsiteX22" fmla="*/ 685762 w 826259"/>
              <a:gd name="connsiteY22" fmla="*/ 550840 h 570116"/>
              <a:gd name="connsiteX23" fmla="*/ 688822 w 826259"/>
              <a:gd name="connsiteY23" fmla="*/ 545855 h 570116"/>
              <a:gd name="connsiteX24" fmla="*/ 689922 w 826259"/>
              <a:gd name="connsiteY24" fmla="*/ 539588 h 570116"/>
              <a:gd name="connsiteX25" fmla="*/ 689922 w 826259"/>
              <a:gd name="connsiteY25" fmla="*/ 495498 h 570116"/>
              <a:gd name="connsiteX26" fmla="*/ 706176 w 826259"/>
              <a:gd name="connsiteY26" fmla="*/ 495498 h 570116"/>
              <a:gd name="connsiteX27" fmla="*/ 706176 w 826259"/>
              <a:gd name="connsiteY27" fmla="*/ 540205 h 570116"/>
              <a:gd name="connsiteX28" fmla="*/ 704206 w 826259"/>
              <a:gd name="connsiteY28" fmla="*/ 552130 h 570116"/>
              <a:gd name="connsiteX29" fmla="*/ 698310 w 826259"/>
              <a:gd name="connsiteY29" fmla="*/ 561586 h 570116"/>
              <a:gd name="connsiteX30" fmla="*/ 688578 w 826259"/>
              <a:gd name="connsiteY30" fmla="*/ 567853 h 570116"/>
              <a:gd name="connsiteX31" fmla="*/ 675134 w 826259"/>
              <a:gd name="connsiteY31" fmla="*/ 570116 h 570116"/>
              <a:gd name="connsiteX32" fmla="*/ 661586 w 826259"/>
              <a:gd name="connsiteY32" fmla="*/ 567853 h 570116"/>
              <a:gd name="connsiteX33" fmla="*/ 651854 w 826259"/>
              <a:gd name="connsiteY33" fmla="*/ 561586 h 570116"/>
              <a:gd name="connsiteX34" fmla="*/ 645958 w 826259"/>
              <a:gd name="connsiteY34" fmla="*/ 552130 h 570116"/>
              <a:gd name="connsiteX35" fmla="*/ 643982 w 826259"/>
              <a:gd name="connsiteY35" fmla="*/ 540205 h 570116"/>
              <a:gd name="connsiteX36" fmla="*/ 538270 w 826259"/>
              <a:gd name="connsiteY36" fmla="*/ 495497 h 570116"/>
              <a:gd name="connsiteX37" fmla="*/ 551714 w 826259"/>
              <a:gd name="connsiteY37" fmla="*/ 495497 h 570116"/>
              <a:gd name="connsiteX38" fmla="*/ 583798 w 826259"/>
              <a:gd name="connsiteY38" fmla="*/ 568264 h 570116"/>
              <a:gd name="connsiteX39" fmla="*/ 565466 w 826259"/>
              <a:gd name="connsiteY39" fmla="*/ 568264 h 570116"/>
              <a:gd name="connsiteX40" fmla="*/ 559110 w 826259"/>
              <a:gd name="connsiteY40" fmla="*/ 552849 h 570116"/>
              <a:gd name="connsiteX41" fmla="*/ 530450 w 826259"/>
              <a:gd name="connsiteY41" fmla="*/ 552849 h 570116"/>
              <a:gd name="connsiteX42" fmla="*/ 524302 w 826259"/>
              <a:gd name="connsiteY42" fmla="*/ 568264 h 570116"/>
              <a:gd name="connsiteX43" fmla="*/ 506388 w 826259"/>
              <a:gd name="connsiteY43" fmla="*/ 568264 h 570116"/>
              <a:gd name="connsiteX44" fmla="*/ 396200 w 826259"/>
              <a:gd name="connsiteY44" fmla="*/ 495497 h 570116"/>
              <a:gd name="connsiteX45" fmla="*/ 446320 w 826259"/>
              <a:gd name="connsiteY45" fmla="*/ 495497 h 570116"/>
              <a:gd name="connsiteX46" fmla="*/ 446320 w 826259"/>
              <a:gd name="connsiteY46" fmla="*/ 510294 h 570116"/>
              <a:gd name="connsiteX47" fmla="*/ 412454 w 826259"/>
              <a:gd name="connsiteY47" fmla="*/ 510294 h 570116"/>
              <a:gd name="connsiteX48" fmla="*/ 412454 w 826259"/>
              <a:gd name="connsiteY48" fmla="*/ 523865 h 570116"/>
              <a:gd name="connsiteX49" fmla="*/ 444446 w 826259"/>
              <a:gd name="connsiteY49" fmla="*/ 523865 h 570116"/>
              <a:gd name="connsiteX50" fmla="*/ 444446 w 826259"/>
              <a:gd name="connsiteY50" fmla="*/ 538662 h 570116"/>
              <a:gd name="connsiteX51" fmla="*/ 412454 w 826259"/>
              <a:gd name="connsiteY51" fmla="*/ 538662 h 570116"/>
              <a:gd name="connsiteX52" fmla="*/ 412454 w 826259"/>
              <a:gd name="connsiteY52" fmla="*/ 553459 h 570116"/>
              <a:gd name="connsiteX53" fmla="*/ 448194 w 826259"/>
              <a:gd name="connsiteY53" fmla="*/ 553459 h 570116"/>
              <a:gd name="connsiteX54" fmla="*/ 448194 w 826259"/>
              <a:gd name="connsiteY54" fmla="*/ 568264 h 570116"/>
              <a:gd name="connsiteX55" fmla="*/ 396200 w 826259"/>
              <a:gd name="connsiteY55" fmla="*/ 568264 h 570116"/>
              <a:gd name="connsiteX56" fmla="*/ 165202 w 826259"/>
              <a:gd name="connsiteY56" fmla="*/ 495497 h 570116"/>
              <a:gd name="connsiteX57" fmla="*/ 215322 w 826259"/>
              <a:gd name="connsiteY57" fmla="*/ 495497 h 570116"/>
              <a:gd name="connsiteX58" fmla="*/ 215322 w 826259"/>
              <a:gd name="connsiteY58" fmla="*/ 510294 h 570116"/>
              <a:gd name="connsiteX59" fmla="*/ 181462 w 826259"/>
              <a:gd name="connsiteY59" fmla="*/ 510294 h 570116"/>
              <a:gd name="connsiteX60" fmla="*/ 181462 w 826259"/>
              <a:gd name="connsiteY60" fmla="*/ 523865 h 570116"/>
              <a:gd name="connsiteX61" fmla="*/ 213446 w 826259"/>
              <a:gd name="connsiteY61" fmla="*/ 523865 h 570116"/>
              <a:gd name="connsiteX62" fmla="*/ 213446 w 826259"/>
              <a:gd name="connsiteY62" fmla="*/ 538662 h 570116"/>
              <a:gd name="connsiteX63" fmla="*/ 181462 w 826259"/>
              <a:gd name="connsiteY63" fmla="*/ 538662 h 570116"/>
              <a:gd name="connsiteX64" fmla="*/ 181462 w 826259"/>
              <a:gd name="connsiteY64" fmla="*/ 553459 h 570116"/>
              <a:gd name="connsiteX65" fmla="*/ 217198 w 826259"/>
              <a:gd name="connsiteY65" fmla="*/ 553459 h 570116"/>
              <a:gd name="connsiteX66" fmla="*/ 217198 w 826259"/>
              <a:gd name="connsiteY66" fmla="*/ 568264 h 570116"/>
              <a:gd name="connsiteX67" fmla="*/ 165202 w 826259"/>
              <a:gd name="connsiteY67" fmla="*/ 568264 h 570116"/>
              <a:gd name="connsiteX68" fmla="*/ 44286 w 826259"/>
              <a:gd name="connsiteY68" fmla="*/ 495497 h 570116"/>
              <a:gd name="connsiteX69" fmla="*/ 72836 w 826259"/>
              <a:gd name="connsiteY69" fmla="*/ 495497 h 570116"/>
              <a:gd name="connsiteX70" fmla="*/ 83518 w 826259"/>
              <a:gd name="connsiteY70" fmla="*/ 496581 h 570116"/>
              <a:gd name="connsiteX71" fmla="*/ 92382 w 826259"/>
              <a:gd name="connsiteY71" fmla="*/ 500174 h 570116"/>
              <a:gd name="connsiteX72" fmla="*/ 98418 w 826259"/>
              <a:gd name="connsiteY72" fmla="*/ 506963 h 570116"/>
              <a:gd name="connsiteX73" fmla="*/ 100658 w 826259"/>
              <a:gd name="connsiteY73" fmla="*/ 517598 h 570116"/>
              <a:gd name="connsiteX74" fmla="*/ 96598 w 826259"/>
              <a:gd name="connsiteY74" fmla="*/ 530701 h 570116"/>
              <a:gd name="connsiteX75" fmla="*/ 84722 w 826259"/>
              <a:gd name="connsiteY75" fmla="*/ 537538 h 570116"/>
              <a:gd name="connsiteX76" fmla="*/ 103474 w 826259"/>
              <a:gd name="connsiteY76" fmla="*/ 568264 h 570116"/>
              <a:gd name="connsiteX77" fmla="*/ 83986 w 826259"/>
              <a:gd name="connsiteY77" fmla="*/ 568264 h 570116"/>
              <a:gd name="connsiteX78" fmla="*/ 68562 w 826259"/>
              <a:gd name="connsiteY78" fmla="*/ 539184 h 570116"/>
              <a:gd name="connsiteX79" fmla="*/ 60548 w 826259"/>
              <a:gd name="connsiteY79" fmla="*/ 539184 h 570116"/>
              <a:gd name="connsiteX80" fmla="*/ 60548 w 826259"/>
              <a:gd name="connsiteY80" fmla="*/ 568264 h 570116"/>
              <a:gd name="connsiteX81" fmla="*/ 44286 w 826259"/>
              <a:gd name="connsiteY81" fmla="*/ 568264 h 570116"/>
              <a:gd name="connsiteX82" fmla="*/ 308004 w 826259"/>
              <a:gd name="connsiteY82" fmla="*/ 493645 h 570116"/>
              <a:gd name="connsiteX83" fmla="*/ 320086 w 826259"/>
              <a:gd name="connsiteY83" fmla="*/ 495386 h 570116"/>
              <a:gd name="connsiteX84" fmla="*/ 330610 w 826259"/>
              <a:gd name="connsiteY84" fmla="*/ 501249 h 570116"/>
              <a:gd name="connsiteX85" fmla="*/ 319462 w 826259"/>
              <a:gd name="connsiteY85" fmla="*/ 513277 h 570116"/>
              <a:gd name="connsiteX86" fmla="*/ 314096 w 826259"/>
              <a:gd name="connsiteY86" fmla="*/ 509629 h 570116"/>
              <a:gd name="connsiteX87" fmla="*/ 307686 w 826259"/>
              <a:gd name="connsiteY87" fmla="*/ 508442 h 570116"/>
              <a:gd name="connsiteX88" fmla="*/ 304046 w 826259"/>
              <a:gd name="connsiteY88" fmla="*/ 508854 h 570116"/>
              <a:gd name="connsiteX89" fmla="*/ 300502 w 826259"/>
              <a:gd name="connsiteY89" fmla="*/ 510136 h 570116"/>
              <a:gd name="connsiteX90" fmla="*/ 297788 w 826259"/>
              <a:gd name="connsiteY90" fmla="*/ 512454 h 570116"/>
              <a:gd name="connsiteX91" fmla="*/ 296750 w 826259"/>
              <a:gd name="connsiteY91" fmla="*/ 515944 h 570116"/>
              <a:gd name="connsiteX92" fmla="*/ 299252 w 826259"/>
              <a:gd name="connsiteY92" fmla="*/ 520984 h 570116"/>
              <a:gd name="connsiteX93" fmla="*/ 305550 w 826259"/>
              <a:gd name="connsiteY93" fmla="*/ 523967 h 570116"/>
              <a:gd name="connsiteX94" fmla="*/ 313726 w 826259"/>
              <a:gd name="connsiteY94" fmla="*/ 526428 h 570116"/>
              <a:gd name="connsiteX95" fmla="*/ 321914 w 826259"/>
              <a:gd name="connsiteY95" fmla="*/ 529926 h 570116"/>
              <a:gd name="connsiteX96" fmla="*/ 328222 w 826259"/>
              <a:gd name="connsiteY96" fmla="*/ 535987 h 570116"/>
              <a:gd name="connsiteX97" fmla="*/ 330714 w 826259"/>
              <a:gd name="connsiteY97" fmla="*/ 546163 h 570116"/>
              <a:gd name="connsiteX98" fmla="*/ 328418 w 826259"/>
              <a:gd name="connsiteY98" fmla="*/ 556750 h 570116"/>
              <a:gd name="connsiteX99" fmla="*/ 322222 w 826259"/>
              <a:gd name="connsiteY99" fmla="*/ 564252 h 570116"/>
              <a:gd name="connsiteX100" fmla="*/ 313162 w 826259"/>
              <a:gd name="connsiteY100" fmla="*/ 568675 h 570116"/>
              <a:gd name="connsiteX101" fmla="*/ 302266 w 826259"/>
              <a:gd name="connsiteY101" fmla="*/ 570115 h 570116"/>
              <a:gd name="connsiteX102" fmla="*/ 288934 w 826259"/>
              <a:gd name="connsiteY102" fmla="*/ 567955 h 570116"/>
              <a:gd name="connsiteX103" fmla="*/ 277476 w 826259"/>
              <a:gd name="connsiteY103" fmla="*/ 560968 h 570116"/>
              <a:gd name="connsiteX104" fmla="*/ 289036 w 826259"/>
              <a:gd name="connsiteY104" fmla="*/ 548426 h 570116"/>
              <a:gd name="connsiteX105" fmla="*/ 295342 w 826259"/>
              <a:gd name="connsiteY105" fmla="*/ 553514 h 570116"/>
              <a:gd name="connsiteX106" fmla="*/ 303208 w 826259"/>
              <a:gd name="connsiteY106" fmla="*/ 555310 h 570116"/>
              <a:gd name="connsiteX107" fmla="*/ 307220 w 826259"/>
              <a:gd name="connsiteY107" fmla="*/ 554851 h 570116"/>
              <a:gd name="connsiteX108" fmla="*/ 310868 w 826259"/>
              <a:gd name="connsiteY108" fmla="*/ 553458 h 570116"/>
              <a:gd name="connsiteX109" fmla="*/ 313470 w 826259"/>
              <a:gd name="connsiteY109" fmla="*/ 551100 h 570116"/>
              <a:gd name="connsiteX110" fmla="*/ 314452 w 826259"/>
              <a:gd name="connsiteY110" fmla="*/ 547706 h 570116"/>
              <a:gd name="connsiteX111" fmla="*/ 311912 w 826259"/>
              <a:gd name="connsiteY111" fmla="*/ 542515 h 570116"/>
              <a:gd name="connsiteX112" fmla="*/ 305494 w 826259"/>
              <a:gd name="connsiteY112" fmla="*/ 539279 h 570116"/>
              <a:gd name="connsiteX113" fmla="*/ 297162 w 826259"/>
              <a:gd name="connsiteY113" fmla="*/ 536604 h 570116"/>
              <a:gd name="connsiteX114" fmla="*/ 288830 w 826259"/>
              <a:gd name="connsiteY114" fmla="*/ 533004 h 570116"/>
              <a:gd name="connsiteX115" fmla="*/ 282422 w 826259"/>
              <a:gd name="connsiteY115" fmla="*/ 527045 h 570116"/>
              <a:gd name="connsiteX116" fmla="*/ 279866 w 826259"/>
              <a:gd name="connsiteY116" fmla="*/ 517281 h 570116"/>
              <a:gd name="connsiteX117" fmla="*/ 282208 w 826259"/>
              <a:gd name="connsiteY117" fmla="*/ 507002 h 570116"/>
              <a:gd name="connsiteX118" fmla="*/ 288466 w 826259"/>
              <a:gd name="connsiteY118" fmla="*/ 499604 h 570116"/>
              <a:gd name="connsiteX119" fmla="*/ 297472 w 826259"/>
              <a:gd name="connsiteY119" fmla="*/ 495133 h 570116"/>
              <a:gd name="connsiteX120" fmla="*/ 308004 w 826259"/>
              <a:gd name="connsiteY120" fmla="*/ 493645 h 570116"/>
              <a:gd name="connsiteX121" fmla="*/ 211470 w 826259"/>
              <a:gd name="connsiteY121" fmla="*/ 475207 h 570116"/>
              <a:gd name="connsiteX122" fmla="*/ 193438 w 826259"/>
              <a:gd name="connsiteY122" fmla="*/ 490007 h 570116"/>
              <a:gd name="connsiteX123" fmla="*/ 179678 w 826259"/>
              <a:gd name="connsiteY123" fmla="*/ 490008 h 570116"/>
              <a:gd name="connsiteX124" fmla="*/ 190204 w 826259"/>
              <a:gd name="connsiteY124" fmla="*/ 475209 h 570116"/>
              <a:gd name="connsiteX125" fmla="*/ 183374 w 826259"/>
              <a:gd name="connsiteY125" fmla="*/ 177169 h 570116"/>
              <a:gd name="connsiteX126" fmla="*/ 79834 w 826259"/>
              <a:gd name="connsiteY126" fmla="*/ 217192 h 570116"/>
              <a:gd name="connsiteX127" fmla="*/ 137106 w 826259"/>
              <a:gd name="connsiteY127" fmla="*/ 284270 h 570116"/>
              <a:gd name="connsiteX128" fmla="*/ 176560 w 826259"/>
              <a:gd name="connsiteY128" fmla="*/ 323241 h 570116"/>
              <a:gd name="connsiteX129" fmla="*/ 125656 w 826259"/>
              <a:gd name="connsiteY129" fmla="*/ 339968 h 570116"/>
              <a:gd name="connsiteX130" fmla="*/ 50658 w 826259"/>
              <a:gd name="connsiteY130" fmla="*/ 321516 h 570116"/>
              <a:gd name="connsiteX131" fmla="*/ 37088 w 826259"/>
              <a:gd name="connsiteY131" fmla="*/ 350508 h 570116"/>
              <a:gd name="connsiteX132" fmla="*/ 118014 w 826259"/>
              <a:gd name="connsiteY132" fmla="*/ 369333 h 570116"/>
              <a:gd name="connsiteX133" fmla="*/ 223752 w 826259"/>
              <a:gd name="connsiteY133" fmla="*/ 326967 h 570116"/>
              <a:gd name="connsiteX134" fmla="*/ 164658 w 826259"/>
              <a:gd name="connsiteY134" fmla="*/ 256329 h 570116"/>
              <a:gd name="connsiteX135" fmla="*/ 124414 w 826259"/>
              <a:gd name="connsiteY135" fmla="*/ 224346 h 570116"/>
              <a:gd name="connsiteX136" fmla="*/ 180446 w 826259"/>
              <a:gd name="connsiteY136" fmla="*/ 204136 h 570116"/>
              <a:gd name="connsiteX137" fmla="*/ 211282 w 826259"/>
              <a:gd name="connsiteY137" fmla="*/ 208227 h 570116"/>
              <a:gd name="connsiteX138" fmla="*/ 220050 w 826259"/>
              <a:gd name="connsiteY138" fmla="*/ 180991 h 570116"/>
              <a:gd name="connsiteX139" fmla="*/ 183374 w 826259"/>
              <a:gd name="connsiteY139" fmla="*/ 177169 h 570116"/>
              <a:gd name="connsiteX140" fmla="*/ 547008 w 826259"/>
              <a:gd name="connsiteY140" fmla="*/ 176671 h 570116"/>
              <a:gd name="connsiteX141" fmla="*/ 433378 w 826259"/>
              <a:gd name="connsiteY141" fmla="*/ 220468 h 570116"/>
              <a:gd name="connsiteX142" fmla="*/ 431194 w 826259"/>
              <a:gd name="connsiteY142" fmla="*/ 221299 h 570116"/>
              <a:gd name="connsiteX143" fmla="*/ 430064 w 826259"/>
              <a:gd name="connsiteY143" fmla="*/ 220468 h 570116"/>
              <a:gd name="connsiteX144" fmla="*/ 443262 w 826259"/>
              <a:gd name="connsiteY144" fmla="*/ 179686 h 570116"/>
              <a:gd name="connsiteX145" fmla="*/ 404670 w 826259"/>
              <a:gd name="connsiteY145" fmla="*/ 179686 h 570116"/>
              <a:gd name="connsiteX146" fmla="*/ 362488 w 826259"/>
              <a:gd name="connsiteY146" fmla="*/ 310200 h 570116"/>
              <a:gd name="connsiteX147" fmla="*/ 287680 w 826259"/>
              <a:gd name="connsiteY147" fmla="*/ 179686 h 570116"/>
              <a:gd name="connsiteX148" fmla="*/ 246312 w 826259"/>
              <a:gd name="connsiteY148" fmla="*/ 179686 h 570116"/>
              <a:gd name="connsiteX149" fmla="*/ 215358 w 826259"/>
              <a:gd name="connsiteY149" fmla="*/ 274719 h 570116"/>
              <a:gd name="connsiteX150" fmla="*/ 239894 w 826259"/>
              <a:gd name="connsiteY150" fmla="*/ 306054 h 570116"/>
              <a:gd name="connsiteX151" fmla="*/ 241374 w 826259"/>
              <a:gd name="connsiteY151" fmla="*/ 306916 h 570116"/>
              <a:gd name="connsiteX152" fmla="*/ 242688 w 826259"/>
              <a:gd name="connsiteY152" fmla="*/ 306054 h 570116"/>
              <a:gd name="connsiteX153" fmla="*/ 269710 w 826259"/>
              <a:gd name="connsiteY153" fmla="*/ 223475 h 570116"/>
              <a:gd name="connsiteX154" fmla="*/ 338434 w 826259"/>
              <a:gd name="connsiteY154" fmla="*/ 365899 h 570116"/>
              <a:gd name="connsiteX155" fmla="*/ 382870 w 826259"/>
              <a:gd name="connsiteY155" fmla="*/ 365899 h 570116"/>
              <a:gd name="connsiteX156" fmla="*/ 404806 w 826259"/>
              <a:gd name="connsiteY156" fmla="*/ 298204 h 570116"/>
              <a:gd name="connsiteX157" fmla="*/ 406246 w 826259"/>
              <a:gd name="connsiteY157" fmla="*/ 297381 h 570116"/>
              <a:gd name="connsiteX158" fmla="*/ 407582 w 826259"/>
              <a:gd name="connsiteY158" fmla="*/ 298204 h 570116"/>
              <a:gd name="connsiteX159" fmla="*/ 517802 w 826259"/>
              <a:gd name="connsiteY159" fmla="*/ 369254 h 570116"/>
              <a:gd name="connsiteX160" fmla="*/ 601362 w 826259"/>
              <a:gd name="connsiteY160" fmla="*/ 354425 h 570116"/>
              <a:gd name="connsiteX161" fmla="*/ 624332 w 826259"/>
              <a:gd name="connsiteY161" fmla="*/ 282972 h 570116"/>
              <a:gd name="connsiteX162" fmla="*/ 712702 w 826259"/>
              <a:gd name="connsiteY162" fmla="*/ 282972 h 570116"/>
              <a:gd name="connsiteX163" fmla="*/ 721652 w 826259"/>
              <a:gd name="connsiteY163" fmla="*/ 255269 h 570116"/>
              <a:gd name="connsiteX164" fmla="*/ 633322 w 826259"/>
              <a:gd name="connsiteY164" fmla="*/ 255269 h 570116"/>
              <a:gd name="connsiteX165" fmla="*/ 648554 w 826259"/>
              <a:gd name="connsiteY165" fmla="*/ 208378 h 570116"/>
              <a:gd name="connsiteX166" fmla="*/ 753874 w 826259"/>
              <a:gd name="connsiteY166" fmla="*/ 208378 h 570116"/>
              <a:gd name="connsiteX167" fmla="*/ 763006 w 826259"/>
              <a:gd name="connsiteY167" fmla="*/ 179654 h 570116"/>
              <a:gd name="connsiteX168" fmla="*/ 615130 w 826259"/>
              <a:gd name="connsiteY168" fmla="*/ 179654 h 570116"/>
              <a:gd name="connsiteX169" fmla="*/ 564962 w 826259"/>
              <a:gd name="connsiteY169" fmla="*/ 334437 h 570116"/>
              <a:gd name="connsiteX170" fmla="*/ 527400 w 826259"/>
              <a:gd name="connsiteY170" fmla="*/ 338362 h 570116"/>
              <a:gd name="connsiteX171" fmla="*/ 460568 w 826259"/>
              <a:gd name="connsiteY171" fmla="*/ 315984 h 570116"/>
              <a:gd name="connsiteX172" fmla="*/ 448952 w 826259"/>
              <a:gd name="connsiteY172" fmla="*/ 272590 h 570116"/>
              <a:gd name="connsiteX173" fmla="*/ 546992 w 826259"/>
              <a:gd name="connsiteY173" fmla="*/ 207555 h 570116"/>
              <a:gd name="connsiteX174" fmla="*/ 579704 w 826259"/>
              <a:gd name="connsiteY174" fmla="*/ 209501 h 570116"/>
              <a:gd name="connsiteX175" fmla="*/ 590126 w 826259"/>
              <a:gd name="connsiteY175" fmla="*/ 179409 h 570116"/>
              <a:gd name="connsiteX176" fmla="*/ 547008 w 826259"/>
              <a:gd name="connsiteY176" fmla="*/ 176671 h 570116"/>
              <a:gd name="connsiteX177" fmla="*/ 71184 w 826259"/>
              <a:gd name="connsiteY177" fmla="*/ 0 h 570116"/>
              <a:gd name="connsiteX178" fmla="*/ 818632 w 826259"/>
              <a:gd name="connsiteY178" fmla="*/ 170427 h 570116"/>
              <a:gd name="connsiteX179" fmla="*/ 825050 w 826259"/>
              <a:gd name="connsiteY179" fmla="*/ 187970 h 570116"/>
              <a:gd name="connsiteX180" fmla="*/ 750518 w 826259"/>
              <a:gd name="connsiteY180" fmla="*/ 418195 h 570116"/>
              <a:gd name="connsiteX181" fmla="*/ 735778 w 826259"/>
              <a:gd name="connsiteY181" fmla="*/ 427239 h 570116"/>
              <a:gd name="connsiteX182" fmla="*/ 12810 w 826259"/>
              <a:gd name="connsiteY182" fmla="*/ 427239 h 570116"/>
              <a:gd name="connsiteX183" fmla="*/ 0 w 826259"/>
              <a:gd name="connsiteY183" fmla="*/ 414009 h 570116"/>
              <a:gd name="connsiteX184" fmla="*/ 0 w 826259"/>
              <a:gd name="connsiteY184" fmla="*/ 14521 h 570116"/>
              <a:gd name="connsiteX185" fmla="*/ 15154 w 826259"/>
              <a:gd name="connsiteY185" fmla="*/ 1005 h 570116"/>
              <a:gd name="connsiteX186" fmla="*/ 71184 w 826259"/>
              <a:gd name="connsiteY186" fmla="*/ 0 h 57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826259" h="570116">
                <a:moveTo>
                  <a:pt x="544512" y="516664"/>
                </a:moveTo>
                <a:lnTo>
                  <a:pt x="535554" y="539287"/>
                </a:lnTo>
                <a:lnTo>
                  <a:pt x="553588" y="539287"/>
                </a:lnTo>
                <a:close/>
                <a:moveTo>
                  <a:pt x="60548" y="509068"/>
                </a:moveTo>
                <a:lnTo>
                  <a:pt x="60548" y="525613"/>
                </a:lnTo>
                <a:lnTo>
                  <a:pt x="70130" y="525613"/>
                </a:lnTo>
                <a:cubicBezTo>
                  <a:pt x="71586" y="525613"/>
                  <a:pt x="73138" y="525566"/>
                  <a:pt x="74766" y="525463"/>
                </a:cubicBezTo>
                <a:cubicBezTo>
                  <a:pt x="76398" y="525360"/>
                  <a:pt x="77870" y="525052"/>
                  <a:pt x="79190" y="524537"/>
                </a:cubicBezTo>
                <a:cubicBezTo>
                  <a:pt x="80512" y="524023"/>
                  <a:pt x="81612" y="523216"/>
                  <a:pt x="82474" y="522116"/>
                </a:cubicBezTo>
                <a:cubicBezTo>
                  <a:pt x="83344" y="521024"/>
                  <a:pt x="83780" y="519481"/>
                  <a:pt x="83780" y="517495"/>
                </a:cubicBezTo>
                <a:cubicBezTo>
                  <a:pt x="83780" y="515643"/>
                  <a:pt x="83400" y="514171"/>
                  <a:pt x="82632" y="513072"/>
                </a:cubicBezTo>
                <a:cubicBezTo>
                  <a:pt x="81866" y="511980"/>
                  <a:pt x="80890" y="511141"/>
                  <a:pt x="79720" y="510555"/>
                </a:cubicBezTo>
                <a:cubicBezTo>
                  <a:pt x="78534" y="509978"/>
                  <a:pt x="77180" y="509582"/>
                  <a:pt x="75654" y="509376"/>
                </a:cubicBezTo>
                <a:cubicBezTo>
                  <a:pt x="74118" y="509171"/>
                  <a:pt x="72630" y="509068"/>
                  <a:pt x="71174" y="509068"/>
                </a:cubicBezTo>
                <a:close/>
                <a:moveTo>
                  <a:pt x="643982" y="495498"/>
                </a:moveTo>
                <a:lnTo>
                  <a:pt x="660234" y="495498"/>
                </a:lnTo>
                <a:lnTo>
                  <a:pt x="660234" y="539588"/>
                </a:lnTo>
                <a:cubicBezTo>
                  <a:pt x="660234" y="541851"/>
                  <a:pt x="660598" y="543940"/>
                  <a:pt x="661318" y="545855"/>
                </a:cubicBezTo>
                <a:cubicBezTo>
                  <a:pt x="662054" y="547778"/>
                  <a:pt x="663074" y="549440"/>
                  <a:pt x="664404" y="550840"/>
                </a:cubicBezTo>
                <a:cubicBezTo>
                  <a:pt x="665718" y="552249"/>
                  <a:pt x="667300" y="553341"/>
                  <a:pt x="669144" y="554132"/>
                </a:cubicBezTo>
                <a:cubicBezTo>
                  <a:pt x="670972" y="554923"/>
                  <a:pt x="672982" y="555311"/>
                  <a:pt x="675134" y="555311"/>
                </a:cubicBezTo>
                <a:cubicBezTo>
                  <a:pt x="677286" y="555311"/>
                  <a:pt x="679272" y="554923"/>
                  <a:pt x="681070" y="554132"/>
                </a:cubicBezTo>
                <a:cubicBezTo>
                  <a:pt x="682882" y="553341"/>
                  <a:pt x="684440" y="552249"/>
                  <a:pt x="685762" y="550840"/>
                </a:cubicBezTo>
                <a:cubicBezTo>
                  <a:pt x="687082" y="549440"/>
                  <a:pt x="688102" y="547778"/>
                  <a:pt x="688822" y="545855"/>
                </a:cubicBezTo>
                <a:cubicBezTo>
                  <a:pt x="689566" y="543940"/>
                  <a:pt x="689922" y="541851"/>
                  <a:pt x="689922" y="539588"/>
                </a:cubicBezTo>
                <a:lnTo>
                  <a:pt x="689922" y="495498"/>
                </a:lnTo>
                <a:lnTo>
                  <a:pt x="706176" y="495498"/>
                </a:lnTo>
                <a:lnTo>
                  <a:pt x="706176" y="540205"/>
                </a:lnTo>
                <a:cubicBezTo>
                  <a:pt x="706176" y="544526"/>
                  <a:pt x="705518" y="548498"/>
                  <a:pt x="704206" y="552130"/>
                </a:cubicBezTo>
                <a:cubicBezTo>
                  <a:pt x="702878" y="555762"/>
                  <a:pt x="700922" y="558911"/>
                  <a:pt x="698310" y="561586"/>
                </a:cubicBezTo>
                <a:cubicBezTo>
                  <a:pt x="695706" y="564253"/>
                  <a:pt x="692462" y="566349"/>
                  <a:pt x="688578" y="567853"/>
                </a:cubicBezTo>
                <a:cubicBezTo>
                  <a:pt x="684678" y="569356"/>
                  <a:pt x="680198" y="570116"/>
                  <a:pt x="675134" y="570116"/>
                </a:cubicBezTo>
                <a:cubicBezTo>
                  <a:pt x="669990" y="570116"/>
                  <a:pt x="665480" y="569356"/>
                  <a:pt x="661586" y="567853"/>
                </a:cubicBezTo>
                <a:cubicBezTo>
                  <a:pt x="657686" y="566349"/>
                  <a:pt x="654450" y="564253"/>
                  <a:pt x="651854" y="561586"/>
                </a:cubicBezTo>
                <a:cubicBezTo>
                  <a:pt x="649242" y="558911"/>
                  <a:pt x="647282" y="555762"/>
                  <a:pt x="645958" y="552130"/>
                </a:cubicBezTo>
                <a:cubicBezTo>
                  <a:pt x="644638" y="548498"/>
                  <a:pt x="643982" y="544526"/>
                  <a:pt x="643982" y="540205"/>
                </a:cubicBezTo>
                <a:close/>
                <a:moveTo>
                  <a:pt x="538270" y="495497"/>
                </a:moveTo>
                <a:lnTo>
                  <a:pt x="551714" y="495497"/>
                </a:lnTo>
                <a:lnTo>
                  <a:pt x="583798" y="568264"/>
                </a:lnTo>
                <a:lnTo>
                  <a:pt x="565466" y="568264"/>
                </a:lnTo>
                <a:lnTo>
                  <a:pt x="559110" y="552849"/>
                </a:lnTo>
                <a:lnTo>
                  <a:pt x="530450" y="552849"/>
                </a:lnTo>
                <a:lnTo>
                  <a:pt x="524302" y="568264"/>
                </a:lnTo>
                <a:lnTo>
                  <a:pt x="506388" y="568264"/>
                </a:lnTo>
                <a:close/>
                <a:moveTo>
                  <a:pt x="396200" y="495497"/>
                </a:moveTo>
                <a:lnTo>
                  <a:pt x="446320" y="495497"/>
                </a:lnTo>
                <a:lnTo>
                  <a:pt x="446320" y="510294"/>
                </a:lnTo>
                <a:lnTo>
                  <a:pt x="412454" y="510294"/>
                </a:lnTo>
                <a:lnTo>
                  <a:pt x="412454" y="523865"/>
                </a:lnTo>
                <a:lnTo>
                  <a:pt x="444446" y="523865"/>
                </a:lnTo>
                <a:lnTo>
                  <a:pt x="444446" y="538662"/>
                </a:lnTo>
                <a:lnTo>
                  <a:pt x="412454" y="538662"/>
                </a:lnTo>
                <a:lnTo>
                  <a:pt x="412454" y="553459"/>
                </a:lnTo>
                <a:lnTo>
                  <a:pt x="448194" y="553459"/>
                </a:lnTo>
                <a:lnTo>
                  <a:pt x="448194" y="568264"/>
                </a:lnTo>
                <a:lnTo>
                  <a:pt x="396200" y="568264"/>
                </a:lnTo>
                <a:close/>
                <a:moveTo>
                  <a:pt x="165202" y="495497"/>
                </a:moveTo>
                <a:lnTo>
                  <a:pt x="215322" y="495497"/>
                </a:lnTo>
                <a:lnTo>
                  <a:pt x="215322" y="510294"/>
                </a:lnTo>
                <a:lnTo>
                  <a:pt x="181462" y="510294"/>
                </a:lnTo>
                <a:lnTo>
                  <a:pt x="181462" y="523865"/>
                </a:lnTo>
                <a:lnTo>
                  <a:pt x="213446" y="523865"/>
                </a:lnTo>
                <a:lnTo>
                  <a:pt x="213446" y="538662"/>
                </a:lnTo>
                <a:lnTo>
                  <a:pt x="181462" y="538662"/>
                </a:lnTo>
                <a:lnTo>
                  <a:pt x="181462" y="553459"/>
                </a:lnTo>
                <a:lnTo>
                  <a:pt x="217198" y="553459"/>
                </a:lnTo>
                <a:lnTo>
                  <a:pt x="217198" y="568264"/>
                </a:lnTo>
                <a:lnTo>
                  <a:pt x="165202" y="568264"/>
                </a:lnTo>
                <a:close/>
                <a:moveTo>
                  <a:pt x="44286" y="495497"/>
                </a:moveTo>
                <a:lnTo>
                  <a:pt x="72836" y="495497"/>
                </a:lnTo>
                <a:cubicBezTo>
                  <a:pt x="76586" y="495497"/>
                  <a:pt x="80156" y="495861"/>
                  <a:pt x="83518" y="496581"/>
                </a:cubicBezTo>
                <a:cubicBezTo>
                  <a:pt x="86890" y="497293"/>
                  <a:pt x="89842" y="498496"/>
                  <a:pt x="92382" y="500174"/>
                </a:cubicBezTo>
                <a:cubicBezTo>
                  <a:pt x="94914" y="501851"/>
                  <a:pt x="96922" y="504114"/>
                  <a:pt x="98418" y="506963"/>
                </a:cubicBezTo>
                <a:cubicBezTo>
                  <a:pt x="99906" y="509804"/>
                  <a:pt x="100658" y="513349"/>
                  <a:pt x="100658" y="517598"/>
                </a:cubicBezTo>
                <a:cubicBezTo>
                  <a:pt x="100658" y="522733"/>
                  <a:pt x="99306" y="527101"/>
                  <a:pt x="96598" y="530701"/>
                </a:cubicBezTo>
                <a:cubicBezTo>
                  <a:pt x="93884" y="534302"/>
                  <a:pt x="89928" y="536581"/>
                  <a:pt x="84722" y="537538"/>
                </a:cubicBezTo>
                <a:lnTo>
                  <a:pt x="103474" y="568264"/>
                </a:lnTo>
                <a:lnTo>
                  <a:pt x="83986" y="568264"/>
                </a:lnTo>
                <a:lnTo>
                  <a:pt x="68562" y="539184"/>
                </a:lnTo>
                <a:lnTo>
                  <a:pt x="60548" y="539184"/>
                </a:lnTo>
                <a:lnTo>
                  <a:pt x="60548" y="568264"/>
                </a:lnTo>
                <a:lnTo>
                  <a:pt x="44286" y="568264"/>
                </a:lnTo>
                <a:close/>
                <a:moveTo>
                  <a:pt x="308004" y="493645"/>
                </a:moveTo>
                <a:cubicBezTo>
                  <a:pt x="312166" y="493645"/>
                  <a:pt x="316202" y="494223"/>
                  <a:pt x="320086" y="495386"/>
                </a:cubicBezTo>
                <a:cubicBezTo>
                  <a:pt x="323972" y="496557"/>
                  <a:pt x="327494" y="498512"/>
                  <a:pt x="330610" y="501249"/>
                </a:cubicBezTo>
                <a:lnTo>
                  <a:pt x="319462" y="513277"/>
                </a:lnTo>
                <a:cubicBezTo>
                  <a:pt x="318132" y="511631"/>
                  <a:pt x="316352" y="510412"/>
                  <a:pt x="314096" y="509629"/>
                </a:cubicBezTo>
                <a:cubicBezTo>
                  <a:pt x="311834" y="508838"/>
                  <a:pt x="309698" y="508442"/>
                  <a:pt x="307686" y="508442"/>
                </a:cubicBezTo>
                <a:cubicBezTo>
                  <a:pt x="306500" y="508442"/>
                  <a:pt x="305298" y="508585"/>
                  <a:pt x="304046" y="508854"/>
                </a:cubicBezTo>
                <a:cubicBezTo>
                  <a:pt x="302782" y="509131"/>
                  <a:pt x="301610" y="509558"/>
                  <a:pt x="300502" y="510136"/>
                </a:cubicBezTo>
                <a:cubicBezTo>
                  <a:pt x="299394" y="510721"/>
                  <a:pt x="298484" y="511489"/>
                  <a:pt x="297788" y="512454"/>
                </a:cubicBezTo>
                <a:cubicBezTo>
                  <a:pt x="297100" y="513411"/>
                  <a:pt x="296750" y="514575"/>
                  <a:pt x="296750" y="515944"/>
                </a:cubicBezTo>
                <a:cubicBezTo>
                  <a:pt x="296750" y="518143"/>
                  <a:pt x="297574" y="519821"/>
                  <a:pt x="299252" y="520984"/>
                </a:cubicBezTo>
                <a:cubicBezTo>
                  <a:pt x="300906" y="522147"/>
                  <a:pt x="303018" y="523144"/>
                  <a:pt x="305550" y="523967"/>
                </a:cubicBezTo>
                <a:cubicBezTo>
                  <a:pt x="308090" y="524782"/>
                  <a:pt x="310822" y="525605"/>
                  <a:pt x="313726" y="526428"/>
                </a:cubicBezTo>
                <a:cubicBezTo>
                  <a:pt x="316644" y="527251"/>
                  <a:pt x="319374" y="528414"/>
                  <a:pt x="321914" y="529926"/>
                </a:cubicBezTo>
                <a:cubicBezTo>
                  <a:pt x="324446" y="531429"/>
                  <a:pt x="326542" y="533455"/>
                  <a:pt x="328222" y="535987"/>
                </a:cubicBezTo>
                <a:cubicBezTo>
                  <a:pt x="329874" y="538527"/>
                  <a:pt x="330714" y="541914"/>
                  <a:pt x="330714" y="546163"/>
                </a:cubicBezTo>
                <a:cubicBezTo>
                  <a:pt x="330714" y="550206"/>
                  <a:pt x="329946" y="553735"/>
                  <a:pt x="328418" y="556750"/>
                </a:cubicBezTo>
                <a:cubicBezTo>
                  <a:pt x="326898" y="559765"/>
                  <a:pt x="324826" y="562265"/>
                  <a:pt x="322222" y="564252"/>
                </a:cubicBezTo>
                <a:cubicBezTo>
                  <a:pt x="319620" y="566238"/>
                  <a:pt x="316590" y="567717"/>
                  <a:pt x="313162" y="568675"/>
                </a:cubicBezTo>
                <a:cubicBezTo>
                  <a:pt x="309714" y="569632"/>
                  <a:pt x="306090" y="570115"/>
                  <a:pt x="302266" y="570115"/>
                </a:cubicBezTo>
                <a:cubicBezTo>
                  <a:pt x="297472" y="570115"/>
                  <a:pt x="293032" y="569395"/>
                  <a:pt x="288934" y="567955"/>
                </a:cubicBezTo>
                <a:cubicBezTo>
                  <a:pt x="284834" y="566515"/>
                  <a:pt x="281006" y="564188"/>
                  <a:pt x="277476" y="560968"/>
                </a:cubicBezTo>
                <a:lnTo>
                  <a:pt x="289036" y="548426"/>
                </a:lnTo>
                <a:cubicBezTo>
                  <a:pt x="290698" y="550618"/>
                  <a:pt x="292802" y="552311"/>
                  <a:pt x="295342" y="553514"/>
                </a:cubicBezTo>
                <a:cubicBezTo>
                  <a:pt x="297874" y="554709"/>
                  <a:pt x="300502" y="555310"/>
                  <a:pt x="303208" y="555310"/>
                </a:cubicBezTo>
                <a:cubicBezTo>
                  <a:pt x="304530" y="555310"/>
                  <a:pt x="305874" y="555160"/>
                  <a:pt x="307220" y="554851"/>
                </a:cubicBezTo>
                <a:cubicBezTo>
                  <a:pt x="308574" y="554542"/>
                  <a:pt x="309792" y="554076"/>
                  <a:pt x="310868" y="553458"/>
                </a:cubicBezTo>
                <a:cubicBezTo>
                  <a:pt x="311944" y="552841"/>
                  <a:pt x="312814" y="552058"/>
                  <a:pt x="313470" y="551100"/>
                </a:cubicBezTo>
                <a:cubicBezTo>
                  <a:pt x="314120" y="550135"/>
                  <a:pt x="314452" y="549011"/>
                  <a:pt x="314452" y="547706"/>
                </a:cubicBezTo>
                <a:cubicBezTo>
                  <a:pt x="314452" y="545514"/>
                  <a:pt x="313606" y="543781"/>
                  <a:pt x="311912" y="542515"/>
                </a:cubicBezTo>
                <a:cubicBezTo>
                  <a:pt x="310194" y="541249"/>
                  <a:pt x="308066" y="540165"/>
                  <a:pt x="305494" y="539279"/>
                </a:cubicBezTo>
                <a:cubicBezTo>
                  <a:pt x="302922" y="538392"/>
                  <a:pt x="300154" y="537498"/>
                  <a:pt x="297162" y="536604"/>
                </a:cubicBezTo>
                <a:cubicBezTo>
                  <a:pt x="294172" y="535718"/>
                  <a:pt x="291402" y="534515"/>
                  <a:pt x="288830" y="533004"/>
                </a:cubicBezTo>
                <a:cubicBezTo>
                  <a:pt x="286258" y="531500"/>
                  <a:pt x="284122" y="529514"/>
                  <a:pt x="282422" y="527045"/>
                </a:cubicBezTo>
                <a:cubicBezTo>
                  <a:pt x="280720" y="524584"/>
                  <a:pt x="279866" y="521324"/>
                  <a:pt x="279866" y="517281"/>
                </a:cubicBezTo>
                <a:cubicBezTo>
                  <a:pt x="279866" y="513380"/>
                  <a:pt x="280642" y="509954"/>
                  <a:pt x="282208" y="507002"/>
                </a:cubicBezTo>
                <a:cubicBezTo>
                  <a:pt x="283774" y="504058"/>
                  <a:pt x="285862" y="501590"/>
                  <a:pt x="288466" y="499604"/>
                </a:cubicBezTo>
                <a:cubicBezTo>
                  <a:pt x="291062" y="497617"/>
                  <a:pt x="294070" y="496130"/>
                  <a:pt x="297472" y="495133"/>
                </a:cubicBezTo>
                <a:cubicBezTo>
                  <a:pt x="300882" y="494144"/>
                  <a:pt x="304386" y="493645"/>
                  <a:pt x="308004" y="493645"/>
                </a:cubicBezTo>
                <a:close/>
                <a:moveTo>
                  <a:pt x="211470" y="475207"/>
                </a:moveTo>
                <a:lnTo>
                  <a:pt x="193438" y="490007"/>
                </a:lnTo>
                <a:lnTo>
                  <a:pt x="179678" y="490008"/>
                </a:lnTo>
                <a:lnTo>
                  <a:pt x="190204" y="475209"/>
                </a:lnTo>
                <a:close/>
                <a:moveTo>
                  <a:pt x="183374" y="177169"/>
                </a:moveTo>
                <a:cubicBezTo>
                  <a:pt x="134874" y="176046"/>
                  <a:pt x="91038" y="189252"/>
                  <a:pt x="79834" y="217192"/>
                </a:cubicBezTo>
                <a:cubicBezTo>
                  <a:pt x="66446" y="250292"/>
                  <a:pt x="104300" y="268943"/>
                  <a:pt x="137106" y="284270"/>
                </a:cubicBezTo>
                <a:cubicBezTo>
                  <a:pt x="163218" y="296456"/>
                  <a:pt x="183768" y="308024"/>
                  <a:pt x="176560" y="323241"/>
                </a:cubicBezTo>
                <a:cubicBezTo>
                  <a:pt x="170902" y="335007"/>
                  <a:pt x="152482" y="340570"/>
                  <a:pt x="125656" y="339968"/>
                </a:cubicBezTo>
                <a:cubicBezTo>
                  <a:pt x="102456" y="339446"/>
                  <a:pt x="73478" y="332839"/>
                  <a:pt x="50658" y="321516"/>
                </a:cubicBezTo>
                <a:lnTo>
                  <a:pt x="37088" y="350508"/>
                </a:lnTo>
                <a:cubicBezTo>
                  <a:pt x="53878" y="358168"/>
                  <a:pt x="88474" y="368621"/>
                  <a:pt x="118014" y="369333"/>
                </a:cubicBezTo>
                <a:cubicBezTo>
                  <a:pt x="173466" y="370528"/>
                  <a:pt x="209390" y="356823"/>
                  <a:pt x="223752" y="326967"/>
                </a:cubicBezTo>
                <a:cubicBezTo>
                  <a:pt x="240774" y="291755"/>
                  <a:pt x="198574" y="272464"/>
                  <a:pt x="164658" y="256329"/>
                </a:cubicBezTo>
                <a:cubicBezTo>
                  <a:pt x="138118" y="243677"/>
                  <a:pt x="120054" y="237062"/>
                  <a:pt x="124414" y="224346"/>
                </a:cubicBezTo>
                <a:cubicBezTo>
                  <a:pt x="129542" y="209295"/>
                  <a:pt x="156254" y="203606"/>
                  <a:pt x="180446" y="204136"/>
                </a:cubicBezTo>
                <a:cubicBezTo>
                  <a:pt x="192678" y="204437"/>
                  <a:pt x="201350" y="205980"/>
                  <a:pt x="211282" y="208227"/>
                </a:cubicBezTo>
                <a:lnTo>
                  <a:pt x="220050" y="180991"/>
                </a:lnTo>
                <a:cubicBezTo>
                  <a:pt x="207444" y="178696"/>
                  <a:pt x="198446" y="177533"/>
                  <a:pt x="183374" y="177169"/>
                </a:cubicBezTo>
                <a:close/>
                <a:moveTo>
                  <a:pt x="547008" y="176671"/>
                </a:moveTo>
                <a:cubicBezTo>
                  <a:pt x="500282" y="176671"/>
                  <a:pt x="459682" y="192536"/>
                  <a:pt x="433378" y="220468"/>
                </a:cubicBezTo>
                <a:cubicBezTo>
                  <a:pt x="432580" y="221331"/>
                  <a:pt x="431710" y="221299"/>
                  <a:pt x="431194" y="221299"/>
                </a:cubicBezTo>
                <a:cubicBezTo>
                  <a:pt x="430372" y="221299"/>
                  <a:pt x="429858" y="221149"/>
                  <a:pt x="430064" y="220468"/>
                </a:cubicBezTo>
                <a:lnTo>
                  <a:pt x="443262" y="179686"/>
                </a:lnTo>
                <a:lnTo>
                  <a:pt x="404670" y="179686"/>
                </a:lnTo>
                <a:lnTo>
                  <a:pt x="362488" y="310200"/>
                </a:lnTo>
                <a:cubicBezTo>
                  <a:pt x="349076" y="271712"/>
                  <a:pt x="321452" y="221006"/>
                  <a:pt x="287680" y="179686"/>
                </a:cubicBezTo>
                <a:lnTo>
                  <a:pt x="246312" y="179686"/>
                </a:lnTo>
                <a:lnTo>
                  <a:pt x="215358" y="274719"/>
                </a:lnTo>
                <a:cubicBezTo>
                  <a:pt x="230914" y="286026"/>
                  <a:pt x="235826" y="294327"/>
                  <a:pt x="239894" y="306054"/>
                </a:cubicBezTo>
                <a:cubicBezTo>
                  <a:pt x="240162" y="306718"/>
                  <a:pt x="240638" y="306916"/>
                  <a:pt x="241374" y="306916"/>
                </a:cubicBezTo>
                <a:cubicBezTo>
                  <a:pt x="242142" y="306916"/>
                  <a:pt x="242474" y="306687"/>
                  <a:pt x="242688" y="306054"/>
                </a:cubicBezTo>
                <a:cubicBezTo>
                  <a:pt x="243004" y="305112"/>
                  <a:pt x="269710" y="223475"/>
                  <a:pt x="269710" y="223475"/>
                </a:cubicBezTo>
                <a:cubicBezTo>
                  <a:pt x="296954" y="261892"/>
                  <a:pt x="323968" y="312447"/>
                  <a:pt x="338434" y="365899"/>
                </a:cubicBezTo>
                <a:lnTo>
                  <a:pt x="382870" y="365899"/>
                </a:lnTo>
                <a:lnTo>
                  <a:pt x="404806" y="298204"/>
                </a:lnTo>
                <a:cubicBezTo>
                  <a:pt x="405034" y="297540"/>
                  <a:pt x="405542" y="297381"/>
                  <a:pt x="406246" y="297381"/>
                </a:cubicBezTo>
                <a:cubicBezTo>
                  <a:pt x="406966" y="297381"/>
                  <a:pt x="407528" y="297603"/>
                  <a:pt x="407582" y="298204"/>
                </a:cubicBezTo>
                <a:cubicBezTo>
                  <a:pt x="414302" y="340680"/>
                  <a:pt x="457118" y="369254"/>
                  <a:pt x="517802" y="369254"/>
                </a:cubicBezTo>
                <a:cubicBezTo>
                  <a:pt x="557112" y="369254"/>
                  <a:pt x="592538" y="359094"/>
                  <a:pt x="601362" y="354425"/>
                </a:cubicBezTo>
                <a:lnTo>
                  <a:pt x="624332" y="282972"/>
                </a:lnTo>
                <a:lnTo>
                  <a:pt x="712702" y="282972"/>
                </a:lnTo>
                <a:lnTo>
                  <a:pt x="721652" y="255269"/>
                </a:lnTo>
                <a:lnTo>
                  <a:pt x="633322" y="255269"/>
                </a:lnTo>
                <a:lnTo>
                  <a:pt x="648554" y="208378"/>
                </a:lnTo>
                <a:lnTo>
                  <a:pt x="753874" y="208378"/>
                </a:lnTo>
                <a:lnTo>
                  <a:pt x="763006" y="179654"/>
                </a:lnTo>
                <a:lnTo>
                  <a:pt x="615130" y="179654"/>
                </a:lnTo>
                <a:lnTo>
                  <a:pt x="564962" y="334437"/>
                </a:lnTo>
                <a:cubicBezTo>
                  <a:pt x="554302" y="337096"/>
                  <a:pt x="541136" y="338362"/>
                  <a:pt x="527400" y="338362"/>
                </a:cubicBezTo>
                <a:cubicBezTo>
                  <a:pt x="497742" y="338362"/>
                  <a:pt x="474020" y="331446"/>
                  <a:pt x="460568" y="315984"/>
                </a:cubicBezTo>
                <a:cubicBezTo>
                  <a:pt x="450494" y="304337"/>
                  <a:pt x="446490" y="289350"/>
                  <a:pt x="448952" y="272590"/>
                </a:cubicBezTo>
                <a:cubicBezTo>
                  <a:pt x="454910" y="232717"/>
                  <a:pt x="494300" y="207555"/>
                  <a:pt x="546992" y="207555"/>
                </a:cubicBezTo>
                <a:cubicBezTo>
                  <a:pt x="558054" y="207555"/>
                  <a:pt x="569472" y="208203"/>
                  <a:pt x="579704" y="209501"/>
                </a:cubicBezTo>
                <a:lnTo>
                  <a:pt x="590126" y="179409"/>
                </a:lnTo>
                <a:cubicBezTo>
                  <a:pt x="577434" y="177517"/>
                  <a:pt x="562058" y="176671"/>
                  <a:pt x="547008" y="176671"/>
                </a:cubicBezTo>
                <a:close/>
                <a:moveTo>
                  <a:pt x="71184" y="0"/>
                </a:moveTo>
                <a:cubicBezTo>
                  <a:pt x="231062" y="0"/>
                  <a:pt x="583138" y="21634"/>
                  <a:pt x="818632" y="170427"/>
                </a:cubicBezTo>
                <a:cubicBezTo>
                  <a:pt x="826030" y="175072"/>
                  <a:pt x="827764" y="179385"/>
                  <a:pt x="825050" y="187970"/>
                </a:cubicBezTo>
                <a:cubicBezTo>
                  <a:pt x="823776" y="192038"/>
                  <a:pt x="750518" y="418195"/>
                  <a:pt x="750518" y="418195"/>
                </a:cubicBezTo>
                <a:cubicBezTo>
                  <a:pt x="747464" y="426669"/>
                  <a:pt x="742258" y="427239"/>
                  <a:pt x="735778" y="427239"/>
                </a:cubicBezTo>
                <a:lnTo>
                  <a:pt x="12810" y="427239"/>
                </a:lnTo>
                <a:cubicBezTo>
                  <a:pt x="5042" y="427239"/>
                  <a:pt x="0" y="420956"/>
                  <a:pt x="0" y="414009"/>
                </a:cubicBezTo>
                <a:lnTo>
                  <a:pt x="0" y="14521"/>
                </a:lnTo>
                <a:cubicBezTo>
                  <a:pt x="0" y="5595"/>
                  <a:pt x="5958" y="1409"/>
                  <a:pt x="15154" y="1005"/>
                </a:cubicBezTo>
                <a:cubicBezTo>
                  <a:pt x="29278" y="420"/>
                  <a:pt x="48222" y="0"/>
                  <a:pt x="7118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45157988-D44E-9018-7ABF-B2359D56989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4816" y="1292543"/>
            <a:ext cx="4584259" cy="747471"/>
          </a:xfrm>
          <a:prstGeom prst="rect">
            <a:avLst/>
          </a:prstGeom>
        </p:spPr>
        <p:txBody>
          <a:bodyPr/>
          <a:lstStyle>
            <a:lvl1pPr>
              <a:defRPr lang="fr-FR" sz="3067" kern="1200" dirty="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1pPr>
            <a:lvl2pPr marL="8466" indent="0">
              <a:lnSpc>
                <a:spcPct val="88000"/>
              </a:lnSpc>
              <a:tabLst/>
              <a:defRPr lang="fr-FR" sz="2000" kern="1200" dirty="0" smtClean="0">
                <a:solidFill>
                  <a:srgbClr val="00AFB5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/>
              <a:t>Titre de la slide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4AC42952-F145-9F9A-D994-0283BAF4645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76624" y="2227802"/>
            <a:ext cx="4559643" cy="2975879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  <a:lvl2pPr marL="0" indent="0">
              <a:buSzPct val="60000"/>
              <a:buFontTx/>
              <a:buNone/>
              <a:defRPr/>
            </a:lvl2pPr>
            <a:lvl3pPr>
              <a:defRPr>
                <a:solidFill>
                  <a:srgbClr val="91C0BF"/>
                </a:solidFill>
              </a:defRPr>
            </a:lvl3pPr>
          </a:lstStyle>
          <a:p>
            <a:pPr lvl="0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; ost </a:t>
            </a:r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r>
              <a:rPr lang="fr-FR"/>
              <a:t> </a:t>
            </a:r>
            <a:r>
              <a:rPr lang="fr-FR" err="1"/>
              <a:t>nclu</a:t>
            </a:r>
            <a:r>
              <a:rPr lang="fr-FR"/>
              <a:t> </a:t>
            </a:r>
            <a:r>
              <a:rPr lang="fr-FR" err="1"/>
              <a:t>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 </a:t>
            </a:r>
            <a:r>
              <a:rPr lang="fr-FR" err="1"/>
              <a:t>upimis</a:t>
            </a:r>
            <a:r>
              <a:rPr lang="fr-FR"/>
              <a:t> </a:t>
            </a:r>
            <a:r>
              <a:rPr lang="fr-FR" err="1"/>
              <a:t>mordius</a:t>
            </a:r>
            <a:r>
              <a:rPr lang="fr-FR"/>
              <a:t> </a:t>
            </a:r>
            <a:r>
              <a:rPr lang="fr-FR" err="1"/>
              <a:t>omnimis</a:t>
            </a:r>
            <a:r>
              <a:rPr lang="fr-FR"/>
              <a:t>, non </a:t>
            </a:r>
            <a:r>
              <a:rPr lang="fr-FR" err="1"/>
              <a:t>sentulicum</a:t>
            </a:r>
            <a:r>
              <a:rPr lang="fr-FR"/>
              <a:t> </a:t>
            </a:r>
            <a:r>
              <a:rPr lang="fr-FR" err="1"/>
              <a:t>publiis</a:t>
            </a:r>
            <a:r>
              <a:rPr lang="fr-FR"/>
              <a:t> </a:t>
            </a:r>
            <a:r>
              <a:rPr lang="fr-FR" err="1"/>
              <a:t>clere</a:t>
            </a:r>
            <a:r>
              <a:rPr lang="fr-FR"/>
              <a:t>. </a:t>
            </a:r>
            <a:r>
              <a:rPr lang="fr-FR" err="1"/>
              <a:t>Pellentesque</a:t>
            </a:r>
            <a:r>
              <a:rPr lang="fr-FR"/>
              <a:t> </a:t>
            </a:r>
            <a:r>
              <a:rPr lang="fr-FR" err="1"/>
              <a:t>congue</a:t>
            </a:r>
            <a:r>
              <a:rPr lang="fr-FR"/>
              <a:t>. Ut in </a:t>
            </a:r>
            <a:r>
              <a:rPr lang="fr-FR" err="1"/>
              <a:t>risus</a:t>
            </a:r>
            <a:r>
              <a:rPr lang="fr-FR"/>
              <a:t> </a:t>
            </a:r>
            <a:r>
              <a:rPr lang="fr-FR" err="1"/>
              <a:t>volutpat</a:t>
            </a:r>
            <a:r>
              <a:rPr lang="fr-FR"/>
              <a:t> libero </a:t>
            </a:r>
            <a:r>
              <a:rPr lang="fr-FR" err="1"/>
              <a:t>pharetra</a:t>
            </a:r>
            <a:r>
              <a:rPr lang="fr-FR"/>
              <a:t> </a:t>
            </a:r>
            <a:r>
              <a:rPr lang="fr-FR" err="1"/>
              <a:t>tempor</a:t>
            </a:r>
            <a:r>
              <a:rPr lang="fr-FR"/>
              <a:t> </a:t>
            </a:r>
            <a:r>
              <a:rPr lang="fr-FR" err="1"/>
              <a:t>cras</a:t>
            </a:r>
            <a:r>
              <a:rPr lang="fr-FR"/>
              <a:t> </a:t>
            </a:r>
            <a:r>
              <a:rPr lang="fr-FR" err="1"/>
              <a:t>vestibulum</a:t>
            </a:r>
            <a:r>
              <a:rPr lang="fr-FR"/>
              <a:t> bibendum.</a:t>
            </a:r>
          </a:p>
          <a:p>
            <a:pPr lvl="0"/>
            <a:endParaRPr lang="fr-FR"/>
          </a:p>
          <a:p>
            <a:pPr lvl="2"/>
            <a:r>
              <a:rPr lang="fr-FR" err="1"/>
              <a:t>Sendachuitil</a:t>
            </a:r>
            <a:r>
              <a:rPr lang="fr-FR"/>
              <a:t> hoc, </a:t>
            </a:r>
            <a:r>
              <a:rPr lang="fr-FR" err="1"/>
              <a:t>cionsus</a:t>
            </a:r>
            <a:r>
              <a:rPr lang="fr-FR"/>
              <a:t> </a:t>
            </a:r>
            <a:r>
              <a:rPr lang="fr-FR" err="1"/>
              <a:t>acie</a:t>
            </a:r>
            <a:r>
              <a:rPr lang="fr-FR"/>
              <a:t> </a:t>
            </a:r>
            <a:r>
              <a:rPr lang="fr-FR" err="1"/>
              <a:t>maci</a:t>
            </a:r>
            <a:r>
              <a:rPr lang="fr-FR"/>
              <a:t> </a:t>
            </a:r>
            <a:r>
              <a:rPr lang="fr-FR" err="1"/>
              <a:t>cupil</a:t>
            </a:r>
            <a:r>
              <a:rPr lang="fr-FR"/>
              <a:t> </a:t>
            </a:r>
            <a:r>
              <a:rPr lang="fr-FR" err="1"/>
              <a:t>ocum</a:t>
            </a:r>
            <a:r>
              <a:rPr lang="fr-FR"/>
              <a:t> nos, </a:t>
            </a:r>
            <a:r>
              <a:rPr lang="fr-FR" err="1"/>
              <a:t>iam</a:t>
            </a:r>
            <a:r>
              <a:rPr lang="fr-FR"/>
              <a:t> </a:t>
            </a:r>
            <a:r>
              <a:rPr lang="fr-FR" err="1"/>
              <a:t>perum</a:t>
            </a:r>
            <a:r>
              <a:rPr lang="fr-FR"/>
              <a:t> </a:t>
            </a:r>
            <a:r>
              <a:rPr lang="fr-FR" err="1"/>
              <a:t>intilicaet</a:t>
            </a:r>
            <a:r>
              <a:rPr lang="fr-FR"/>
              <a:t> ad </a:t>
            </a:r>
            <a:r>
              <a:rPr lang="fr-FR" err="1"/>
              <a:t>iaedeores</a:t>
            </a:r>
            <a:r>
              <a:rPr lang="fr-FR"/>
              <a:t> </a:t>
            </a:r>
            <a:r>
              <a:rPr lang="fr-FR" err="1"/>
              <a:t>vivas</a:t>
            </a:r>
            <a:r>
              <a:rPr lang="fr-FR"/>
              <a:t> </a:t>
            </a:r>
            <a:r>
              <a:rPr lang="fr-FR" err="1"/>
              <a:t>fue</a:t>
            </a:r>
            <a:r>
              <a:rPr lang="fr-FR"/>
              <a:t> </a:t>
            </a:r>
            <a:r>
              <a:rPr lang="fr-FR" err="1"/>
              <a:t>inatiquo</a:t>
            </a:r>
            <a:r>
              <a:rPr lang="fr-FR"/>
              <a:t>.</a:t>
            </a:r>
          </a:p>
          <a:p>
            <a:pPr lvl="2"/>
            <a:endParaRPr lang="fr-FR"/>
          </a:p>
          <a:p>
            <a:pPr marL="161996" marR="0" lvl="1" indent="-161996" algn="l" defTabSz="457189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fr-FR" err="1"/>
              <a:t>Clere</a:t>
            </a:r>
            <a:r>
              <a:rPr lang="fr-FR"/>
              <a:t> </a:t>
            </a:r>
            <a:r>
              <a:rPr lang="fr-FR" err="1"/>
              <a:t>cios</a:t>
            </a:r>
            <a:r>
              <a:rPr lang="fr-FR"/>
              <a:t> </a:t>
            </a:r>
            <a:r>
              <a:rPr lang="fr-FR" err="1"/>
              <a:t>bonsulo</a:t>
            </a:r>
            <a:r>
              <a:rPr lang="fr-FR"/>
              <a:t> </a:t>
            </a:r>
            <a:r>
              <a:rPr lang="fr-FR" err="1"/>
              <a:t>stracchicae</a:t>
            </a:r>
            <a:r>
              <a:rPr lang="fr-FR"/>
              <a:t> </a:t>
            </a:r>
            <a:r>
              <a:rPr lang="fr-FR" err="1"/>
              <a:t>culvit</a:t>
            </a:r>
            <a:r>
              <a:rPr lang="fr-FR"/>
              <a:t>.</a:t>
            </a:r>
          </a:p>
          <a:p>
            <a:pPr marL="161996" marR="0" lvl="1" indent="-161996" algn="l" defTabSz="457189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fr-FR" err="1"/>
              <a:t>Escessignos</a:t>
            </a:r>
            <a:r>
              <a:rPr lang="fr-FR"/>
              <a:t>, </a:t>
            </a:r>
            <a:r>
              <a:rPr lang="fr-FR" err="1"/>
              <a:t>ora</a:t>
            </a:r>
            <a:r>
              <a:rPr lang="fr-FR"/>
              <a:t>, </a:t>
            </a:r>
            <a:r>
              <a:rPr lang="fr-FR" err="1"/>
              <a:t>musq</a:t>
            </a:r>
            <a:r>
              <a:rPr lang="fr-FR"/>
              <a:t> </a:t>
            </a:r>
            <a:r>
              <a:rPr lang="fr-FR" err="1"/>
              <a:t>uidiend</a:t>
            </a:r>
            <a:r>
              <a:rPr lang="fr-FR"/>
              <a:t> </a:t>
            </a:r>
            <a:r>
              <a:rPr lang="fr-FR" err="1"/>
              <a:t>uconsus</a:t>
            </a:r>
            <a:r>
              <a:rPr lang="fr-FR"/>
              <a:t>.</a:t>
            </a:r>
          </a:p>
          <a:p>
            <a:pPr marL="161996" marR="0" lvl="1" indent="-161996" algn="l" defTabSz="457189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fr-FR" err="1"/>
              <a:t>Fultor</a:t>
            </a:r>
            <a:r>
              <a:rPr lang="fr-FR"/>
              <a:t> </a:t>
            </a:r>
            <a:r>
              <a:rPr lang="fr-FR" err="1"/>
              <a:t>pereis</a:t>
            </a:r>
            <a:r>
              <a:rPr lang="fr-FR"/>
              <a:t> </a:t>
            </a:r>
            <a:r>
              <a:rPr lang="fr-FR" err="1"/>
              <a:t>hacta</a:t>
            </a:r>
            <a:r>
              <a:rPr lang="fr-FR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854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.Infographi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graphique 10">
            <a:extLst>
              <a:ext uri="{FF2B5EF4-FFF2-40B4-BE49-F238E27FC236}">
                <a16:creationId xmlns:a16="http://schemas.microsoft.com/office/drawing/2014/main" id="{8A07714B-B09C-839C-45B0-1889864E2B0C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6372706" y="1200567"/>
            <a:ext cx="5184753" cy="24064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  <p:sp>
        <p:nvSpPr>
          <p:cNvPr id="10" name="Espace réservé du texte 15">
            <a:extLst>
              <a:ext uri="{FF2B5EF4-FFF2-40B4-BE49-F238E27FC236}">
                <a16:creationId xmlns:a16="http://schemas.microsoft.com/office/drawing/2014/main" id="{AE3536BA-62BA-5023-1F5B-19B387C4F30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524869" y="1676387"/>
            <a:ext cx="1200163" cy="403359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1067"/>
            </a:lvl1pPr>
            <a:lvl2pPr marL="0" indent="0">
              <a:buSzPct val="60000"/>
              <a:buFont typeface="Arial" panose="020B0604020202020204" pitchFamily="34" charset="0"/>
              <a:buNone/>
              <a:defRPr sz="1333">
                <a:solidFill>
                  <a:schemeClr val="accent3"/>
                </a:solidFill>
                <a:latin typeface="+mj-lt"/>
              </a:defRPr>
            </a:lvl2pPr>
            <a:lvl3pPr>
              <a:defRPr sz="1251">
                <a:solidFill>
                  <a:schemeClr val="accent2"/>
                </a:solidFill>
              </a:defRPr>
            </a:lvl3pPr>
          </a:lstStyle>
          <a:p>
            <a:pPr lvl="0"/>
            <a:r>
              <a:rPr lang="fr-FR" err="1"/>
              <a:t>Gulicum</a:t>
            </a:r>
            <a:r>
              <a:rPr lang="fr-FR"/>
              <a:t> cru</a:t>
            </a:r>
          </a:p>
          <a:p>
            <a:pPr lvl="1"/>
            <a:r>
              <a:rPr lang="fr-FR"/>
              <a:t>3 000 000</a:t>
            </a:r>
          </a:p>
        </p:txBody>
      </p:sp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81A6F8C0-9163-BB8B-222D-AFCBA2A07F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794740" y="4610302"/>
            <a:ext cx="1200163" cy="403359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1067"/>
            </a:lvl1pPr>
            <a:lvl2pPr marL="0" indent="0">
              <a:buSzPct val="60000"/>
              <a:buFont typeface="Arial" panose="020B0604020202020204" pitchFamily="34" charset="0"/>
              <a:buNone/>
              <a:defRPr sz="1333">
                <a:solidFill>
                  <a:srgbClr val="7AB327"/>
                </a:solidFill>
                <a:latin typeface="+mj-lt"/>
              </a:defRPr>
            </a:lvl2pPr>
            <a:lvl3pPr>
              <a:defRPr sz="1251">
                <a:solidFill>
                  <a:schemeClr val="accent2"/>
                </a:solidFill>
              </a:defRPr>
            </a:lvl3pPr>
          </a:lstStyle>
          <a:p>
            <a:pPr lvl="0"/>
            <a:r>
              <a:rPr lang="fr-FR" err="1"/>
              <a:t>Esgnos</a:t>
            </a:r>
            <a:endParaRPr lang="fr-FR"/>
          </a:p>
          <a:p>
            <a:pPr lvl="1"/>
            <a:r>
              <a:rPr lang="fr-FR"/>
              <a:t>230 000 </a:t>
            </a:r>
          </a:p>
        </p:txBody>
      </p:sp>
      <p:sp>
        <p:nvSpPr>
          <p:cNvPr id="14" name="Espace réservé du texte 15">
            <a:extLst>
              <a:ext uri="{FF2B5EF4-FFF2-40B4-BE49-F238E27FC236}">
                <a16:creationId xmlns:a16="http://schemas.microsoft.com/office/drawing/2014/main" id="{879B9804-44B1-8957-1AEE-B4E129EA79E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94489" y="1676387"/>
            <a:ext cx="1557681" cy="403359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1067"/>
            </a:lvl1pPr>
            <a:lvl2pPr marL="0" indent="0">
              <a:buSzPct val="60000"/>
              <a:buFont typeface="Arial" panose="020B0604020202020204" pitchFamily="34" charset="0"/>
              <a:buNone/>
              <a:defRPr sz="1333">
                <a:solidFill>
                  <a:srgbClr val="508ECC"/>
                </a:solidFill>
                <a:latin typeface="+mj-lt"/>
              </a:defRPr>
            </a:lvl2pPr>
            <a:lvl3pPr>
              <a:defRPr sz="1251">
                <a:solidFill>
                  <a:schemeClr val="accent2"/>
                </a:solidFill>
              </a:defRPr>
            </a:lvl3pPr>
          </a:lstStyle>
          <a:p>
            <a:pPr lvl="0"/>
            <a:r>
              <a:rPr lang="fr-FR" err="1"/>
              <a:t>Etrae</a:t>
            </a:r>
            <a:r>
              <a:rPr lang="fr-FR"/>
              <a:t> </a:t>
            </a:r>
            <a:r>
              <a:rPr lang="fr-FR" err="1"/>
              <a:t>mordius</a:t>
            </a:r>
            <a:r>
              <a:rPr lang="fr-FR"/>
              <a:t> </a:t>
            </a:r>
            <a:r>
              <a:rPr lang="fr-FR" err="1"/>
              <a:t>omnimis</a:t>
            </a:r>
            <a:endParaRPr lang="fr-FR"/>
          </a:p>
          <a:p>
            <a:pPr lvl="1"/>
            <a:r>
              <a:rPr lang="fr-FR"/>
              <a:t>300 000 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7EB88A99-ED28-DD94-7F1B-AE6EA20E1E0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4487" y="2688283"/>
            <a:ext cx="1007119" cy="403359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1067"/>
            </a:lvl1pPr>
            <a:lvl2pPr marL="0" indent="0">
              <a:buSzPct val="60000"/>
              <a:buFont typeface="Arial" panose="020B0604020202020204" pitchFamily="34" charset="0"/>
              <a:buNone/>
              <a:defRPr sz="1333">
                <a:solidFill>
                  <a:srgbClr val="28A092"/>
                </a:solidFill>
                <a:latin typeface="+mj-lt"/>
              </a:defRPr>
            </a:lvl2pPr>
            <a:lvl3pPr>
              <a:defRPr sz="1251">
                <a:solidFill>
                  <a:schemeClr val="accent2"/>
                </a:solidFill>
              </a:defRPr>
            </a:lvl3pPr>
          </a:lstStyle>
          <a:p>
            <a:pPr lvl="0"/>
            <a:r>
              <a:rPr lang="fr-FR" err="1"/>
              <a:t>Gulicum</a:t>
            </a:r>
            <a:r>
              <a:rPr lang="fr-FR"/>
              <a:t> cru</a:t>
            </a:r>
          </a:p>
          <a:p>
            <a:pPr lvl="1"/>
            <a:r>
              <a:rPr lang="fr-FR"/>
              <a:t>1 500 000 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CBCC7933-2FE7-A887-DE47-04059A0FF1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10371" y="5337394"/>
            <a:ext cx="1688511" cy="403359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1067"/>
            </a:lvl1pPr>
            <a:lvl2pPr marL="0" indent="0">
              <a:buSzPct val="60000"/>
              <a:buFont typeface="Arial" panose="020B0604020202020204" pitchFamily="34" charset="0"/>
              <a:buNone/>
              <a:defRPr sz="1333">
                <a:solidFill>
                  <a:srgbClr val="264FC4"/>
                </a:solidFill>
                <a:latin typeface="+mj-lt"/>
              </a:defRPr>
            </a:lvl2pPr>
            <a:lvl3pPr>
              <a:defRPr sz="1251">
                <a:solidFill>
                  <a:schemeClr val="accent2"/>
                </a:solidFill>
              </a:defRPr>
            </a:lvl3pPr>
          </a:lstStyle>
          <a:p>
            <a:pPr lvl="0"/>
            <a:r>
              <a:rPr lang="fr-FR" err="1"/>
              <a:t>Etrae</a:t>
            </a:r>
            <a:r>
              <a:rPr lang="fr-FR"/>
              <a:t> </a:t>
            </a:r>
            <a:r>
              <a:rPr lang="fr-FR" err="1"/>
              <a:t>mordius</a:t>
            </a:r>
            <a:r>
              <a:rPr lang="fr-FR"/>
              <a:t> </a:t>
            </a:r>
            <a:r>
              <a:rPr lang="fr-FR" err="1"/>
              <a:t>omnimis</a:t>
            </a:r>
            <a:endParaRPr lang="fr-FR"/>
          </a:p>
          <a:p>
            <a:pPr lvl="1"/>
            <a:r>
              <a:rPr lang="fr-FR"/>
              <a:t>5 500 000 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C66149DF-A4A9-BD35-C8DA-E6E9B215234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72705" y="3833831"/>
            <a:ext cx="1007119" cy="403359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1067"/>
            </a:lvl1pPr>
            <a:lvl2pPr marL="0" indent="0">
              <a:buSzPct val="60000"/>
              <a:buFont typeface="Arial" panose="020B0604020202020204" pitchFamily="34" charset="0"/>
              <a:buNone/>
              <a:defRPr sz="1333">
                <a:solidFill>
                  <a:schemeClr val="accent1"/>
                </a:solidFill>
                <a:latin typeface="+mj-lt"/>
              </a:defRPr>
            </a:lvl2pPr>
            <a:lvl3pPr>
              <a:defRPr sz="1251">
                <a:solidFill>
                  <a:schemeClr val="accent2"/>
                </a:solidFill>
              </a:defRPr>
            </a:lvl3pPr>
          </a:lstStyle>
          <a:p>
            <a:pPr lvl="0"/>
            <a:r>
              <a:rPr lang="fr-FR" err="1"/>
              <a:t>Gulicum</a:t>
            </a:r>
            <a:r>
              <a:rPr lang="fr-FR"/>
              <a:t> cru</a:t>
            </a:r>
          </a:p>
          <a:p>
            <a:pPr lvl="1"/>
            <a:r>
              <a:rPr lang="fr-FR"/>
              <a:t>50 000</a:t>
            </a:r>
          </a:p>
        </p:txBody>
      </p:sp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3EBEA801-945E-C39B-F2C8-21DF261054E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8507" y="1864857"/>
            <a:ext cx="5180788" cy="2727221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  <a:lvl2pPr marL="161996" indent="-161996"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>
              <a:defRPr>
                <a:solidFill>
                  <a:srgbClr val="5068F5"/>
                </a:solidFill>
              </a:defRPr>
            </a:lvl3pPr>
          </a:lstStyle>
          <a:p>
            <a:pPr lvl="0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</a:t>
            </a:r>
            <a:r>
              <a:rPr lang="fr-FR"/>
              <a:t> </a:t>
            </a:r>
            <a:r>
              <a:rPr lang="fr-FR" err="1"/>
              <a:t>ehebem</a:t>
            </a:r>
            <a:r>
              <a:rPr lang="fr-FR"/>
              <a:t> </a:t>
            </a:r>
            <a:r>
              <a:rPr lang="fr-FR" err="1"/>
              <a:t>haet</a:t>
            </a:r>
            <a:r>
              <a:rPr lang="fr-FR"/>
              <a:t> ost </a:t>
            </a:r>
            <a:r>
              <a:rPr lang="fr-FR" err="1"/>
              <a:t>porai</a:t>
            </a:r>
            <a:r>
              <a:rPr lang="fr-FR"/>
              <a:t> </a:t>
            </a:r>
            <a:r>
              <a:rPr lang="fr-FR" err="1"/>
              <a:t>tifecru</a:t>
            </a:r>
            <a:r>
              <a:rPr lang="fr-FR"/>
              <a:t> </a:t>
            </a:r>
            <a:r>
              <a:rPr lang="fr-FR" err="1"/>
              <a:t>nclu</a:t>
            </a:r>
            <a:r>
              <a:rPr lang="fr-FR"/>
              <a:t> </a:t>
            </a:r>
            <a:r>
              <a:rPr lang="fr-FR" err="1"/>
              <a:t>dem</a:t>
            </a:r>
            <a:r>
              <a:rPr lang="fr-FR"/>
              <a:t> </a:t>
            </a:r>
            <a:r>
              <a:rPr lang="fr-FR" err="1"/>
              <a:t>aremper</a:t>
            </a:r>
            <a:r>
              <a:rPr lang="fr-FR"/>
              <a:t> </a:t>
            </a:r>
            <a:r>
              <a:rPr lang="fr-FR" err="1"/>
              <a:t>ionsuperis</a:t>
            </a:r>
            <a:r>
              <a:rPr lang="fr-FR"/>
              <a:t> </a:t>
            </a:r>
            <a:r>
              <a:rPr lang="fr-FR" err="1"/>
              <a:t>publius</a:t>
            </a:r>
            <a:r>
              <a:rPr lang="fr-FR"/>
              <a:t> </a:t>
            </a:r>
            <a:r>
              <a:rPr lang="fr-FR" err="1"/>
              <a:t>upimis</a:t>
            </a:r>
            <a:r>
              <a:rPr lang="fr-FR"/>
              <a:t> </a:t>
            </a:r>
            <a:r>
              <a:rPr lang="fr-FR" err="1"/>
              <a:t>mordius</a:t>
            </a:r>
            <a:r>
              <a:rPr lang="fr-FR"/>
              <a:t> </a:t>
            </a:r>
            <a:r>
              <a:rPr lang="fr-FR" err="1"/>
              <a:t>omnimis</a:t>
            </a:r>
            <a:r>
              <a:rPr lang="fr-FR"/>
              <a:t>, non </a:t>
            </a:r>
            <a:r>
              <a:rPr lang="fr-FR" err="1"/>
              <a:t>sentulicum</a:t>
            </a:r>
            <a:r>
              <a:rPr lang="fr-FR"/>
              <a:t> </a:t>
            </a:r>
            <a:r>
              <a:rPr lang="fr-FR" err="1"/>
              <a:t>publiis</a:t>
            </a:r>
            <a:r>
              <a:rPr lang="fr-FR"/>
              <a:t> </a:t>
            </a:r>
            <a:r>
              <a:rPr lang="fr-FR" err="1"/>
              <a:t>clere</a:t>
            </a:r>
            <a:r>
              <a:rPr lang="fr-FR"/>
              <a:t>. </a:t>
            </a:r>
            <a:r>
              <a:rPr lang="fr-FR" err="1"/>
              <a:t>Pellentesque</a:t>
            </a:r>
            <a:r>
              <a:rPr lang="fr-FR"/>
              <a:t> </a:t>
            </a:r>
            <a:r>
              <a:rPr lang="fr-FR" err="1"/>
              <a:t>congue</a:t>
            </a:r>
            <a:r>
              <a:rPr lang="fr-FR"/>
              <a:t>. Ut in </a:t>
            </a:r>
            <a:r>
              <a:rPr lang="fr-FR" err="1"/>
              <a:t>risus</a:t>
            </a:r>
            <a:r>
              <a:rPr lang="fr-FR"/>
              <a:t> </a:t>
            </a:r>
            <a:r>
              <a:rPr lang="fr-FR" err="1"/>
              <a:t>volutpat</a:t>
            </a:r>
            <a:r>
              <a:rPr lang="fr-FR"/>
              <a:t> libero </a:t>
            </a:r>
            <a:r>
              <a:rPr lang="fr-FR" err="1"/>
              <a:t>pharetra</a:t>
            </a:r>
            <a:r>
              <a:rPr lang="fr-FR"/>
              <a:t> </a:t>
            </a:r>
            <a:r>
              <a:rPr lang="fr-FR" err="1"/>
              <a:t>tempor</a:t>
            </a:r>
            <a:r>
              <a:rPr lang="fr-FR"/>
              <a:t> </a:t>
            </a:r>
            <a:r>
              <a:rPr lang="fr-FR" err="1"/>
              <a:t>cras</a:t>
            </a:r>
            <a:r>
              <a:rPr lang="fr-FR"/>
              <a:t> </a:t>
            </a:r>
            <a:r>
              <a:rPr lang="fr-FR" err="1"/>
              <a:t>vestibulum</a:t>
            </a:r>
            <a:r>
              <a:rPr lang="fr-FR"/>
              <a:t> bibendum.</a:t>
            </a:r>
          </a:p>
          <a:p>
            <a:pPr lvl="0"/>
            <a:endParaRPr lang="fr-FR"/>
          </a:p>
          <a:p>
            <a:pPr lvl="2"/>
            <a:r>
              <a:rPr lang="fr-FR" err="1"/>
              <a:t>Sendachuitil</a:t>
            </a:r>
            <a:r>
              <a:rPr lang="fr-FR"/>
              <a:t> hoc, </a:t>
            </a:r>
            <a:r>
              <a:rPr lang="fr-FR" err="1"/>
              <a:t>cionsus</a:t>
            </a:r>
            <a:r>
              <a:rPr lang="fr-FR"/>
              <a:t> </a:t>
            </a:r>
            <a:r>
              <a:rPr lang="fr-FR" err="1"/>
              <a:t>acie</a:t>
            </a:r>
            <a:r>
              <a:rPr lang="fr-FR"/>
              <a:t> </a:t>
            </a:r>
            <a:r>
              <a:rPr lang="fr-FR" err="1"/>
              <a:t>maci</a:t>
            </a:r>
            <a:r>
              <a:rPr lang="fr-FR"/>
              <a:t> </a:t>
            </a:r>
            <a:r>
              <a:rPr lang="fr-FR" err="1"/>
              <a:t>cupil</a:t>
            </a:r>
            <a:r>
              <a:rPr lang="fr-FR"/>
              <a:t> </a:t>
            </a:r>
            <a:r>
              <a:rPr lang="fr-FR" err="1"/>
              <a:t>ocum</a:t>
            </a:r>
            <a:r>
              <a:rPr lang="fr-FR"/>
              <a:t> nos, </a:t>
            </a:r>
            <a:r>
              <a:rPr lang="fr-FR" err="1"/>
              <a:t>iam</a:t>
            </a:r>
            <a:r>
              <a:rPr lang="fr-FR"/>
              <a:t> </a:t>
            </a:r>
            <a:r>
              <a:rPr lang="fr-FR" err="1"/>
              <a:t>perum</a:t>
            </a:r>
            <a:r>
              <a:rPr lang="fr-FR"/>
              <a:t> </a:t>
            </a:r>
            <a:r>
              <a:rPr lang="fr-FR" err="1"/>
              <a:t>intilicaet</a:t>
            </a:r>
            <a:r>
              <a:rPr lang="fr-FR"/>
              <a:t> ad </a:t>
            </a:r>
            <a:r>
              <a:rPr lang="fr-FR" err="1"/>
              <a:t>iaedeores</a:t>
            </a:r>
            <a:r>
              <a:rPr lang="fr-FR"/>
              <a:t> </a:t>
            </a:r>
            <a:r>
              <a:rPr lang="fr-FR" err="1"/>
              <a:t>vivas</a:t>
            </a:r>
            <a:r>
              <a:rPr lang="fr-FR"/>
              <a:t> </a:t>
            </a:r>
            <a:r>
              <a:rPr lang="fr-FR" err="1"/>
              <a:t>fue</a:t>
            </a:r>
            <a:r>
              <a:rPr lang="fr-FR"/>
              <a:t> </a:t>
            </a:r>
            <a:r>
              <a:rPr lang="fr-FR" err="1"/>
              <a:t>inatiquo</a:t>
            </a:r>
            <a:r>
              <a:rPr lang="fr-FR"/>
              <a:t>.</a:t>
            </a:r>
          </a:p>
          <a:p>
            <a:pPr lvl="1"/>
            <a:endParaRPr lang="fr-FR"/>
          </a:p>
          <a:p>
            <a:pPr lvl="1"/>
            <a:r>
              <a:rPr lang="fr-FR" err="1"/>
              <a:t>Clere</a:t>
            </a:r>
            <a:r>
              <a:rPr lang="fr-FR"/>
              <a:t> </a:t>
            </a:r>
            <a:r>
              <a:rPr lang="fr-FR" err="1"/>
              <a:t>cios</a:t>
            </a:r>
            <a:r>
              <a:rPr lang="fr-FR"/>
              <a:t> </a:t>
            </a:r>
            <a:r>
              <a:rPr lang="fr-FR" err="1"/>
              <a:t>bonsulo</a:t>
            </a:r>
            <a:r>
              <a:rPr lang="fr-FR"/>
              <a:t> </a:t>
            </a:r>
            <a:r>
              <a:rPr lang="fr-FR" err="1"/>
              <a:t>stracchicae</a:t>
            </a:r>
            <a:r>
              <a:rPr lang="fr-FR"/>
              <a:t> </a:t>
            </a:r>
            <a:r>
              <a:rPr lang="fr-FR" err="1"/>
              <a:t>culvit</a:t>
            </a:r>
            <a:r>
              <a:rPr lang="fr-FR"/>
              <a:t>.</a:t>
            </a:r>
          </a:p>
          <a:p>
            <a:pPr lvl="1"/>
            <a:r>
              <a:rPr lang="fr-FR" err="1"/>
              <a:t>Escessignos</a:t>
            </a:r>
            <a:r>
              <a:rPr lang="fr-FR"/>
              <a:t>, </a:t>
            </a:r>
            <a:r>
              <a:rPr lang="fr-FR" err="1"/>
              <a:t>ora</a:t>
            </a:r>
            <a:r>
              <a:rPr lang="fr-FR"/>
              <a:t>, </a:t>
            </a:r>
            <a:r>
              <a:rPr lang="fr-FR" err="1"/>
              <a:t>musq</a:t>
            </a:r>
            <a:r>
              <a:rPr lang="fr-FR"/>
              <a:t> </a:t>
            </a:r>
            <a:r>
              <a:rPr lang="fr-FR" err="1"/>
              <a:t>uidiend</a:t>
            </a:r>
            <a:r>
              <a:rPr lang="fr-FR"/>
              <a:t> </a:t>
            </a:r>
            <a:r>
              <a:rPr lang="fr-FR" err="1"/>
              <a:t>uconsus</a:t>
            </a:r>
            <a:r>
              <a:rPr lang="fr-FR"/>
              <a:t>.</a:t>
            </a:r>
          </a:p>
          <a:p>
            <a:pPr lvl="1"/>
            <a:r>
              <a:rPr lang="fr-FR" err="1"/>
              <a:t>Fultor</a:t>
            </a:r>
            <a:r>
              <a:rPr lang="fr-FR"/>
              <a:t> </a:t>
            </a:r>
            <a:r>
              <a:rPr lang="fr-FR" err="1"/>
              <a:t>pereis</a:t>
            </a:r>
            <a:r>
              <a:rPr lang="fr-FR"/>
              <a:t> </a:t>
            </a:r>
            <a:r>
              <a:rPr lang="fr-FR" err="1"/>
              <a:t>hacta</a:t>
            </a:r>
            <a:r>
              <a:rPr lang="fr-FR"/>
              <a:t>.</a:t>
            </a: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A76297A4-B087-22AF-A855-DA2254B1FED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4542" y="556188"/>
            <a:ext cx="4538893" cy="1018313"/>
          </a:xfrm>
          <a:prstGeom prst="rect">
            <a:avLst/>
          </a:prstGeom>
        </p:spPr>
        <p:txBody>
          <a:bodyPr/>
          <a:lstStyle>
            <a:lvl1pPr>
              <a:defRPr lang="fr-FR" sz="3067" kern="1200" dirty="0" smtClean="0">
                <a:solidFill>
                  <a:srgbClr val="5068F5"/>
                </a:solidFill>
                <a:latin typeface="+mj-lt"/>
                <a:ea typeface="+mn-ea"/>
                <a:cs typeface="+mn-cs"/>
              </a:defRPr>
            </a:lvl1pPr>
            <a:lvl2pPr marL="8466" indent="0">
              <a:lnSpc>
                <a:spcPct val="88000"/>
              </a:lnSpc>
              <a:tabLst/>
              <a:defRPr lang="fr-FR" sz="2000" kern="1200" dirty="0" smtClean="0">
                <a:solidFill>
                  <a:srgbClr val="5068F5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/>
              <a:t>Titre de la slide</a:t>
            </a:r>
          </a:p>
          <a:p>
            <a:pPr lvl="1"/>
            <a:r>
              <a:rPr lang="fr-FR"/>
              <a:t>Sous-titre sur une</a:t>
            </a:r>
            <a:br>
              <a:rPr lang="fr-FR"/>
            </a:br>
            <a:r>
              <a:rPr lang="fr-FR"/>
              <a:t>ou deux lignes</a:t>
            </a:r>
          </a:p>
        </p:txBody>
      </p:sp>
    </p:spTree>
    <p:extLst>
      <p:ext uri="{BB962C8B-B14F-4D97-AF65-F5344CB8AC3E}">
        <p14:creationId xmlns:p14="http://schemas.microsoft.com/office/powerpoint/2010/main" val="6612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.Infographi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graphique 10">
            <a:extLst>
              <a:ext uri="{FF2B5EF4-FFF2-40B4-BE49-F238E27FC236}">
                <a16:creationId xmlns:a16="http://schemas.microsoft.com/office/drawing/2014/main" id="{8A07714B-B09C-839C-45B0-1889864E2B0C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5432926" y="1504950"/>
            <a:ext cx="6124532" cy="24064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  <p:sp>
        <p:nvSpPr>
          <p:cNvPr id="5" name="Espace réservé du texte 11">
            <a:extLst>
              <a:ext uri="{FF2B5EF4-FFF2-40B4-BE49-F238E27FC236}">
                <a16:creationId xmlns:a16="http://schemas.microsoft.com/office/drawing/2014/main" id="{5A76FF9D-6A51-0C70-14FB-CA2BA4217F4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4542" y="556188"/>
            <a:ext cx="4538893" cy="1018313"/>
          </a:xfrm>
          <a:prstGeom prst="rect">
            <a:avLst/>
          </a:prstGeom>
        </p:spPr>
        <p:txBody>
          <a:bodyPr/>
          <a:lstStyle>
            <a:lvl1pPr>
              <a:defRPr lang="fr-FR" sz="3067" kern="1200" dirty="0" smtClean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8466" indent="0">
              <a:lnSpc>
                <a:spcPct val="88000"/>
              </a:lnSpc>
              <a:tabLst/>
              <a:defRPr lang="fr-FR" sz="2000" kern="1200" dirty="0" smtClean="0">
                <a:solidFill>
                  <a:schemeClr val="accent6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/>
              <a:t>Titre de la slide</a:t>
            </a:r>
          </a:p>
          <a:p>
            <a:pPr lvl="1"/>
            <a:r>
              <a:rPr lang="fr-FR"/>
              <a:t>Sous-titre sur une</a:t>
            </a:r>
            <a:br>
              <a:rPr lang="fr-FR"/>
            </a:br>
            <a:r>
              <a:rPr lang="fr-FR"/>
              <a:t>ou deux lignes</a:t>
            </a:r>
          </a:p>
        </p:txBody>
      </p:sp>
      <p:sp>
        <p:nvSpPr>
          <p:cNvPr id="8" name="Espace réservé du texte 15">
            <a:extLst>
              <a:ext uri="{FF2B5EF4-FFF2-40B4-BE49-F238E27FC236}">
                <a16:creationId xmlns:a16="http://schemas.microsoft.com/office/drawing/2014/main" id="{FAC5835B-E077-CB56-E5B4-F88270BA532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4543" y="1864857"/>
            <a:ext cx="4538892" cy="247856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161996" indent="-161996"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>
              <a:defRPr>
                <a:solidFill>
                  <a:srgbClr val="DE511D"/>
                </a:solidFill>
              </a:defRPr>
            </a:lvl3pPr>
          </a:lstStyle>
          <a:p>
            <a:pPr lvl="0"/>
            <a:r>
              <a:rPr lang="fr-FR" sz="1600" err="1"/>
              <a:t>Pereis</a:t>
            </a:r>
            <a:r>
              <a:rPr lang="fr-FR" sz="1600"/>
              <a:t> </a:t>
            </a:r>
            <a:r>
              <a:rPr lang="fr-FR" sz="1600" err="1"/>
              <a:t>hacta</a:t>
            </a:r>
            <a:r>
              <a:rPr lang="fr-FR" sz="1600"/>
              <a:t>, quem deo, </a:t>
            </a:r>
            <a:r>
              <a:rPr lang="fr-FR" sz="1600" err="1"/>
              <a:t>quidem</a:t>
            </a:r>
            <a:r>
              <a:rPr lang="fr-FR" sz="1600"/>
              <a:t> </a:t>
            </a:r>
            <a:r>
              <a:rPr lang="fr-FR" sz="1600" err="1"/>
              <a:t>aut</a:t>
            </a:r>
            <a:r>
              <a:rPr lang="fr-FR" sz="1600"/>
              <a:t> </a:t>
            </a:r>
            <a:r>
              <a:rPr lang="fr-FR" sz="1600" err="1"/>
              <a:t>publii</a:t>
            </a:r>
            <a:r>
              <a:rPr lang="fr-FR" sz="1600"/>
              <a:t> </a:t>
            </a:r>
            <a:r>
              <a:rPr lang="fr-FR" sz="1600" err="1"/>
              <a:t>posteris</a:t>
            </a:r>
            <a:r>
              <a:rPr lang="fr-FR" sz="1600"/>
              <a:t> </a:t>
            </a:r>
            <a:r>
              <a:rPr lang="fr-FR" sz="1600" err="1"/>
              <a:t>adnesid</a:t>
            </a:r>
            <a:r>
              <a:rPr lang="fr-FR" sz="1600"/>
              <a:t> </a:t>
            </a:r>
            <a:r>
              <a:rPr lang="fr-FR" sz="1600" err="1"/>
              <a:t>potem</a:t>
            </a:r>
            <a:r>
              <a:rPr lang="fr-FR" sz="1600"/>
              <a:t> </a:t>
            </a:r>
            <a:r>
              <a:rPr lang="fr-FR" sz="1600" err="1"/>
              <a:t>casdam</a:t>
            </a:r>
            <a:r>
              <a:rPr lang="fr-FR" sz="1600"/>
              <a:t> sus </a:t>
            </a:r>
            <a:r>
              <a:rPr lang="fr-FR" sz="1600" err="1"/>
              <a:t>ia</a:t>
            </a:r>
            <a:r>
              <a:rPr lang="fr-FR" sz="1600"/>
              <a:t> </a:t>
            </a:r>
            <a:r>
              <a:rPr lang="fr-FR" sz="1600" err="1"/>
              <a:t>cios</a:t>
            </a:r>
            <a:r>
              <a:rPr lang="fr-FR" sz="1600"/>
              <a:t> </a:t>
            </a:r>
            <a:r>
              <a:rPr lang="fr-FR" sz="1600" err="1"/>
              <a:t>bonsulo</a:t>
            </a:r>
            <a:r>
              <a:rPr lang="fr-FR" sz="1600"/>
              <a:t> </a:t>
            </a:r>
            <a:r>
              <a:rPr lang="fr-FR" sz="1600" err="1"/>
              <a:t>stracchicae</a:t>
            </a:r>
            <a:r>
              <a:rPr lang="fr-FR" sz="1600"/>
              <a:t> </a:t>
            </a:r>
            <a:r>
              <a:rPr lang="fr-FR" sz="1600" err="1"/>
              <a:t>culvit</a:t>
            </a:r>
            <a:r>
              <a:rPr lang="fr-FR" sz="1600"/>
              <a:t>. </a:t>
            </a:r>
          </a:p>
          <a:p>
            <a:pPr lvl="0"/>
            <a:endParaRPr lang="fr-FR"/>
          </a:p>
          <a:p>
            <a:pPr lvl="2"/>
            <a:r>
              <a:rPr lang="fr-FR" err="1"/>
              <a:t>Sendachuitil</a:t>
            </a:r>
            <a:r>
              <a:rPr lang="fr-FR"/>
              <a:t> hoc, </a:t>
            </a:r>
            <a:r>
              <a:rPr lang="fr-FR" err="1"/>
              <a:t>cionsus</a:t>
            </a:r>
            <a:r>
              <a:rPr lang="fr-FR"/>
              <a:t> </a:t>
            </a:r>
            <a:r>
              <a:rPr lang="fr-FR" err="1"/>
              <a:t>acie</a:t>
            </a:r>
            <a:r>
              <a:rPr lang="fr-FR"/>
              <a:t> </a:t>
            </a:r>
            <a:r>
              <a:rPr lang="fr-FR" err="1"/>
              <a:t>maci</a:t>
            </a:r>
            <a:r>
              <a:rPr lang="fr-FR"/>
              <a:t> </a:t>
            </a:r>
            <a:r>
              <a:rPr lang="fr-FR" err="1"/>
              <a:t>cupil</a:t>
            </a:r>
            <a:r>
              <a:rPr lang="fr-FR"/>
              <a:t> </a:t>
            </a:r>
            <a:r>
              <a:rPr lang="fr-FR" err="1"/>
              <a:t>ocum</a:t>
            </a:r>
            <a:r>
              <a:rPr lang="fr-FR"/>
              <a:t> nos, </a:t>
            </a:r>
            <a:r>
              <a:rPr lang="fr-FR" err="1"/>
              <a:t>iam</a:t>
            </a:r>
            <a:r>
              <a:rPr lang="fr-FR"/>
              <a:t> </a:t>
            </a:r>
            <a:r>
              <a:rPr lang="fr-FR" err="1"/>
              <a:t>perum</a:t>
            </a:r>
            <a:r>
              <a:rPr lang="fr-FR"/>
              <a:t> </a:t>
            </a:r>
            <a:r>
              <a:rPr lang="fr-FR" err="1"/>
              <a:t>intilicaet</a:t>
            </a:r>
            <a:r>
              <a:rPr lang="fr-FR"/>
              <a:t> ad </a:t>
            </a:r>
            <a:r>
              <a:rPr lang="fr-FR" err="1"/>
              <a:t>iaedeores</a:t>
            </a:r>
            <a:r>
              <a:rPr lang="fr-FR"/>
              <a:t> </a:t>
            </a:r>
            <a:r>
              <a:rPr lang="fr-FR" err="1"/>
              <a:t>vivas</a:t>
            </a:r>
            <a:r>
              <a:rPr lang="fr-FR"/>
              <a:t> </a:t>
            </a:r>
            <a:r>
              <a:rPr lang="fr-FR" err="1"/>
              <a:t>fue</a:t>
            </a:r>
            <a:r>
              <a:rPr lang="fr-FR"/>
              <a:t> </a:t>
            </a:r>
            <a:r>
              <a:rPr lang="fr-FR" err="1"/>
              <a:t>inatiquo</a:t>
            </a:r>
            <a:r>
              <a:rPr lang="fr-FR"/>
              <a:t>.</a:t>
            </a:r>
          </a:p>
          <a:p>
            <a:pPr lvl="2"/>
            <a:endParaRPr lang="fr-FR"/>
          </a:p>
          <a:p>
            <a:pPr marL="161996" marR="0" lvl="1" indent="-161996" algn="l" defTabSz="457189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fr-FR" err="1"/>
              <a:t>Etrae</a:t>
            </a:r>
            <a:r>
              <a:rPr lang="fr-FR"/>
              <a:t> </a:t>
            </a:r>
            <a:r>
              <a:rPr lang="fr-FR" err="1"/>
              <a:t>mordius</a:t>
            </a:r>
            <a:r>
              <a:rPr lang="fr-FR"/>
              <a:t> </a:t>
            </a:r>
            <a:r>
              <a:rPr lang="fr-FR" err="1"/>
              <a:t>omnimis</a:t>
            </a:r>
            <a:r>
              <a:rPr lang="fr-FR"/>
              <a:t> non sent.</a:t>
            </a:r>
          </a:p>
          <a:p>
            <a:pPr lvl="1"/>
            <a:r>
              <a:rPr lang="fr-FR" err="1"/>
              <a:t>Clere</a:t>
            </a:r>
            <a:r>
              <a:rPr lang="fr-FR"/>
              <a:t> </a:t>
            </a:r>
            <a:r>
              <a:rPr lang="fr-FR" err="1"/>
              <a:t>cios</a:t>
            </a:r>
            <a:r>
              <a:rPr lang="fr-FR"/>
              <a:t> </a:t>
            </a:r>
            <a:r>
              <a:rPr lang="fr-FR" err="1"/>
              <a:t>bonsulo</a:t>
            </a:r>
            <a:r>
              <a:rPr lang="fr-FR"/>
              <a:t> </a:t>
            </a:r>
            <a:r>
              <a:rPr lang="fr-FR" err="1"/>
              <a:t>stracchicae</a:t>
            </a:r>
            <a:r>
              <a:rPr lang="fr-FR"/>
              <a:t> </a:t>
            </a:r>
            <a:r>
              <a:rPr lang="fr-FR" err="1"/>
              <a:t>culvit</a:t>
            </a:r>
            <a:r>
              <a:rPr lang="fr-FR"/>
              <a:t>.</a:t>
            </a:r>
          </a:p>
          <a:p>
            <a:pPr lvl="1"/>
            <a:r>
              <a:rPr lang="fr-FR" err="1"/>
              <a:t>Escessignos</a:t>
            </a:r>
            <a:r>
              <a:rPr lang="fr-FR"/>
              <a:t>, </a:t>
            </a:r>
            <a:r>
              <a:rPr lang="fr-FR" err="1"/>
              <a:t>ora</a:t>
            </a:r>
            <a:r>
              <a:rPr lang="fr-FR"/>
              <a:t>, </a:t>
            </a:r>
            <a:r>
              <a:rPr lang="fr-FR" err="1"/>
              <a:t>musq</a:t>
            </a:r>
            <a:r>
              <a:rPr lang="fr-FR"/>
              <a:t> </a:t>
            </a:r>
            <a:r>
              <a:rPr lang="fr-FR" err="1"/>
              <a:t>uidiend</a:t>
            </a:r>
            <a:r>
              <a:rPr lang="fr-FR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770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.Infograph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36">
            <a:extLst>
              <a:ext uri="{FF2B5EF4-FFF2-40B4-BE49-F238E27FC236}">
                <a16:creationId xmlns:a16="http://schemas.microsoft.com/office/drawing/2014/main" id="{85726971-8D4E-8406-C691-2893FB112C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gradFill>
            <a:gsLst>
              <a:gs pos="0">
                <a:srgbClr val="97C7EC"/>
              </a:gs>
              <a:gs pos="60000">
                <a:srgbClr val="5068F5">
                  <a:alpha val="95000"/>
                </a:srgbClr>
              </a:gs>
              <a:gs pos="100000">
                <a:srgbClr val="5068F5"/>
              </a:gs>
            </a:gsLst>
            <a:lin ang="0" scaled="1"/>
          </a:gradFill>
        </p:spPr>
        <p:txBody>
          <a:bodyPr vert="horz" lIns="0" tIns="0" rIns="0" bIns="0" rtlCol="0">
            <a:noAutofit/>
          </a:bodyPr>
          <a:lstStyle>
            <a:lvl1pPr>
              <a:defRPr lang="fr-FR" sz="133">
                <a:noFill/>
              </a:defRPr>
            </a:lvl1pPr>
          </a:lstStyle>
          <a:p>
            <a:pPr lvl="0"/>
            <a:r>
              <a:rPr lang="fr-FR"/>
              <a:t>4</a:t>
            </a:r>
          </a:p>
        </p:txBody>
      </p:sp>
      <p:sp>
        <p:nvSpPr>
          <p:cNvPr id="16" name="Espace réservé du texte 11">
            <a:extLst>
              <a:ext uri="{FF2B5EF4-FFF2-40B4-BE49-F238E27FC236}">
                <a16:creationId xmlns:a16="http://schemas.microsoft.com/office/drawing/2014/main" id="{E746E1FD-7844-8F16-B740-45F9A23C2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08455" y="1652453"/>
            <a:ext cx="4647424" cy="3406744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spcAft>
                <a:spcPts val="0"/>
              </a:spcAft>
              <a:defRPr lang="fr-FR" sz="4400" kern="1200">
                <a:solidFill>
                  <a:srgbClr val="5068F5"/>
                </a:solidFill>
                <a:latin typeface="+mj-lt"/>
                <a:ea typeface="+mn-ea"/>
                <a:cs typeface="+mn-cs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508ECC"/>
                </a:solidFill>
                <a:latin typeface="+mj-lt"/>
              </a:defRPr>
            </a:lvl2pPr>
          </a:lstStyle>
          <a:p>
            <a:pPr lvl="1"/>
            <a:r>
              <a:rPr lang="fr-FR" err="1"/>
              <a:t>Natiorenem</a:t>
            </a:r>
            <a:br>
              <a:rPr lang="fr-FR"/>
            </a:br>
            <a:r>
              <a:rPr lang="fr-FR" err="1"/>
              <a:t>fugiantiur</a:t>
            </a:r>
            <a:r>
              <a:rPr lang="fr-FR"/>
              <a:t> </a:t>
            </a:r>
            <a:r>
              <a:rPr lang="fr-FR" err="1"/>
              <a:t>atissi</a:t>
            </a:r>
            <a:br>
              <a:rPr lang="fr-FR"/>
            </a:br>
            <a:r>
              <a:rPr lang="fr-FR" err="1"/>
              <a:t>doluptas</a:t>
            </a:r>
            <a:r>
              <a:rPr lang="fr-FR"/>
              <a:t> arum</a:t>
            </a:r>
          </a:p>
          <a:p>
            <a:pPr lvl="0"/>
            <a:r>
              <a:rPr lang="fr-FR"/>
              <a:t>ipsum </a:t>
            </a:r>
            <a:r>
              <a:rPr lang="fr-FR" err="1"/>
              <a:t>idebit</a:t>
            </a:r>
            <a:r>
              <a:rPr lang="fr-FR"/>
              <a:t> volo</a:t>
            </a:r>
            <a:br>
              <a:rPr lang="fr-FR"/>
            </a:br>
            <a:r>
              <a:rPr lang="fr-FR"/>
              <a:t>te </a:t>
            </a:r>
            <a:r>
              <a:rPr lang="fr-FR" err="1"/>
              <a:t>maiores</a:t>
            </a:r>
            <a:r>
              <a:rPr lang="fr-FR"/>
              <a:t> mai.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3851ECD7-AD52-097B-1719-89B35F50BAF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3180" y="877151"/>
            <a:ext cx="4989640" cy="700704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0"/>
              </a:spcBef>
              <a:spcAft>
                <a:spcPts val="0"/>
              </a:spcAft>
              <a:defRPr lang="fr-FR" sz="2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lang="fr-FR" sz="2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fr-FR"/>
              <a:t>Placez ici </a:t>
            </a:r>
            <a:br>
              <a:rPr lang="fr-FR"/>
            </a:br>
            <a:r>
              <a:rPr lang="fr-FR"/>
              <a:t>votre illustration</a:t>
            </a:r>
          </a:p>
        </p:txBody>
      </p:sp>
    </p:spTree>
    <p:extLst>
      <p:ext uri="{BB962C8B-B14F-4D97-AF65-F5344CB8AC3E}">
        <p14:creationId xmlns:p14="http://schemas.microsoft.com/office/powerpoint/2010/main" val="321516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.Infographi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36">
            <a:extLst>
              <a:ext uri="{FF2B5EF4-FFF2-40B4-BE49-F238E27FC236}">
                <a16:creationId xmlns:a16="http://schemas.microsoft.com/office/drawing/2014/main" id="{85726971-8D4E-8406-C691-2893FB112C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rgbClr val="BA6AA7"/>
              </a:gs>
              <a:gs pos="60000">
                <a:srgbClr val="800064"/>
              </a:gs>
              <a:gs pos="100000">
                <a:srgbClr val="800064"/>
              </a:gs>
            </a:gsLst>
            <a:lin ang="0" scaled="1"/>
          </a:gradFill>
        </p:spPr>
        <p:txBody>
          <a:bodyPr vert="horz" lIns="0" tIns="0" rIns="0" bIns="0" rtlCol="0">
            <a:noAutofit/>
          </a:bodyPr>
          <a:lstStyle>
            <a:lvl1pPr>
              <a:defRPr lang="fr-FR" sz="133">
                <a:noFill/>
              </a:defRPr>
            </a:lvl1pPr>
          </a:lstStyle>
          <a:p>
            <a:pPr lvl="0"/>
            <a:r>
              <a:rPr lang="fr-FR"/>
              <a:t>4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Espace réservé du texte 11">
            <a:extLst>
              <a:ext uri="{FF2B5EF4-FFF2-40B4-BE49-F238E27FC236}">
                <a16:creationId xmlns:a16="http://schemas.microsoft.com/office/drawing/2014/main" id="{E746E1FD-7844-8F16-B740-45F9A23C2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653" y="1652453"/>
            <a:ext cx="4595736" cy="3406744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440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BA6AA7"/>
                </a:solidFill>
                <a:latin typeface="+mj-lt"/>
              </a:defRPr>
            </a:lvl2pPr>
          </a:lstStyle>
          <a:p>
            <a:pPr lvl="1"/>
            <a:r>
              <a:rPr lang="fr-FR" err="1"/>
              <a:t>Natiorenem</a:t>
            </a:r>
            <a:br>
              <a:rPr lang="fr-FR"/>
            </a:br>
            <a:r>
              <a:rPr lang="fr-FR" err="1"/>
              <a:t>fugiantiur</a:t>
            </a:r>
            <a:r>
              <a:rPr lang="fr-FR"/>
              <a:t> </a:t>
            </a:r>
            <a:r>
              <a:rPr lang="fr-FR" err="1"/>
              <a:t>atissi</a:t>
            </a:r>
            <a:br>
              <a:rPr lang="fr-FR"/>
            </a:br>
            <a:r>
              <a:rPr lang="fr-FR" err="1"/>
              <a:t>doluptas</a:t>
            </a:r>
            <a:r>
              <a:rPr lang="fr-FR"/>
              <a:t> arum</a:t>
            </a:r>
          </a:p>
          <a:p>
            <a:pPr lvl="0"/>
            <a:r>
              <a:rPr lang="fr-FR"/>
              <a:t>ipsum </a:t>
            </a:r>
            <a:r>
              <a:rPr lang="fr-FR" err="1"/>
              <a:t>idebit</a:t>
            </a:r>
            <a:r>
              <a:rPr lang="fr-FR"/>
              <a:t> volo</a:t>
            </a:r>
            <a:br>
              <a:rPr lang="fr-FR"/>
            </a:br>
            <a:r>
              <a:rPr lang="fr-FR"/>
              <a:t>te </a:t>
            </a:r>
            <a:r>
              <a:rPr lang="fr-FR" err="1"/>
              <a:t>maiores</a:t>
            </a:r>
            <a:r>
              <a:rPr lang="fr-FR"/>
              <a:t> mai.</a:t>
            </a:r>
          </a:p>
        </p:txBody>
      </p:sp>
      <p:sp>
        <p:nvSpPr>
          <p:cNvPr id="22" name="Espace réservé du graphique SmartArt 21">
            <a:extLst>
              <a:ext uri="{FF2B5EF4-FFF2-40B4-BE49-F238E27FC236}">
                <a16:creationId xmlns:a16="http://schemas.microsoft.com/office/drawing/2014/main" id="{38B22A60-A727-D5A2-8F78-02E7BF92631F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11139076" y="6383771"/>
            <a:ext cx="413345" cy="285059"/>
          </a:xfrm>
          <a:custGeom>
            <a:avLst/>
            <a:gdLst>
              <a:gd name="connsiteX0" fmla="*/ 544512 w 826259"/>
              <a:gd name="connsiteY0" fmla="*/ 516664 h 570116"/>
              <a:gd name="connsiteX1" fmla="*/ 535554 w 826259"/>
              <a:gd name="connsiteY1" fmla="*/ 539287 h 570116"/>
              <a:gd name="connsiteX2" fmla="*/ 553588 w 826259"/>
              <a:gd name="connsiteY2" fmla="*/ 539287 h 570116"/>
              <a:gd name="connsiteX3" fmla="*/ 60548 w 826259"/>
              <a:gd name="connsiteY3" fmla="*/ 509068 h 570116"/>
              <a:gd name="connsiteX4" fmla="*/ 60548 w 826259"/>
              <a:gd name="connsiteY4" fmla="*/ 525613 h 570116"/>
              <a:gd name="connsiteX5" fmla="*/ 70130 w 826259"/>
              <a:gd name="connsiteY5" fmla="*/ 525613 h 570116"/>
              <a:gd name="connsiteX6" fmla="*/ 74766 w 826259"/>
              <a:gd name="connsiteY6" fmla="*/ 525463 h 570116"/>
              <a:gd name="connsiteX7" fmla="*/ 79190 w 826259"/>
              <a:gd name="connsiteY7" fmla="*/ 524537 h 570116"/>
              <a:gd name="connsiteX8" fmla="*/ 82474 w 826259"/>
              <a:gd name="connsiteY8" fmla="*/ 522116 h 570116"/>
              <a:gd name="connsiteX9" fmla="*/ 83780 w 826259"/>
              <a:gd name="connsiteY9" fmla="*/ 517495 h 570116"/>
              <a:gd name="connsiteX10" fmla="*/ 82632 w 826259"/>
              <a:gd name="connsiteY10" fmla="*/ 513072 h 570116"/>
              <a:gd name="connsiteX11" fmla="*/ 79720 w 826259"/>
              <a:gd name="connsiteY11" fmla="*/ 510555 h 570116"/>
              <a:gd name="connsiteX12" fmla="*/ 75654 w 826259"/>
              <a:gd name="connsiteY12" fmla="*/ 509376 h 570116"/>
              <a:gd name="connsiteX13" fmla="*/ 71174 w 826259"/>
              <a:gd name="connsiteY13" fmla="*/ 509068 h 570116"/>
              <a:gd name="connsiteX14" fmla="*/ 643982 w 826259"/>
              <a:gd name="connsiteY14" fmla="*/ 495498 h 570116"/>
              <a:gd name="connsiteX15" fmla="*/ 660234 w 826259"/>
              <a:gd name="connsiteY15" fmla="*/ 495498 h 570116"/>
              <a:gd name="connsiteX16" fmla="*/ 660234 w 826259"/>
              <a:gd name="connsiteY16" fmla="*/ 539588 h 570116"/>
              <a:gd name="connsiteX17" fmla="*/ 661318 w 826259"/>
              <a:gd name="connsiteY17" fmla="*/ 545855 h 570116"/>
              <a:gd name="connsiteX18" fmla="*/ 664404 w 826259"/>
              <a:gd name="connsiteY18" fmla="*/ 550840 h 570116"/>
              <a:gd name="connsiteX19" fmla="*/ 669144 w 826259"/>
              <a:gd name="connsiteY19" fmla="*/ 554132 h 570116"/>
              <a:gd name="connsiteX20" fmla="*/ 675134 w 826259"/>
              <a:gd name="connsiteY20" fmla="*/ 555311 h 570116"/>
              <a:gd name="connsiteX21" fmla="*/ 681070 w 826259"/>
              <a:gd name="connsiteY21" fmla="*/ 554132 h 570116"/>
              <a:gd name="connsiteX22" fmla="*/ 685762 w 826259"/>
              <a:gd name="connsiteY22" fmla="*/ 550840 h 570116"/>
              <a:gd name="connsiteX23" fmla="*/ 688822 w 826259"/>
              <a:gd name="connsiteY23" fmla="*/ 545855 h 570116"/>
              <a:gd name="connsiteX24" fmla="*/ 689922 w 826259"/>
              <a:gd name="connsiteY24" fmla="*/ 539588 h 570116"/>
              <a:gd name="connsiteX25" fmla="*/ 689922 w 826259"/>
              <a:gd name="connsiteY25" fmla="*/ 495498 h 570116"/>
              <a:gd name="connsiteX26" fmla="*/ 706176 w 826259"/>
              <a:gd name="connsiteY26" fmla="*/ 495498 h 570116"/>
              <a:gd name="connsiteX27" fmla="*/ 706176 w 826259"/>
              <a:gd name="connsiteY27" fmla="*/ 540205 h 570116"/>
              <a:gd name="connsiteX28" fmla="*/ 704206 w 826259"/>
              <a:gd name="connsiteY28" fmla="*/ 552130 h 570116"/>
              <a:gd name="connsiteX29" fmla="*/ 698310 w 826259"/>
              <a:gd name="connsiteY29" fmla="*/ 561586 h 570116"/>
              <a:gd name="connsiteX30" fmla="*/ 688578 w 826259"/>
              <a:gd name="connsiteY30" fmla="*/ 567853 h 570116"/>
              <a:gd name="connsiteX31" fmla="*/ 675134 w 826259"/>
              <a:gd name="connsiteY31" fmla="*/ 570116 h 570116"/>
              <a:gd name="connsiteX32" fmla="*/ 661586 w 826259"/>
              <a:gd name="connsiteY32" fmla="*/ 567853 h 570116"/>
              <a:gd name="connsiteX33" fmla="*/ 651854 w 826259"/>
              <a:gd name="connsiteY33" fmla="*/ 561586 h 570116"/>
              <a:gd name="connsiteX34" fmla="*/ 645958 w 826259"/>
              <a:gd name="connsiteY34" fmla="*/ 552130 h 570116"/>
              <a:gd name="connsiteX35" fmla="*/ 643982 w 826259"/>
              <a:gd name="connsiteY35" fmla="*/ 540205 h 570116"/>
              <a:gd name="connsiteX36" fmla="*/ 538270 w 826259"/>
              <a:gd name="connsiteY36" fmla="*/ 495497 h 570116"/>
              <a:gd name="connsiteX37" fmla="*/ 551714 w 826259"/>
              <a:gd name="connsiteY37" fmla="*/ 495497 h 570116"/>
              <a:gd name="connsiteX38" fmla="*/ 583798 w 826259"/>
              <a:gd name="connsiteY38" fmla="*/ 568264 h 570116"/>
              <a:gd name="connsiteX39" fmla="*/ 565466 w 826259"/>
              <a:gd name="connsiteY39" fmla="*/ 568264 h 570116"/>
              <a:gd name="connsiteX40" fmla="*/ 559110 w 826259"/>
              <a:gd name="connsiteY40" fmla="*/ 552849 h 570116"/>
              <a:gd name="connsiteX41" fmla="*/ 530450 w 826259"/>
              <a:gd name="connsiteY41" fmla="*/ 552849 h 570116"/>
              <a:gd name="connsiteX42" fmla="*/ 524302 w 826259"/>
              <a:gd name="connsiteY42" fmla="*/ 568264 h 570116"/>
              <a:gd name="connsiteX43" fmla="*/ 506388 w 826259"/>
              <a:gd name="connsiteY43" fmla="*/ 568264 h 570116"/>
              <a:gd name="connsiteX44" fmla="*/ 396200 w 826259"/>
              <a:gd name="connsiteY44" fmla="*/ 495497 h 570116"/>
              <a:gd name="connsiteX45" fmla="*/ 446320 w 826259"/>
              <a:gd name="connsiteY45" fmla="*/ 495497 h 570116"/>
              <a:gd name="connsiteX46" fmla="*/ 446320 w 826259"/>
              <a:gd name="connsiteY46" fmla="*/ 510294 h 570116"/>
              <a:gd name="connsiteX47" fmla="*/ 412454 w 826259"/>
              <a:gd name="connsiteY47" fmla="*/ 510294 h 570116"/>
              <a:gd name="connsiteX48" fmla="*/ 412454 w 826259"/>
              <a:gd name="connsiteY48" fmla="*/ 523865 h 570116"/>
              <a:gd name="connsiteX49" fmla="*/ 444446 w 826259"/>
              <a:gd name="connsiteY49" fmla="*/ 523865 h 570116"/>
              <a:gd name="connsiteX50" fmla="*/ 444446 w 826259"/>
              <a:gd name="connsiteY50" fmla="*/ 538662 h 570116"/>
              <a:gd name="connsiteX51" fmla="*/ 412454 w 826259"/>
              <a:gd name="connsiteY51" fmla="*/ 538662 h 570116"/>
              <a:gd name="connsiteX52" fmla="*/ 412454 w 826259"/>
              <a:gd name="connsiteY52" fmla="*/ 553459 h 570116"/>
              <a:gd name="connsiteX53" fmla="*/ 448194 w 826259"/>
              <a:gd name="connsiteY53" fmla="*/ 553459 h 570116"/>
              <a:gd name="connsiteX54" fmla="*/ 448194 w 826259"/>
              <a:gd name="connsiteY54" fmla="*/ 568264 h 570116"/>
              <a:gd name="connsiteX55" fmla="*/ 396200 w 826259"/>
              <a:gd name="connsiteY55" fmla="*/ 568264 h 570116"/>
              <a:gd name="connsiteX56" fmla="*/ 165202 w 826259"/>
              <a:gd name="connsiteY56" fmla="*/ 495497 h 570116"/>
              <a:gd name="connsiteX57" fmla="*/ 215322 w 826259"/>
              <a:gd name="connsiteY57" fmla="*/ 495497 h 570116"/>
              <a:gd name="connsiteX58" fmla="*/ 215322 w 826259"/>
              <a:gd name="connsiteY58" fmla="*/ 510294 h 570116"/>
              <a:gd name="connsiteX59" fmla="*/ 181462 w 826259"/>
              <a:gd name="connsiteY59" fmla="*/ 510294 h 570116"/>
              <a:gd name="connsiteX60" fmla="*/ 181462 w 826259"/>
              <a:gd name="connsiteY60" fmla="*/ 523865 h 570116"/>
              <a:gd name="connsiteX61" fmla="*/ 213446 w 826259"/>
              <a:gd name="connsiteY61" fmla="*/ 523865 h 570116"/>
              <a:gd name="connsiteX62" fmla="*/ 213446 w 826259"/>
              <a:gd name="connsiteY62" fmla="*/ 538662 h 570116"/>
              <a:gd name="connsiteX63" fmla="*/ 181462 w 826259"/>
              <a:gd name="connsiteY63" fmla="*/ 538662 h 570116"/>
              <a:gd name="connsiteX64" fmla="*/ 181462 w 826259"/>
              <a:gd name="connsiteY64" fmla="*/ 553459 h 570116"/>
              <a:gd name="connsiteX65" fmla="*/ 217198 w 826259"/>
              <a:gd name="connsiteY65" fmla="*/ 553459 h 570116"/>
              <a:gd name="connsiteX66" fmla="*/ 217198 w 826259"/>
              <a:gd name="connsiteY66" fmla="*/ 568264 h 570116"/>
              <a:gd name="connsiteX67" fmla="*/ 165202 w 826259"/>
              <a:gd name="connsiteY67" fmla="*/ 568264 h 570116"/>
              <a:gd name="connsiteX68" fmla="*/ 44286 w 826259"/>
              <a:gd name="connsiteY68" fmla="*/ 495497 h 570116"/>
              <a:gd name="connsiteX69" fmla="*/ 72836 w 826259"/>
              <a:gd name="connsiteY69" fmla="*/ 495497 h 570116"/>
              <a:gd name="connsiteX70" fmla="*/ 83518 w 826259"/>
              <a:gd name="connsiteY70" fmla="*/ 496581 h 570116"/>
              <a:gd name="connsiteX71" fmla="*/ 92382 w 826259"/>
              <a:gd name="connsiteY71" fmla="*/ 500174 h 570116"/>
              <a:gd name="connsiteX72" fmla="*/ 98418 w 826259"/>
              <a:gd name="connsiteY72" fmla="*/ 506963 h 570116"/>
              <a:gd name="connsiteX73" fmla="*/ 100658 w 826259"/>
              <a:gd name="connsiteY73" fmla="*/ 517598 h 570116"/>
              <a:gd name="connsiteX74" fmla="*/ 96598 w 826259"/>
              <a:gd name="connsiteY74" fmla="*/ 530701 h 570116"/>
              <a:gd name="connsiteX75" fmla="*/ 84722 w 826259"/>
              <a:gd name="connsiteY75" fmla="*/ 537538 h 570116"/>
              <a:gd name="connsiteX76" fmla="*/ 103474 w 826259"/>
              <a:gd name="connsiteY76" fmla="*/ 568264 h 570116"/>
              <a:gd name="connsiteX77" fmla="*/ 83986 w 826259"/>
              <a:gd name="connsiteY77" fmla="*/ 568264 h 570116"/>
              <a:gd name="connsiteX78" fmla="*/ 68562 w 826259"/>
              <a:gd name="connsiteY78" fmla="*/ 539184 h 570116"/>
              <a:gd name="connsiteX79" fmla="*/ 60548 w 826259"/>
              <a:gd name="connsiteY79" fmla="*/ 539184 h 570116"/>
              <a:gd name="connsiteX80" fmla="*/ 60548 w 826259"/>
              <a:gd name="connsiteY80" fmla="*/ 568264 h 570116"/>
              <a:gd name="connsiteX81" fmla="*/ 44286 w 826259"/>
              <a:gd name="connsiteY81" fmla="*/ 568264 h 570116"/>
              <a:gd name="connsiteX82" fmla="*/ 308004 w 826259"/>
              <a:gd name="connsiteY82" fmla="*/ 493645 h 570116"/>
              <a:gd name="connsiteX83" fmla="*/ 320086 w 826259"/>
              <a:gd name="connsiteY83" fmla="*/ 495386 h 570116"/>
              <a:gd name="connsiteX84" fmla="*/ 330610 w 826259"/>
              <a:gd name="connsiteY84" fmla="*/ 501249 h 570116"/>
              <a:gd name="connsiteX85" fmla="*/ 319462 w 826259"/>
              <a:gd name="connsiteY85" fmla="*/ 513277 h 570116"/>
              <a:gd name="connsiteX86" fmla="*/ 314096 w 826259"/>
              <a:gd name="connsiteY86" fmla="*/ 509629 h 570116"/>
              <a:gd name="connsiteX87" fmla="*/ 307686 w 826259"/>
              <a:gd name="connsiteY87" fmla="*/ 508442 h 570116"/>
              <a:gd name="connsiteX88" fmla="*/ 304046 w 826259"/>
              <a:gd name="connsiteY88" fmla="*/ 508854 h 570116"/>
              <a:gd name="connsiteX89" fmla="*/ 300502 w 826259"/>
              <a:gd name="connsiteY89" fmla="*/ 510136 h 570116"/>
              <a:gd name="connsiteX90" fmla="*/ 297788 w 826259"/>
              <a:gd name="connsiteY90" fmla="*/ 512454 h 570116"/>
              <a:gd name="connsiteX91" fmla="*/ 296750 w 826259"/>
              <a:gd name="connsiteY91" fmla="*/ 515944 h 570116"/>
              <a:gd name="connsiteX92" fmla="*/ 299252 w 826259"/>
              <a:gd name="connsiteY92" fmla="*/ 520984 h 570116"/>
              <a:gd name="connsiteX93" fmla="*/ 305550 w 826259"/>
              <a:gd name="connsiteY93" fmla="*/ 523967 h 570116"/>
              <a:gd name="connsiteX94" fmla="*/ 313726 w 826259"/>
              <a:gd name="connsiteY94" fmla="*/ 526428 h 570116"/>
              <a:gd name="connsiteX95" fmla="*/ 321914 w 826259"/>
              <a:gd name="connsiteY95" fmla="*/ 529926 h 570116"/>
              <a:gd name="connsiteX96" fmla="*/ 328222 w 826259"/>
              <a:gd name="connsiteY96" fmla="*/ 535987 h 570116"/>
              <a:gd name="connsiteX97" fmla="*/ 330714 w 826259"/>
              <a:gd name="connsiteY97" fmla="*/ 546163 h 570116"/>
              <a:gd name="connsiteX98" fmla="*/ 328418 w 826259"/>
              <a:gd name="connsiteY98" fmla="*/ 556750 h 570116"/>
              <a:gd name="connsiteX99" fmla="*/ 322222 w 826259"/>
              <a:gd name="connsiteY99" fmla="*/ 564252 h 570116"/>
              <a:gd name="connsiteX100" fmla="*/ 313162 w 826259"/>
              <a:gd name="connsiteY100" fmla="*/ 568675 h 570116"/>
              <a:gd name="connsiteX101" fmla="*/ 302266 w 826259"/>
              <a:gd name="connsiteY101" fmla="*/ 570115 h 570116"/>
              <a:gd name="connsiteX102" fmla="*/ 288934 w 826259"/>
              <a:gd name="connsiteY102" fmla="*/ 567955 h 570116"/>
              <a:gd name="connsiteX103" fmla="*/ 277476 w 826259"/>
              <a:gd name="connsiteY103" fmla="*/ 560968 h 570116"/>
              <a:gd name="connsiteX104" fmla="*/ 289036 w 826259"/>
              <a:gd name="connsiteY104" fmla="*/ 548426 h 570116"/>
              <a:gd name="connsiteX105" fmla="*/ 295342 w 826259"/>
              <a:gd name="connsiteY105" fmla="*/ 553514 h 570116"/>
              <a:gd name="connsiteX106" fmla="*/ 303208 w 826259"/>
              <a:gd name="connsiteY106" fmla="*/ 555310 h 570116"/>
              <a:gd name="connsiteX107" fmla="*/ 307220 w 826259"/>
              <a:gd name="connsiteY107" fmla="*/ 554851 h 570116"/>
              <a:gd name="connsiteX108" fmla="*/ 310868 w 826259"/>
              <a:gd name="connsiteY108" fmla="*/ 553458 h 570116"/>
              <a:gd name="connsiteX109" fmla="*/ 313470 w 826259"/>
              <a:gd name="connsiteY109" fmla="*/ 551100 h 570116"/>
              <a:gd name="connsiteX110" fmla="*/ 314452 w 826259"/>
              <a:gd name="connsiteY110" fmla="*/ 547706 h 570116"/>
              <a:gd name="connsiteX111" fmla="*/ 311912 w 826259"/>
              <a:gd name="connsiteY111" fmla="*/ 542515 h 570116"/>
              <a:gd name="connsiteX112" fmla="*/ 305494 w 826259"/>
              <a:gd name="connsiteY112" fmla="*/ 539279 h 570116"/>
              <a:gd name="connsiteX113" fmla="*/ 297162 w 826259"/>
              <a:gd name="connsiteY113" fmla="*/ 536604 h 570116"/>
              <a:gd name="connsiteX114" fmla="*/ 288830 w 826259"/>
              <a:gd name="connsiteY114" fmla="*/ 533004 h 570116"/>
              <a:gd name="connsiteX115" fmla="*/ 282422 w 826259"/>
              <a:gd name="connsiteY115" fmla="*/ 527045 h 570116"/>
              <a:gd name="connsiteX116" fmla="*/ 279866 w 826259"/>
              <a:gd name="connsiteY116" fmla="*/ 517281 h 570116"/>
              <a:gd name="connsiteX117" fmla="*/ 282208 w 826259"/>
              <a:gd name="connsiteY117" fmla="*/ 507002 h 570116"/>
              <a:gd name="connsiteX118" fmla="*/ 288466 w 826259"/>
              <a:gd name="connsiteY118" fmla="*/ 499604 h 570116"/>
              <a:gd name="connsiteX119" fmla="*/ 297472 w 826259"/>
              <a:gd name="connsiteY119" fmla="*/ 495133 h 570116"/>
              <a:gd name="connsiteX120" fmla="*/ 308004 w 826259"/>
              <a:gd name="connsiteY120" fmla="*/ 493645 h 570116"/>
              <a:gd name="connsiteX121" fmla="*/ 211470 w 826259"/>
              <a:gd name="connsiteY121" fmla="*/ 475207 h 570116"/>
              <a:gd name="connsiteX122" fmla="*/ 193438 w 826259"/>
              <a:gd name="connsiteY122" fmla="*/ 490007 h 570116"/>
              <a:gd name="connsiteX123" fmla="*/ 179678 w 826259"/>
              <a:gd name="connsiteY123" fmla="*/ 490008 h 570116"/>
              <a:gd name="connsiteX124" fmla="*/ 190204 w 826259"/>
              <a:gd name="connsiteY124" fmla="*/ 475209 h 570116"/>
              <a:gd name="connsiteX125" fmla="*/ 183374 w 826259"/>
              <a:gd name="connsiteY125" fmla="*/ 177169 h 570116"/>
              <a:gd name="connsiteX126" fmla="*/ 79834 w 826259"/>
              <a:gd name="connsiteY126" fmla="*/ 217192 h 570116"/>
              <a:gd name="connsiteX127" fmla="*/ 137106 w 826259"/>
              <a:gd name="connsiteY127" fmla="*/ 284270 h 570116"/>
              <a:gd name="connsiteX128" fmla="*/ 176560 w 826259"/>
              <a:gd name="connsiteY128" fmla="*/ 323241 h 570116"/>
              <a:gd name="connsiteX129" fmla="*/ 125656 w 826259"/>
              <a:gd name="connsiteY129" fmla="*/ 339968 h 570116"/>
              <a:gd name="connsiteX130" fmla="*/ 50658 w 826259"/>
              <a:gd name="connsiteY130" fmla="*/ 321516 h 570116"/>
              <a:gd name="connsiteX131" fmla="*/ 37088 w 826259"/>
              <a:gd name="connsiteY131" fmla="*/ 350508 h 570116"/>
              <a:gd name="connsiteX132" fmla="*/ 118014 w 826259"/>
              <a:gd name="connsiteY132" fmla="*/ 369333 h 570116"/>
              <a:gd name="connsiteX133" fmla="*/ 223752 w 826259"/>
              <a:gd name="connsiteY133" fmla="*/ 326967 h 570116"/>
              <a:gd name="connsiteX134" fmla="*/ 164658 w 826259"/>
              <a:gd name="connsiteY134" fmla="*/ 256329 h 570116"/>
              <a:gd name="connsiteX135" fmla="*/ 124414 w 826259"/>
              <a:gd name="connsiteY135" fmla="*/ 224346 h 570116"/>
              <a:gd name="connsiteX136" fmla="*/ 180446 w 826259"/>
              <a:gd name="connsiteY136" fmla="*/ 204136 h 570116"/>
              <a:gd name="connsiteX137" fmla="*/ 211282 w 826259"/>
              <a:gd name="connsiteY137" fmla="*/ 208227 h 570116"/>
              <a:gd name="connsiteX138" fmla="*/ 220050 w 826259"/>
              <a:gd name="connsiteY138" fmla="*/ 180991 h 570116"/>
              <a:gd name="connsiteX139" fmla="*/ 183374 w 826259"/>
              <a:gd name="connsiteY139" fmla="*/ 177169 h 570116"/>
              <a:gd name="connsiteX140" fmla="*/ 547008 w 826259"/>
              <a:gd name="connsiteY140" fmla="*/ 176671 h 570116"/>
              <a:gd name="connsiteX141" fmla="*/ 433378 w 826259"/>
              <a:gd name="connsiteY141" fmla="*/ 220468 h 570116"/>
              <a:gd name="connsiteX142" fmla="*/ 431194 w 826259"/>
              <a:gd name="connsiteY142" fmla="*/ 221299 h 570116"/>
              <a:gd name="connsiteX143" fmla="*/ 430064 w 826259"/>
              <a:gd name="connsiteY143" fmla="*/ 220468 h 570116"/>
              <a:gd name="connsiteX144" fmla="*/ 443262 w 826259"/>
              <a:gd name="connsiteY144" fmla="*/ 179686 h 570116"/>
              <a:gd name="connsiteX145" fmla="*/ 404670 w 826259"/>
              <a:gd name="connsiteY145" fmla="*/ 179686 h 570116"/>
              <a:gd name="connsiteX146" fmla="*/ 362488 w 826259"/>
              <a:gd name="connsiteY146" fmla="*/ 310200 h 570116"/>
              <a:gd name="connsiteX147" fmla="*/ 287680 w 826259"/>
              <a:gd name="connsiteY147" fmla="*/ 179686 h 570116"/>
              <a:gd name="connsiteX148" fmla="*/ 246312 w 826259"/>
              <a:gd name="connsiteY148" fmla="*/ 179686 h 570116"/>
              <a:gd name="connsiteX149" fmla="*/ 215358 w 826259"/>
              <a:gd name="connsiteY149" fmla="*/ 274719 h 570116"/>
              <a:gd name="connsiteX150" fmla="*/ 239894 w 826259"/>
              <a:gd name="connsiteY150" fmla="*/ 306054 h 570116"/>
              <a:gd name="connsiteX151" fmla="*/ 241374 w 826259"/>
              <a:gd name="connsiteY151" fmla="*/ 306916 h 570116"/>
              <a:gd name="connsiteX152" fmla="*/ 242688 w 826259"/>
              <a:gd name="connsiteY152" fmla="*/ 306054 h 570116"/>
              <a:gd name="connsiteX153" fmla="*/ 269710 w 826259"/>
              <a:gd name="connsiteY153" fmla="*/ 223475 h 570116"/>
              <a:gd name="connsiteX154" fmla="*/ 338434 w 826259"/>
              <a:gd name="connsiteY154" fmla="*/ 365899 h 570116"/>
              <a:gd name="connsiteX155" fmla="*/ 382870 w 826259"/>
              <a:gd name="connsiteY155" fmla="*/ 365899 h 570116"/>
              <a:gd name="connsiteX156" fmla="*/ 404806 w 826259"/>
              <a:gd name="connsiteY156" fmla="*/ 298204 h 570116"/>
              <a:gd name="connsiteX157" fmla="*/ 406246 w 826259"/>
              <a:gd name="connsiteY157" fmla="*/ 297381 h 570116"/>
              <a:gd name="connsiteX158" fmla="*/ 407582 w 826259"/>
              <a:gd name="connsiteY158" fmla="*/ 298204 h 570116"/>
              <a:gd name="connsiteX159" fmla="*/ 517802 w 826259"/>
              <a:gd name="connsiteY159" fmla="*/ 369254 h 570116"/>
              <a:gd name="connsiteX160" fmla="*/ 601362 w 826259"/>
              <a:gd name="connsiteY160" fmla="*/ 354425 h 570116"/>
              <a:gd name="connsiteX161" fmla="*/ 624332 w 826259"/>
              <a:gd name="connsiteY161" fmla="*/ 282972 h 570116"/>
              <a:gd name="connsiteX162" fmla="*/ 712702 w 826259"/>
              <a:gd name="connsiteY162" fmla="*/ 282972 h 570116"/>
              <a:gd name="connsiteX163" fmla="*/ 721652 w 826259"/>
              <a:gd name="connsiteY163" fmla="*/ 255269 h 570116"/>
              <a:gd name="connsiteX164" fmla="*/ 633322 w 826259"/>
              <a:gd name="connsiteY164" fmla="*/ 255269 h 570116"/>
              <a:gd name="connsiteX165" fmla="*/ 648554 w 826259"/>
              <a:gd name="connsiteY165" fmla="*/ 208378 h 570116"/>
              <a:gd name="connsiteX166" fmla="*/ 753874 w 826259"/>
              <a:gd name="connsiteY166" fmla="*/ 208378 h 570116"/>
              <a:gd name="connsiteX167" fmla="*/ 763006 w 826259"/>
              <a:gd name="connsiteY167" fmla="*/ 179654 h 570116"/>
              <a:gd name="connsiteX168" fmla="*/ 615130 w 826259"/>
              <a:gd name="connsiteY168" fmla="*/ 179654 h 570116"/>
              <a:gd name="connsiteX169" fmla="*/ 564962 w 826259"/>
              <a:gd name="connsiteY169" fmla="*/ 334437 h 570116"/>
              <a:gd name="connsiteX170" fmla="*/ 527400 w 826259"/>
              <a:gd name="connsiteY170" fmla="*/ 338362 h 570116"/>
              <a:gd name="connsiteX171" fmla="*/ 460568 w 826259"/>
              <a:gd name="connsiteY171" fmla="*/ 315984 h 570116"/>
              <a:gd name="connsiteX172" fmla="*/ 448952 w 826259"/>
              <a:gd name="connsiteY172" fmla="*/ 272590 h 570116"/>
              <a:gd name="connsiteX173" fmla="*/ 546992 w 826259"/>
              <a:gd name="connsiteY173" fmla="*/ 207555 h 570116"/>
              <a:gd name="connsiteX174" fmla="*/ 579704 w 826259"/>
              <a:gd name="connsiteY174" fmla="*/ 209501 h 570116"/>
              <a:gd name="connsiteX175" fmla="*/ 590126 w 826259"/>
              <a:gd name="connsiteY175" fmla="*/ 179409 h 570116"/>
              <a:gd name="connsiteX176" fmla="*/ 547008 w 826259"/>
              <a:gd name="connsiteY176" fmla="*/ 176671 h 570116"/>
              <a:gd name="connsiteX177" fmla="*/ 71184 w 826259"/>
              <a:gd name="connsiteY177" fmla="*/ 0 h 570116"/>
              <a:gd name="connsiteX178" fmla="*/ 818632 w 826259"/>
              <a:gd name="connsiteY178" fmla="*/ 170427 h 570116"/>
              <a:gd name="connsiteX179" fmla="*/ 825050 w 826259"/>
              <a:gd name="connsiteY179" fmla="*/ 187970 h 570116"/>
              <a:gd name="connsiteX180" fmla="*/ 750518 w 826259"/>
              <a:gd name="connsiteY180" fmla="*/ 418195 h 570116"/>
              <a:gd name="connsiteX181" fmla="*/ 735778 w 826259"/>
              <a:gd name="connsiteY181" fmla="*/ 427239 h 570116"/>
              <a:gd name="connsiteX182" fmla="*/ 12810 w 826259"/>
              <a:gd name="connsiteY182" fmla="*/ 427239 h 570116"/>
              <a:gd name="connsiteX183" fmla="*/ 0 w 826259"/>
              <a:gd name="connsiteY183" fmla="*/ 414009 h 570116"/>
              <a:gd name="connsiteX184" fmla="*/ 0 w 826259"/>
              <a:gd name="connsiteY184" fmla="*/ 14521 h 570116"/>
              <a:gd name="connsiteX185" fmla="*/ 15154 w 826259"/>
              <a:gd name="connsiteY185" fmla="*/ 1005 h 570116"/>
              <a:gd name="connsiteX186" fmla="*/ 71184 w 826259"/>
              <a:gd name="connsiteY186" fmla="*/ 0 h 57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826259" h="570116">
                <a:moveTo>
                  <a:pt x="544512" y="516664"/>
                </a:moveTo>
                <a:lnTo>
                  <a:pt x="535554" y="539287"/>
                </a:lnTo>
                <a:lnTo>
                  <a:pt x="553588" y="539287"/>
                </a:lnTo>
                <a:close/>
                <a:moveTo>
                  <a:pt x="60548" y="509068"/>
                </a:moveTo>
                <a:lnTo>
                  <a:pt x="60548" y="525613"/>
                </a:lnTo>
                <a:lnTo>
                  <a:pt x="70130" y="525613"/>
                </a:lnTo>
                <a:cubicBezTo>
                  <a:pt x="71586" y="525613"/>
                  <a:pt x="73138" y="525566"/>
                  <a:pt x="74766" y="525463"/>
                </a:cubicBezTo>
                <a:cubicBezTo>
                  <a:pt x="76398" y="525360"/>
                  <a:pt x="77870" y="525052"/>
                  <a:pt x="79190" y="524537"/>
                </a:cubicBezTo>
                <a:cubicBezTo>
                  <a:pt x="80512" y="524023"/>
                  <a:pt x="81612" y="523216"/>
                  <a:pt x="82474" y="522116"/>
                </a:cubicBezTo>
                <a:cubicBezTo>
                  <a:pt x="83344" y="521024"/>
                  <a:pt x="83780" y="519481"/>
                  <a:pt x="83780" y="517495"/>
                </a:cubicBezTo>
                <a:cubicBezTo>
                  <a:pt x="83780" y="515643"/>
                  <a:pt x="83400" y="514171"/>
                  <a:pt x="82632" y="513072"/>
                </a:cubicBezTo>
                <a:cubicBezTo>
                  <a:pt x="81866" y="511980"/>
                  <a:pt x="80890" y="511141"/>
                  <a:pt x="79720" y="510555"/>
                </a:cubicBezTo>
                <a:cubicBezTo>
                  <a:pt x="78534" y="509978"/>
                  <a:pt x="77180" y="509582"/>
                  <a:pt x="75654" y="509376"/>
                </a:cubicBezTo>
                <a:cubicBezTo>
                  <a:pt x="74118" y="509171"/>
                  <a:pt x="72630" y="509068"/>
                  <a:pt x="71174" y="509068"/>
                </a:cubicBezTo>
                <a:close/>
                <a:moveTo>
                  <a:pt x="643982" y="495498"/>
                </a:moveTo>
                <a:lnTo>
                  <a:pt x="660234" y="495498"/>
                </a:lnTo>
                <a:lnTo>
                  <a:pt x="660234" y="539588"/>
                </a:lnTo>
                <a:cubicBezTo>
                  <a:pt x="660234" y="541851"/>
                  <a:pt x="660598" y="543940"/>
                  <a:pt x="661318" y="545855"/>
                </a:cubicBezTo>
                <a:cubicBezTo>
                  <a:pt x="662054" y="547778"/>
                  <a:pt x="663074" y="549440"/>
                  <a:pt x="664404" y="550840"/>
                </a:cubicBezTo>
                <a:cubicBezTo>
                  <a:pt x="665718" y="552249"/>
                  <a:pt x="667300" y="553341"/>
                  <a:pt x="669144" y="554132"/>
                </a:cubicBezTo>
                <a:cubicBezTo>
                  <a:pt x="670972" y="554923"/>
                  <a:pt x="672982" y="555311"/>
                  <a:pt x="675134" y="555311"/>
                </a:cubicBezTo>
                <a:cubicBezTo>
                  <a:pt x="677286" y="555311"/>
                  <a:pt x="679272" y="554923"/>
                  <a:pt x="681070" y="554132"/>
                </a:cubicBezTo>
                <a:cubicBezTo>
                  <a:pt x="682882" y="553341"/>
                  <a:pt x="684440" y="552249"/>
                  <a:pt x="685762" y="550840"/>
                </a:cubicBezTo>
                <a:cubicBezTo>
                  <a:pt x="687082" y="549440"/>
                  <a:pt x="688102" y="547778"/>
                  <a:pt x="688822" y="545855"/>
                </a:cubicBezTo>
                <a:cubicBezTo>
                  <a:pt x="689566" y="543940"/>
                  <a:pt x="689922" y="541851"/>
                  <a:pt x="689922" y="539588"/>
                </a:cubicBezTo>
                <a:lnTo>
                  <a:pt x="689922" y="495498"/>
                </a:lnTo>
                <a:lnTo>
                  <a:pt x="706176" y="495498"/>
                </a:lnTo>
                <a:lnTo>
                  <a:pt x="706176" y="540205"/>
                </a:lnTo>
                <a:cubicBezTo>
                  <a:pt x="706176" y="544526"/>
                  <a:pt x="705518" y="548498"/>
                  <a:pt x="704206" y="552130"/>
                </a:cubicBezTo>
                <a:cubicBezTo>
                  <a:pt x="702878" y="555762"/>
                  <a:pt x="700922" y="558911"/>
                  <a:pt x="698310" y="561586"/>
                </a:cubicBezTo>
                <a:cubicBezTo>
                  <a:pt x="695706" y="564253"/>
                  <a:pt x="692462" y="566349"/>
                  <a:pt x="688578" y="567853"/>
                </a:cubicBezTo>
                <a:cubicBezTo>
                  <a:pt x="684678" y="569356"/>
                  <a:pt x="680198" y="570116"/>
                  <a:pt x="675134" y="570116"/>
                </a:cubicBezTo>
                <a:cubicBezTo>
                  <a:pt x="669990" y="570116"/>
                  <a:pt x="665480" y="569356"/>
                  <a:pt x="661586" y="567853"/>
                </a:cubicBezTo>
                <a:cubicBezTo>
                  <a:pt x="657686" y="566349"/>
                  <a:pt x="654450" y="564253"/>
                  <a:pt x="651854" y="561586"/>
                </a:cubicBezTo>
                <a:cubicBezTo>
                  <a:pt x="649242" y="558911"/>
                  <a:pt x="647282" y="555762"/>
                  <a:pt x="645958" y="552130"/>
                </a:cubicBezTo>
                <a:cubicBezTo>
                  <a:pt x="644638" y="548498"/>
                  <a:pt x="643982" y="544526"/>
                  <a:pt x="643982" y="540205"/>
                </a:cubicBezTo>
                <a:close/>
                <a:moveTo>
                  <a:pt x="538270" y="495497"/>
                </a:moveTo>
                <a:lnTo>
                  <a:pt x="551714" y="495497"/>
                </a:lnTo>
                <a:lnTo>
                  <a:pt x="583798" y="568264"/>
                </a:lnTo>
                <a:lnTo>
                  <a:pt x="565466" y="568264"/>
                </a:lnTo>
                <a:lnTo>
                  <a:pt x="559110" y="552849"/>
                </a:lnTo>
                <a:lnTo>
                  <a:pt x="530450" y="552849"/>
                </a:lnTo>
                <a:lnTo>
                  <a:pt x="524302" y="568264"/>
                </a:lnTo>
                <a:lnTo>
                  <a:pt x="506388" y="568264"/>
                </a:lnTo>
                <a:close/>
                <a:moveTo>
                  <a:pt x="396200" y="495497"/>
                </a:moveTo>
                <a:lnTo>
                  <a:pt x="446320" y="495497"/>
                </a:lnTo>
                <a:lnTo>
                  <a:pt x="446320" y="510294"/>
                </a:lnTo>
                <a:lnTo>
                  <a:pt x="412454" y="510294"/>
                </a:lnTo>
                <a:lnTo>
                  <a:pt x="412454" y="523865"/>
                </a:lnTo>
                <a:lnTo>
                  <a:pt x="444446" y="523865"/>
                </a:lnTo>
                <a:lnTo>
                  <a:pt x="444446" y="538662"/>
                </a:lnTo>
                <a:lnTo>
                  <a:pt x="412454" y="538662"/>
                </a:lnTo>
                <a:lnTo>
                  <a:pt x="412454" y="553459"/>
                </a:lnTo>
                <a:lnTo>
                  <a:pt x="448194" y="553459"/>
                </a:lnTo>
                <a:lnTo>
                  <a:pt x="448194" y="568264"/>
                </a:lnTo>
                <a:lnTo>
                  <a:pt x="396200" y="568264"/>
                </a:lnTo>
                <a:close/>
                <a:moveTo>
                  <a:pt x="165202" y="495497"/>
                </a:moveTo>
                <a:lnTo>
                  <a:pt x="215322" y="495497"/>
                </a:lnTo>
                <a:lnTo>
                  <a:pt x="215322" y="510294"/>
                </a:lnTo>
                <a:lnTo>
                  <a:pt x="181462" y="510294"/>
                </a:lnTo>
                <a:lnTo>
                  <a:pt x="181462" y="523865"/>
                </a:lnTo>
                <a:lnTo>
                  <a:pt x="213446" y="523865"/>
                </a:lnTo>
                <a:lnTo>
                  <a:pt x="213446" y="538662"/>
                </a:lnTo>
                <a:lnTo>
                  <a:pt x="181462" y="538662"/>
                </a:lnTo>
                <a:lnTo>
                  <a:pt x="181462" y="553459"/>
                </a:lnTo>
                <a:lnTo>
                  <a:pt x="217198" y="553459"/>
                </a:lnTo>
                <a:lnTo>
                  <a:pt x="217198" y="568264"/>
                </a:lnTo>
                <a:lnTo>
                  <a:pt x="165202" y="568264"/>
                </a:lnTo>
                <a:close/>
                <a:moveTo>
                  <a:pt x="44286" y="495497"/>
                </a:moveTo>
                <a:lnTo>
                  <a:pt x="72836" y="495497"/>
                </a:lnTo>
                <a:cubicBezTo>
                  <a:pt x="76586" y="495497"/>
                  <a:pt x="80156" y="495861"/>
                  <a:pt x="83518" y="496581"/>
                </a:cubicBezTo>
                <a:cubicBezTo>
                  <a:pt x="86890" y="497293"/>
                  <a:pt x="89842" y="498496"/>
                  <a:pt x="92382" y="500174"/>
                </a:cubicBezTo>
                <a:cubicBezTo>
                  <a:pt x="94914" y="501851"/>
                  <a:pt x="96922" y="504114"/>
                  <a:pt x="98418" y="506963"/>
                </a:cubicBezTo>
                <a:cubicBezTo>
                  <a:pt x="99906" y="509804"/>
                  <a:pt x="100658" y="513349"/>
                  <a:pt x="100658" y="517598"/>
                </a:cubicBezTo>
                <a:cubicBezTo>
                  <a:pt x="100658" y="522733"/>
                  <a:pt x="99306" y="527101"/>
                  <a:pt x="96598" y="530701"/>
                </a:cubicBezTo>
                <a:cubicBezTo>
                  <a:pt x="93884" y="534302"/>
                  <a:pt x="89928" y="536581"/>
                  <a:pt x="84722" y="537538"/>
                </a:cubicBezTo>
                <a:lnTo>
                  <a:pt x="103474" y="568264"/>
                </a:lnTo>
                <a:lnTo>
                  <a:pt x="83986" y="568264"/>
                </a:lnTo>
                <a:lnTo>
                  <a:pt x="68562" y="539184"/>
                </a:lnTo>
                <a:lnTo>
                  <a:pt x="60548" y="539184"/>
                </a:lnTo>
                <a:lnTo>
                  <a:pt x="60548" y="568264"/>
                </a:lnTo>
                <a:lnTo>
                  <a:pt x="44286" y="568264"/>
                </a:lnTo>
                <a:close/>
                <a:moveTo>
                  <a:pt x="308004" y="493645"/>
                </a:moveTo>
                <a:cubicBezTo>
                  <a:pt x="312166" y="493645"/>
                  <a:pt x="316202" y="494223"/>
                  <a:pt x="320086" y="495386"/>
                </a:cubicBezTo>
                <a:cubicBezTo>
                  <a:pt x="323972" y="496557"/>
                  <a:pt x="327494" y="498512"/>
                  <a:pt x="330610" y="501249"/>
                </a:cubicBezTo>
                <a:lnTo>
                  <a:pt x="319462" y="513277"/>
                </a:lnTo>
                <a:cubicBezTo>
                  <a:pt x="318132" y="511631"/>
                  <a:pt x="316352" y="510412"/>
                  <a:pt x="314096" y="509629"/>
                </a:cubicBezTo>
                <a:cubicBezTo>
                  <a:pt x="311834" y="508838"/>
                  <a:pt x="309698" y="508442"/>
                  <a:pt x="307686" y="508442"/>
                </a:cubicBezTo>
                <a:cubicBezTo>
                  <a:pt x="306500" y="508442"/>
                  <a:pt x="305298" y="508585"/>
                  <a:pt x="304046" y="508854"/>
                </a:cubicBezTo>
                <a:cubicBezTo>
                  <a:pt x="302782" y="509131"/>
                  <a:pt x="301610" y="509558"/>
                  <a:pt x="300502" y="510136"/>
                </a:cubicBezTo>
                <a:cubicBezTo>
                  <a:pt x="299394" y="510721"/>
                  <a:pt x="298484" y="511489"/>
                  <a:pt x="297788" y="512454"/>
                </a:cubicBezTo>
                <a:cubicBezTo>
                  <a:pt x="297100" y="513411"/>
                  <a:pt x="296750" y="514575"/>
                  <a:pt x="296750" y="515944"/>
                </a:cubicBezTo>
                <a:cubicBezTo>
                  <a:pt x="296750" y="518143"/>
                  <a:pt x="297574" y="519821"/>
                  <a:pt x="299252" y="520984"/>
                </a:cubicBezTo>
                <a:cubicBezTo>
                  <a:pt x="300906" y="522147"/>
                  <a:pt x="303018" y="523144"/>
                  <a:pt x="305550" y="523967"/>
                </a:cubicBezTo>
                <a:cubicBezTo>
                  <a:pt x="308090" y="524782"/>
                  <a:pt x="310822" y="525605"/>
                  <a:pt x="313726" y="526428"/>
                </a:cubicBezTo>
                <a:cubicBezTo>
                  <a:pt x="316644" y="527251"/>
                  <a:pt x="319374" y="528414"/>
                  <a:pt x="321914" y="529926"/>
                </a:cubicBezTo>
                <a:cubicBezTo>
                  <a:pt x="324446" y="531429"/>
                  <a:pt x="326542" y="533455"/>
                  <a:pt x="328222" y="535987"/>
                </a:cubicBezTo>
                <a:cubicBezTo>
                  <a:pt x="329874" y="538527"/>
                  <a:pt x="330714" y="541914"/>
                  <a:pt x="330714" y="546163"/>
                </a:cubicBezTo>
                <a:cubicBezTo>
                  <a:pt x="330714" y="550206"/>
                  <a:pt x="329946" y="553735"/>
                  <a:pt x="328418" y="556750"/>
                </a:cubicBezTo>
                <a:cubicBezTo>
                  <a:pt x="326898" y="559765"/>
                  <a:pt x="324826" y="562265"/>
                  <a:pt x="322222" y="564252"/>
                </a:cubicBezTo>
                <a:cubicBezTo>
                  <a:pt x="319620" y="566238"/>
                  <a:pt x="316590" y="567717"/>
                  <a:pt x="313162" y="568675"/>
                </a:cubicBezTo>
                <a:cubicBezTo>
                  <a:pt x="309714" y="569632"/>
                  <a:pt x="306090" y="570115"/>
                  <a:pt x="302266" y="570115"/>
                </a:cubicBezTo>
                <a:cubicBezTo>
                  <a:pt x="297472" y="570115"/>
                  <a:pt x="293032" y="569395"/>
                  <a:pt x="288934" y="567955"/>
                </a:cubicBezTo>
                <a:cubicBezTo>
                  <a:pt x="284834" y="566515"/>
                  <a:pt x="281006" y="564188"/>
                  <a:pt x="277476" y="560968"/>
                </a:cubicBezTo>
                <a:lnTo>
                  <a:pt x="289036" y="548426"/>
                </a:lnTo>
                <a:cubicBezTo>
                  <a:pt x="290698" y="550618"/>
                  <a:pt x="292802" y="552311"/>
                  <a:pt x="295342" y="553514"/>
                </a:cubicBezTo>
                <a:cubicBezTo>
                  <a:pt x="297874" y="554709"/>
                  <a:pt x="300502" y="555310"/>
                  <a:pt x="303208" y="555310"/>
                </a:cubicBezTo>
                <a:cubicBezTo>
                  <a:pt x="304530" y="555310"/>
                  <a:pt x="305874" y="555160"/>
                  <a:pt x="307220" y="554851"/>
                </a:cubicBezTo>
                <a:cubicBezTo>
                  <a:pt x="308574" y="554542"/>
                  <a:pt x="309792" y="554076"/>
                  <a:pt x="310868" y="553458"/>
                </a:cubicBezTo>
                <a:cubicBezTo>
                  <a:pt x="311944" y="552841"/>
                  <a:pt x="312814" y="552058"/>
                  <a:pt x="313470" y="551100"/>
                </a:cubicBezTo>
                <a:cubicBezTo>
                  <a:pt x="314120" y="550135"/>
                  <a:pt x="314452" y="549011"/>
                  <a:pt x="314452" y="547706"/>
                </a:cubicBezTo>
                <a:cubicBezTo>
                  <a:pt x="314452" y="545514"/>
                  <a:pt x="313606" y="543781"/>
                  <a:pt x="311912" y="542515"/>
                </a:cubicBezTo>
                <a:cubicBezTo>
                  <a:pt x="310194" y="541249"/>
                  <a:pt x="308066" y="540165"/>
                  <a:pt x="305494" y="539279"/>
                </a:cubicBezTo>
                <a:cubicBezTo>
                  <a:pt x="302922" y="538392"/>
                  <a:pt x="300154" y="537498"/>
                  <a:pt x="297162" y="536604"/>
                </a:cubicBezTo>
                <a:cubicBezTo>
                  <a:pt x="294172" y="535718"/>
                  <a:pt x="291402" y="534515"/>
                  <a:pt x="288830" y="533004"/>
                </a:cubicBezTo>
                <a:cubicBezTo>
                  <a:pt x="286258" y="531500"/>
                  <a:pt x="284122" y="529514"/>
                  <a:pt x="282422" y="527045"/>
                </a:cubicBezTo>
                <a:cubicBezTo>
                  <a:pt x="280720" y="524584"/>
                  <a:pt x="279866" y="521324"/>
                  <a:pt x="279866" y="517281"/>
                </a:cubicBezTo>
                <a:cubicBezTo>
                  <a:pt x="279866" y="513380"/>
                  <a:pt x="280642" y="509954"/>
                  <a:pt x="282208" y="507002"/>
                </a:cubicBezTo>
                <a:cubicBezTo>
                  <a:pt x="283774" y="504058"/>
                  <a:pt x="285862" y="501590"/>
                  <a:pt x="288466" y="499604"/>
                </a:cubicBezTo>
                <a:cubicBezTo>
                  <a:pt x="291062" y="497617"/>
                  <a:pt x="294070" y="496130"/>
                  <a:pt x="297472" y="495133"/>
                </a:cubicBezTo>
                <a:cubicBezTo>
                  <a:pt x="300882" y="494144"/>
                  <a:pt x="304386" y="493645"/>
                  <a:pt x="308004" y="493645"/>
                </a:cubicBezTo>
                <a:close/>
                <a:moveTo>
                  <a:pt x="211470" y="475207"/>
                </a:moveTo>
                <a:lnTo>
                  <a:pt x="193438" y="490007"/>
                </a:lnTo>
                <a:lnTo>
                  <a:pt x="179678" y="490008"/>
                </a:lnTo>
                <a:lnTo>
                  <a:pt x="190204" y="475209"/>
                </a:lnTo>
                <a:close/>
                <a:moveTo>
                  <a:pt x="183374" y="177169"/>
                </a:moveTo>
                <a:cubicBezTo>
                  <a:pt x="134874" y="176046"/>
                  <a:pt x="91038" y="189252"/>
                  <a:pt x="79834" y="217192"/>
                </a:cubicBezTo>
                <a:cubicBezTo>
                  <a:pt x="66446" y="250292"/>
                  <a:pt x="104300" y="268943"/>
                  <a:pt x="137106" y="284270"/>
                </a:cubicBezTo>
                <a:cubicBezTo>
                  <a:pt x="163218" y="296456"/>
                  <a:pt x="183768" y="308024"/>
                  <a:pt x="176560" y="323241"/>
                </a:cubicBezTo>
                <a:cubicBezTo>
                  <a:pt x="170902" y="335007"/>
                  <a:pt x="152482" y="340570"/>
                  <a:pt x="125656" y="339968"/>
                </a:cubicBezTo>
                <a:cubicBezTo>
                  <a:pt x="102456" y="339446"/>
                  <a:pt x="73478" y="332839"/>
                  <a:pt x="50658" y="321516"/>
                </a:cubicBezTo>
                <a:lnTo>
                  <a:pt x="37088" y="350508"/>
                </a:lnTo>
                <a:cubicBezTo>
                  <a:pt x="53878" y="358168"/>
                  <a:pt x="88474" y="368621"/>
                  <a:pt x="118014" y="369333"/>
                </a:cubicBezTo>
                <a:cubicBezTo>
                  <a:pt x="173466" y="370528"/>
                  <a:pt x="209390" y="356823"/>
                  <a:pt x="223752" y="326967"/>
                </a:cubicBezTo>
                <a:cubicBezTo>
                  <a:pt x="240774" y="291755"/>
                  <a:pt x="198574" y="272464"/>
                  <a:pt x="164658" y="256329"/>
                </a:cubicBezTo>
                <a:cubicBezTo>
                  <a:pt x="138118" y="243677"/>
                  <a:pt x="120054" y="237062"/>
                  <a:pt x="124414" y="224346"/>
                </a:cubicBezTo>
                <a:cubicBezTo>
                  <a:pt x="129542" y="209295"/>
                  <a:pt x="156254" y="203606"/>
                  <a:pt x="180446" y="204136"/>
                </a:cubicBezTo>
                <a:cubicBezTo>
                  <a:pt x="192678" y="204437"/>
                  <a:pt x="201350" y="205980"/>
                  <a:pt x="211282" y="208227"/>
                </a:cubicBezTo>
                <a:lnTo>
                  <a:pt x="220050" y="180991"/>
                </a:lnTo>
                <a:cubicBezTo>
                  <a:pt x="207444" y="178696"/>
                  <a:pt x="198446" y="177533"/>
                  <a:pt x="183374" y="177169"/>
                </a:cubicBezTo>
                <a:close/>
                <a:moveTo>
                  <a:pt x="547008" y="176671"/>
                </a:moveTo>
                <a:cubicBezTo>
                  <a:pt x="500282" y="176671"/>
                  <a:pt x="459682" y="192536"/>
                  <a:pt x="433378" y="220468"/>
                </a:cubicBezTo>
                <a:cubicBezTo>
                  <a:pt x="432580" y="221331"/>
                  <a:pt x="431710" y="221299"/>
                  <a:pt x="431194" y="221299"/>
                </a:cubicBezTo>
                <a:cubicBezTo>
                  <a:pt x="430372" y="221299"/>
                  <a:pt x="429858" y="221149"/>
                  <a:pt x="430064" y="220468"/>
                </a:cubicBezTo>
                <a:lnTo>
                  <a:pt x="443262" y="179686"/>
                </a:lnTo>
                <a:lnTo>
                  <a:pt x="404670" y="179686"/>
                </a:lnTo>
                <a:lnTo>
                  <a:pt x="362488" y="310200"/>
                </a:lnTo>
                <a:cubicBezTo>
                  <a:pt x="349076" y="271712"/>
                  <a:pt x="321452" y="221006"/>
                  <a:pt x="287680" y="179686"/>
                </a:cubicBezTo>
                <a:lnTo>
                  <a:pt x="246312" y="179686"/>
                </a:lnTo>
                <a:lnTo>
                  <a:pt x="215358" y="274719"/>
                </a:lnTo>
                <a:cubicBezTo>
                  <a:pt x="230914" y="286026"/>
                  <a:pt x="235826" y="294327"/>
                  <a:pt x="239894" y="306054"/>
                </a:cubicBezTo>
                <a:cubicBezTo>
                  <a:pt x="240162" y="306718"/>
                  <a:pt x="240638" y="306916"/>
                  <a:pt x="241374" y="306916"/>
                </a:cubicBezTo>
                <a:cubicBezTo>
                  <a:pt x="242142" y="306916"/>
                  <a:pt x="242474" y="306687"/>
                  <a:pt x="242688" y="306054"/>
                </a:cubicBezTo>
                <a:cubicBezTo>
                  <a:pt x="243004" y="305112"/>
                  <a:pt x="269710" y="223475"/>
                  <a:pt x="269710" y="223475"/>
                </a:cubicBezTo>
                <a:cubicBezTo>
                  <a:pt x="296954" y="261892"/>
                  <a:pt x="323968" y="312447"/>
                  <a:pt x="338434" y="365899"/>
                </a:cubicBezTo>
                <a:lnTo>
                  <a:pt x="382870" y="365899"/>
                </a:lnTo>
                <a:lnTo>
                  <a:pt x="404806" y="298204"/>
                </a:lnTo>
                <a:cubicBezTo>
                  <a:pt x="405034" y="297540"/>
                  <a:pt x="405542" y="297381"/>
                  <a:pt x="406246" y="297381"/>
                </a:cubicBezTo>
                <a:cubicBezTo>
                  <a:pt x="406966" y="297381"/>
                  <a:pt x="407528" y="297603"/>
                  <a:pt x="407582" y="298204"/>
                </a:cubicBezTo>
                <a:cubicBezTo>
                  <a:pt x="414302" y="340680"/>
                  <a:pt x="457118" y="369254"/>
                  <a:pt x="517802" y="369254"/>
                </a:cubicBezTo>
                <a:cubicBezTo>
                  <a:pt x="557112" y="369254"/>
                  <a:pt x="592538" y="359094"/>
                  <a:pt x="601362" y="354425"/>
                </a:cubicBezTo>
                <a:lnTo>
                  <a:pt x="624332" y="282972"/>
                </a:lnTo>
                <a:lnTo>
                  <a:pt x="712702" y="282972"/>
                </a:lnTo>
                <a:lnTo>
                  <a:pt x="721652" y="255269"/>
                </a:lnTo>
                <a:lnTo>
                  <a:pt x="633322" y="255269"/>
                </a:lnTo>
                <a:lnTo>
                  <a:pt x="648554" y="208378"/>
                </a:lnTo>
                <a:lnTo>
                  <a:pt x="753874" y="208378"/>
                </a:lnTo>
                <a:lnTo>
                  <a:pt x="763006" y="179654"/>
                </a:lnTo>
                <a:lnTo>
                  <a:pt x="615130" y="179654"/>
                </a:lnTo>
                <a:lnTo>
                  <a:pt x="564962" y="334437"/>
                </a:lnTo>
                <a:cubicBezTo>
                  <a:pt x="554302" y="337096"/>
                  <a:pt x="541136" y="338362"/>
                  <a:pt x="527400" y="338362"/>
                </a:cubicBezTo>
                <a:cubicBezTo>
                  <a:pt x="497742" y="338362"/>
                  <a:pt x="474020" y="331446"/>
                  <a:pt x="460568" y="315984"/>
                </a:cubicBezTo>
                <a:cubicBezTo>
                  <a:pt x="450494" y="304337"/>
                  <a:pt x="446490" y="289350"/>
                  <a:pt x="448952" y="272590"/>
                </a:cubicBezTo>
                <a:cubicBezTo>
                  <a:pt x="454910" y="232717"/>
                  <a:pt x="494300" y="207555"/>
                  <a:pt x="546992" y="207555"/>
                </a:cubicBezTo>
                <a:cubicBezTo>
                  <a:pt x="558054" y="207555"/>
                  <a:pt x="569472" y="208203"/>
                  <a:pt x="579704" y="209501"/>
                </a:cubicBezTo>
                <a:lnTo>
                  <a:pt x="590126" y="179409"/>
                </a:lnTo>
                <a:cubicBezTo>
                  <a:pt x="577434" y="177517"/>
                  <a:pt x="562058" y="176671"/>
                  <a:pt x="547008" y="176671"/>
                </a:cubicBezTo>
                <a:close/>
                <a:moveTo>
                  <a:pt x="71184" y="0"/>
                </a:moveTo>
                <a:cubicBezTo>
                  <a:pt x="231062" y="0"/>
                  <a:pt x="583138" y="21634"/>
                  <a:pt x="818632" y="170427"/>
                </a:cubicBezTo>
                <a:cubicBezTo>
                  <a:pt x="826030" y="175072"/>
                  <a:pt x="827764" y="179385"/>
                  <a:pt x="825050" y="187970"/>
                </a:cubicBezTo>
                <a:cubicBezTo>
                  <a:pt x="823776" y="192038"/>
                  <a:pt x="750518" y="418195"/>
                  <a:pt x="750518" y="418195"/>
                </a:cubicBezTo>
                <a:cubicBezTo>
                  <a:pt x="747464" y="426669"/>
                  <a:pt x="742258" y="427239"/>
                  <a:pt x="735778" y="427239"/>
                </a:cubicBezTo>
                <a:lnTo>
                  <a:pt x="12810" y="427239"/>
                </a:lnTo>
                <a:cubicBezTo>
                  <a:pt x="5042" y="427239"/>
                  <a:pt x="0" y="420956"/>
                  <a:pt x="0" y="414009"/>
                </a:cubicBezTo>
                <a:lnTo>
                  <a:pt x="0" y="14521"/>
                </a:lnTo>
                <a:cubicBezTo>
                  <a:pt x="0" y="5595"/>
                  <a:pt x="5958" y="1409"/>
                  <a:pt x="15154" y="1005"/>
                </a:cubicBezTo>
                <a:cubicBezTo>
                  <a:pt x="29278" y="420"/>
                  <a:pt x="48222" y="0"/>
                  <a:pt x="7118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E6F63F9F-6338-F8DC-9E20-76CD0D6B1E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49180" y="804107"/>
            <a:ext cx="4989640" cy="700704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0"/>
              </a:spcBef>
              <a:spcAft>
                <a:spcPts val="0"/>
              </a:spcAft>
              <a:defRPr lang="fr-FR" sz="2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lang="fr-FR" sz="2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fr-FR"/>
              <a:t>Placez ici </a:t>
            </a:r>
            <a:br>
              <a:rPr lang="fr-FR"/>
            </a:br>
            <a:r>
              <a:rPr lang="fr-FR"/>
              <a:t>votre illustration</a:t>
            </a:r>
          </a:p>
        </p:txBody>
      </p:sp>
    </p:spTree>
    <p:extLst>
      <p:ext uri="{BB962C8B-B14F-4D97-AF65-F5344CB8AC3E}">
        <p14:creationId xmlns:p14="http://schemas.microsoft.com/office/powerpoint/2010/main" val="85464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.Infographi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36">
            <a:extLst>
              <a:ext uri="{FF2B5EF4-FFF2-40B4-BE49-F238E27FC236}">
                <a16:creationId xmlns:a16="http://schemas.microsoft.com/office/drawing/2014/main" id="{336DA9FF-3CE2-9427-BC2B-4A269C53690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4011" y="327872"/>
            <a:ext cx="5163092" cy="58532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fr-FR" sz="133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7EDDB292-62B2-08B1-6747-EE8B071602C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1" y="0"/>
            <a:ext cx="6096001" cy="6858000"/>
          </a:xfrm>
          <a:prstGeom prst="rect">
            <a:avLst/>
          </a:prstGeom>
          <a:gradFill>
            <a:gsLst>
              <a:gs pos="0">
                <a:srgbClr val="91C0BF"/>
              </a:gs>
              <a:gs pos="58000">
                <a:srgbClr val="00AFB5"/>
              </a:gs>
              <a:gs pos="100000">
                <a:srgbClr val="00AFB5"/>
              </a:gs>
            </a:gsLst>
            <a:lin ang="0" scaled="1"/>
          </a:gradFill>
        </p:spPr>
        <p:txBody>
          <a:bodyPr lIns="576000" rIns="576000" anchor="ctr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lang="fr-FR" sz="4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508ECC"/>
                </a:solidFill>
                <a:latin typeface="+mj-lt"/>
              </a:defRPr>
            </a:lvl2pPr>
          </a:lstStyle>
          <a:p>
            <a:pPr lvl="0"/>
            <a:r>
              <a:rPr lang="fr-FR" err="1"/>
              <a:t>Natiorenem</a:t>
            </a:r>
            <a:br>
              <a:rPr lang="fr-FR"/>
            </a:br>
            <a:r>
              <a:rPr lang="fr-FR" err="1"/>
              <a:t>fugiantiur</a:t>
            </a:r>
            <a:r>
              <a:rPr lang="fr-FR"/>
              <a:t> </a:t>
            </a:r>
            <a:r>
              <a:rPr lang="fr-FR" err="1"/>
              <a:t>atissi</a:t>
            </a:r>
            <a:br>
              <a:rPr lang="fr-FR"/>
            </a:br>
            <a:r>
              <a:rPr lang="fr-FR" err="1"/>
              <a:t>doluptas</a:t>
            </a:r>
            <a:r>
              <a:rPr lang="fr-FR"/>
              <a:t> arum</a:t>
            </a:r>
          </a:p>
          <a:p>
            <a:pPr lvl="0"/>
            <a:r>
              <a:rPr lang="fr-FR"/>
              <a:t>ipsum </a:t>
            </a:r>
            <a:r>
              <a:rPr lang="fr-FR" err="1"/>
              <a:t>idebit</a:t>
            </a:r>
            <a:r>
              <a:rPr lang="fr-FR"/>
              <a:t> volo</a:t>
            </a:r>
            <a:br>
              <a:rPr lang="fr-FR"/>
            </a:br>
            <a:r>
              <a:rPr lang="fr-FR"/>
              <a:t>te </a:t>
            </a:r>
            <a:r>
              <a:rPr lang="fr-FR" err="1"/>
              <a:t>maiores</a:t>
            </a:r>
            <a:r>
              <a:rPr lang="fr-FR"/>
              <a:t> mai.</a:t>
            </a:r>
          </a:p>
        </p:txBody>
      </p:sp>
      <p:sp>
        <p:nvSpPr>
          <p:cNvPr id="7" name="Espace réservé du graphique SmartArt 38">
            <a:extLst>
              <a:ext uri="{FF2B5EF4-FFF2-40B4-BE49-F238E27FC236}">
                <a16:creationId xmlns:a16="http://schemas.microsoft.com/office/drawing/2014/main" id="{170108B4-B189-2963-C0F8-650C08DCB5D7}"/>
              </a:ext>
            </a:extLst>
          </p:cNvPr>
          <p:cNvSpPr>
            <a:spLocks noGrp="1"/>
          </p:cNvSpPr>
          <p:nvPr>
            <p:ph type="dgm" sz="quarter" idx="16" hasCustomPrompt="1"/>
          </p:nvPr>
        </p:nvSpPr>
        <p:spPr>
          <a:xfrm>
            <a:off x="11139076" y="6383771"/>
            <a:ext cx="413345" cy="285059"/>
          </a:xfrm>
          <a:custGeom>
            <a:avLst/>
            <a:gdLst>
              <a:gd name="connsiteX0" fmla="*/ 544512 w 826259"/>
              <a:gd name="connsiteY0" fmla="*/ 516664 h 570116"/>
              <a:gd name="connsiteX1" fmla="*/ 535554 w 826259"/>
              <a:gd name="connsiteY1" fmla="*/ 539287 h 570116"/>
              <a:gd name="connsiteX2" fmla="*/ 553588 w 826259"/>
              <a:gd name="connsiteY2" fmla="*/ 539287 h 570116"/>
              <a:gd name="connsiteX3" fmla="*/ 60548 w 826259"/>
              <a:gd name="connsiteY3" fmla="*/ 509068 h 570116"/>
              <a:gd name="connsiteX4" fmla="*/ 60548 w 826259"/>
              <a:gd name="connsiteY4" fmla="*/ 525613 h 570116"/>
              <a:gd name="connsiteX5" fmla="*/ 70130 w 826259"/>
              <a:gd name="connsiteY5" fmla="*/ 525613 h 570116"/>
              <a:gd name="connsiteX6" fmla="*/ 74766 w 826259"/>
              <a:gd name="connsiteY6" fmla="*/ 525463 h 570116"/>
              <a:gd name="connsiteX7" fmla="*/ 79190 w 826259"/>
              <a:gd name="connsiteY7" fmla="*/ 524537 h 570116"/>
              <a:gd name="connsiteX8" fmla="*/ 82474 w 826259"/>
              <a:gd name="connsiteY8" fmla="*/ 522116 h 570116"/>
              <a:gd name="connsiteX9" fmla="*/ 83780 w 826259"/>
              <a:gd name="connsiteY9" fmla="*/ 517495 h 570116"/>
              <a:gd name="connsiteX10" fmla="*/ 82632 w 826259"/>
              <a:gd name="connsiteY10" fmla="*/ 513072 h 570116"/>
              <a:gd name="connsiteX11" fmla="*/ 79720 w 826259"/>
              <a:gd name="connsiteY11" fmla="*/ 510555 h 570116"/>
              <a:gd name="connsiteX12" fmla="*/ 75654 w 826259"/>
              <a:gd name="connsiteY12" fmla="*/ 509376 h 570116"/>
              <a:gd name="connsiteX13" fmla="*/ 71174 w 826259"/>
              <a:gd name="connsiteY13" fmla="*/ 509068 h 570116"/>
              <a:gd name="connsiteX14" fmla="*/ 643982 w 826259"/>
              <a:gd name="connsiteY14" fmla="*/ 495498 h 570116"/>
              <a:gd name="connsiteX15" fmla="*/ 660234 w 826259"/>
              <a:gd name="connsiteY15" fmla="*/ 495498 h 570116"/>
              <a:gd name="connsiteX16" fmla="*/ 660234 w 826259"/>
              <a:gd name="connsiteY16" fmla="*/ 539588 h 570116"/>
              <a:gd name="connsiteX17" fmla="*/ 661318 w 826259"/>
              <a:gd name="connsiteY17" fmla="*/ 545855 h 570116"/>
              <a:gd name="connsiteX18" fmla="*/ 664404 w 826259"/>
              <a:gd name="connsiteY18" fmla="*/ 550840 h 570116"/>
              <a:gd name="connsiteX19" fmla="*/ 669144 w 826259"/>
              <a:gd name="connsiteY19" fmla="*/ 554132 h 570116"/>
              <a:gd name="connsiteX20" fmla="*/ 675134 w 826259"/>
              <a:gd name="connsiteY20" fmla="*/ 555311 h 570116"/>
              <a:gd name="connsiteX21" fmla="*/ 681070 w 826259"/>
              <a:gd name="connsiteY21" fmla="*/ 554132 h 570116"/>
              <a:gd name="connsiteX22" fmla="*/ 685762 w 826259"/>
              <a:gd name="connsiteY22" fmla="*/ 550840 h 570116"/>
              <a:gd name="connsiteX23" fmla="*/ 688822 w 826259"/>
              <a:gd name="connsiteY23" fmla="*/ 545855 h 570116"/>
              <a:gd name="connsiteX24" fmla="*/ 689922 w 826259"/>
              <a:gd name="connsiteY24" fmla="*/ 539588 h 570116"/>
              <a:gd name="connsiteX25" fmla="*/ 689922 w 826259"/>
              <a:gd name="connsiteY25" fmla="*/ 495498 h 570116"/>
              <a:gd name="connsiteX26" fmla="*/ 706176 w 826259"/>
              <a:gd name="connsiteY26" fmla="*/ 495498 h 570116"/>
              <a:gd name="connsiteX27" fmla="*/ 706176 w 826259"/>
              <a:gd name="connsiteY27" fmla="*/ 540205 h 570116"/>
              <a:gd name="connsiteX28" fmla="*/ 704206 w 826259"/>
              <a:gd name="connsiteY28" fmla="*/ 552130 h 570116"/>
              <a:gd name="connsiteX29" fmla="*/ 698310 w 826259"/>
              <a:gd name="connsiteY29" fmla="*/ 561586 h 570116"/>
              <a:gd name="connsiteX30" fmla="*/ 688578 w 826259"/>
              <a:gd name="connsiteY30" fmla="*/ 567853 h 570116"/>
              <a:gd name="connsiteX31" fmla="*/ 675134 w 826259"/>
              <a:gd name="connsiteY31" fmla="*/ 570116 h 570116"/>
              <a:gd name="connsiteX32" fmla="*/ 661586 w 826259"/>
              <a:gd name="connsiteY32" fmla="*/ 567853 h 570116"/>
              <a:gd name="connsiteX33" fmla="*/ 651854 w 826259"/>
              <a:gd name="connsiteY33" fmla="*/ 561586 h 570116"/>
              <a:gd name="connsiteX34" fmla="*/ 645958 w 826259"/>
              <a:gd name="connsiteY34" fmla="*/ 552130 h 570116"/>
              <a:gd name="connsiteX35" fmla="*/ 643982 w 826259"/>
              <a:gd name="connsiteY35" fmla="*/ 540205 h 570116"/>
              <a:gd name="connsiteX36" fmla="*/ 538270 w 826259"/>
              <a:gd name="connsiteY36" fmla="*/ 495497 h 570116"/>
              <a:gd name="connsiteX37" fmla="*/ 551714 w 826259"/>
              <a:gd name="connsiteY37" fmla="*/ 495497 h 570116"/>
              <a:gd name="connsiteX38" fmla="*/ 583798 w 826259"/>
              <a:gd name="connsiteY38" fmla="*/ 568264 h 570116"/>
              <a:gd name="connsiteX39" fmla="*/ 565466 w 826259"/>
              <a:gd name="connsiteY39" fmla="*/ 568264 h 570116"/>
              <a:gd name="connsiteX40" fmla="*/ 559110 w 826259"/>
              <a:gd name="connsiteY40" fmla="*/ 552849 h 570116"/>
              <a:gd name="connsiteX41" fmla="*/ 530450 w 826259"/>
              <a:gd name="connsiteY41" fmla="*/ 552849 h 570116"/>
              <a:gd name="connsiteX42" fmla="*/ 524302 w 826259"/>
              <a:gd name="connsiteY42" fmla="*/ 568264 h 570116"/>
              <a:gd name="connsiteX43" fmla="*/ 506388 w 826259"/>
              <a:gd name="connsiteY43" fmla="*/ 568264 h 570116"/>
              <a:gd name="connsiteX44" fmla="*/ 396200 w 826259"/>
              <a:gd name="connsiteY44" fmla="*/ 495497 h 570116"/>
              <a:gd name="connsiteX45" fmla="*/ 446320 w 826259"/>
              <a:gd name="connsiteY45" fmla="*/ 495497 h 570116"/>
              <a:gd name="connsiteX46" fmla="*/ 446320 w 826259"/>
              <a:gd name="connsiteY46" fmla="*/ 510294 h 570116"/>
              <a:gd name="connsiteX47" fmla="*/ 412454 w 826259"/>
              <a:gd name="connsiteY47" fmla="*/ 510294 h 570116"/>
              <a:gd name="connsiteX48" fmla="*/ 412454 w 826259"/>
              <a:gd name="connsiteY48" fmla="*/ 523865 h 570116"/>
              <a:gd name="connsiteX49" fmla="*/ 444446 w 826259"/>
              <a:gd name="connsiteY49" fmla="*/ 523865 h 570116"/>
              <a:gd name="connsiteX50" fmla="*/ 444446 w 826259"/>
              <a:gd name="connsiteY50" fmla="*/ 538662 h 570116"/>
              <a:gd name="connsiteX51" fmla="*/ 412454 w 826259"/>
              <a:gd name="connsiteY51" fmla="*/ 538662 h 570116"/>
              <a:gd name="connsiteX52" fmla="*/ 412454 w 826259"/>
              <a:gd name="connsiteY52" fmla="*/ 553459 h 570116"/>
              <a:gd name="connsiteX53" fmla="*/ 448194 w 826259"/>
              <a:gd name="connsiteY53" fmla="*/ 553459 h 570116"/>
              <a:gd name="connsiteX54" fmla="*/ 448194 w 826259"/>
              <a:gd name="connsiteY54" fmla="*/ 568264 h 570116"/>
              <a:gd name="connsiteX55" fmla="*/ 396200 w 826259"/>
              <a:gd name="connsiteY55" fmla="*/ 568264 h 570116"/>
              <a:gd name="connsiteX56" fmla="*/ 165202 w 826259"/>
              <a:gd name="connsiteY56" fmla="*/ 495497 h 570116"/>
              <a:gd name="connsiteX57" fmla="*/ 215322 w 826259"/>
              <a:gd name="connsiteY57" fmla="*/ 495497 h 570116"/>
              <a:gd name="connsiteX58" fmla="*/ 215322 w 826259"/>
              <a:gd name="connsiteY58" fmla="*/ 510294 h 570116"/>
              <a:gd name="connsiteX59" fmla="*/ 181462 w 826259"/>
              <a:gd name="connsiteY59" fmla="*/ 510294 h 570116"/>
              <a:gd name="connsiteX60" fmla="*/ 181462 w 826259"/>
              <a:gd name="connsiteY60" fmla="*/ 523865 h 570116"/>
              <a:gd name="connsiteX61" fmla="*/ 213446 w 826259"/>
              <a:gd name="connsiteY61" fmla="*/ 523865 h 570116"/>
              <a:gd name="connsiteX62" fmla="*/ 213446 w 826259"/>
              <a:gd name="connsiteY62" fmla="*/ 538662 h 570116"/>
              <a:gd name="connsiteX63" fmla="*/ 181462 w 826259"/>
              <a:gd name="connsiteY63" fmla="*/ 538662 h 570116"/>
              <a:gd name="connsiteX64" fmla="*/ 181462 w 826259"/>
              <a:gd name="connsiteY64" fmla="*/ 553459 h 570116"/>
              <a:gd name="connsiteX65" fmla="*/ 217198 w 826259"/>
              <a:gd name="connsiteY65" fmla="*/ 553459 h 570116"/>
              <a:gd name="connsiteX66" fmla="*/ 217198 w 826259"/>
              <a:gd name="connsiteY66" fmla="*/ 568264 h 570116"/>
              <a:gd name="connsiteX67" fmla="*/ 165202 w 826259"/>
              <a:gd name="connsiteY67" fmla="*/ 568264 h 570116"/>
              <a:gd name="connsiteX68" fmla="*/ 44286 w 826259"/>
              <a:gd name="connsiteY68" fmla="*/ 495497 h 570116"/>
              <a:gd name="connsiteX69" fmla="*/ 72836 w 826259"/>
              <a:gd name="connsiteY69" fmla="*/ 495497 h 570116"/>
              <a:gd name="connsiteX70" fmla="*/ 83518 w 826259"/>
              <a:gd name="connsiteY70" fmla="*/ 496581 h 570116"/>
              <a:gd name="connsiteX71" fmla="*/ 92382 w 826259"/>
              <a:gd name="connsiteY71" fmla="*/ 500174 h 570116"/>
              <a:gd name="connsiteX72" fmla="*/ 98418 w 826259"/>
              <a:gd name="connsiteY72" fmla="*/ 506963 h 570116"/>
              <a:gd name="connsiteX73" fmla="*/ 100658 w 826259"/>
              <a:gd name="connsiteY73" fmla="*/ 517598 h 570116"/>
              <a:gd name="connsiteX74" fmla="*/ 96598 w 826259"/>
              <a:gd name="connsiteY74" fmla="*/ 530701 h 570116"/>
              <a:gd name="connsiteX75" fmla="*/ 84722 w 826259"/>
              <a:gd name="connsiteY75" fmla="*/ 537538 h 570116"/>
              <a:gd name="connsiteX76" fmla="*/ 103474 w 826259"/>
              <a:gd name="connsiteY76" fmla="*/ 568264 h 570116"/>
              <a:gd name="connsiteX77" fmla="*/ 83986 w 826259"/>
              <a:gd name="connsiteY77" fmla="*/ 568264 h 570116"/>
              <a:gd name="connsiteX78" fmla="*/ 68562 w 826259"/>
              <a:gd name="connsiteY78" fmla="*/ 539184 h 570116"/>
              <a:gd name="connsiteX79" fmla="*/ 60548 w 826259"/>
              <a:gd name="connsiteY79" fmla="*/ 539184 h 570116"/>
              <a:gd name="connsiteX80" fmla="*/ 60548 w 826259"/>
              <a:gd name="connsiteY80" fmla="*/ 568264 h 570116"/>
              <a:gd name="connsiteX81" fmla="*/ 44286 w 826259"/>
              <a:gd name="connsiteY81" fmla="*/ 568264 h 570116"/>
              <a:gd name="connsiteX82" fmla="*/ 308004 w 826259"/>
              <a:gd name="connsiteY82" fmla="*/ 493645 h 570116"/>
              <a:gd name="connsiteX83" fmla="*/ 320086 w 826259"/>
              <a:gd name="connsiteY83" fmla="*/ 495386 h 570116"/>
              <a:gd name="connsiteX84" fmla="*/ 330610 w 826259"/>
              <a:gd name="connsiteY84" fmla="*/ 501249 h 570116"/>
              <a:gd name="connsiteX85" fmla="*/ 319462 w 826259"/>
              <a:gd name="connsiteY85" fmla="*/ 513277 h 570116"/>
              <a:gd name="connsiteX86" fmla="*/ 314096 w 826259"/>
              <a:gd name="connsiteY86" fmla="*/ 509629 h 570116"/>
              <a:gd name="connsiteX87" fmla="*/ 307686 w 826259"/>
              <a:gd name="connsiteY87" fmla="*/ 508442 h 570116"/>
              <a:gd name="connsiteX88" fmla="*/ 304046 w 826259"/>
              <a:gd name="connsiteY88" fmla="*/ 508854 h 570116"/>
              <a:gd name="connsiteX89" fmla="*/ 300502 w 826259"/>
              <a:gd name="connsiteY89" fmla="*/ 510136 h 570116"/>
              <a:gd name="connsiteX90" fmla="*/ 297788 w 826259"/>
              <a:gd name="connsiteY90" fmla="*/ 512454 h 570116"/>
              <a:gd name="connsiteX91" fmla="*/ 296750 w 826259"/>
              <a:gd name="connsiteY91" fmla="*/ 515944 h 570116"/>
              <a:gd name="connsiteX92" fmla="*/ 299252 w 826259"/>
              <a:gd name="connsiteY92" fmla="*/ 520984 h 570116"/>
              <a:gd name="connsiteX93" fmla="*/ 305550 w 826259"/>
              <a:gd name="connsiteY93" fmla="*/ 523967 h 570116"/>
              <a:gd name="connsiteX94" fmla="*/ 313726 w 826259"/>
              <a:gd name="connsiteY94" fmla="*/ 526428 h 570116"/>
              <a:gd name="connsiteX95" fmla="*/ 321914 w 826259"/>
              <a:gd name="connsiteY95" fmla="*/ 529926 h 570116"/>
              <a:gd name="connsiteX96" fmla="*/ 328222 w 826259"/>
              <a:gd name="connsiteY96" fmla="*/ 535987 h 570116"/>
              <a:gd name="connsiteX97" fmla="*/ 330714 w 826259"/>
              <a:gd name="connsiteY97" fmla="*/ 546163 h 570116"/>
              <a:gd name="connsiteX98" fmla="*/ 328418 w 826259"/>
              <a:gd name="connsiteY98" fmla="*/ 556750 h 570116"/>
              <a:gd name="connsiteX99" fmla="*/ 322222 w 826259"/>
              <a:gd name="connsiteY99" fmla="*/ 564252 h 570116"/>
              <a:gd name="connsiteX100" fmla="*/ 313162 w 826259"/>
              <a:gd name="connsiteY100" fmla="*/ 568675 h 570116"/>
              <a:gd name="connsiteX101" fmla="*/ 302266 w 826259"/>
              <a:gd name="connsiteY101" fmla="*/ 570115 h 570116"/>
              <a:gd name="connsiteX102" fmla="*/ 288934 w 826259"/>
              <a:gd name="connsiteY102" fmla="*/ 567955 h 570116"/>
              <a:gd name="connsiteX103" fmla="*/ 277476 w 826259"/>
              <a:gd name="connsiteY103" fmla="*/ 560968 h 570116"/>
              <a:gd name="connsiteX104" fmla="*/ 289036 w 826259"/>
              <a:gd name="connsiteY104" fmla="*/ 548426 h 570116"/>
              <a:gd name="connsiteX105" fmla="*/ 295342 w 826259"/>
              <a:gd name="connsiteY105" fmla="*/ 553514 h 570116"/>
              <a:gd name="connsiteX106" fmla="*/ 303208 w 826259"/>
              <a:gd name="connsiteY106" fmla="*/ 555310 h 570116"/>
              <a:gd name="connsiteX107" fmla="*/ 307220 w 826259"/>
              <a:gd name="connsiteY107" fmla="*/ 554851 h 570116"/>
              <a:gd name="connsiteX108" fmla="*/ 310868 w 826259"/>
              <a:gd name="connsiteY108" fmla="*/ 553458 h 570116"/>
              <a:gd name="connsiteX109" fmla="*/ 313470 w 826259"/>
              <a:gd name="connsiteY109" fmla="*/ 551100 h 570116"/>
              <a:gd name="connsiteX110" fmla="*/ 314452 w 826259"/>
              <a:gd name="connsiteY110" fmla="*/ 547706 h 570116"/>
              <a:gd name="connsiteX111" fmla="*/ 311912 w 826259"/>
              <a:gd name="connsiteY111" fmla="*/ 542515 h 570116"/>
              <a:gd name="connsiteX112" fmla="*/ 305494 w 826259"/>
              <a:gd name="connsiteY112" fmla="*/ 539279 h 570116"/>
              <a:gd name="connsiteX113" fmla="*/ 297162 w 826259"/>
              <a:gd name="connsiteY113" fmla="*/ 536604 h 570116"/>
              <a:gd name="connsiteX114" fmla="*/ 288830 w 826259"/>
              <a:gd name="connsiteY114" fmla="*/ 533004 h 570116"/>
              <a:gd name="connsiteX115" fmla="*/ 282422 w 826259"/>
              <a:gd name="connsiteY115" fmla="*/ 527045 h 570116"/>
              <a:gd name="connsiteX116" fmla="*/ 279866 w 826259"/>
              <a:gd name="connsiteY116" fmla="*/ 517281 h 570116"/>
              <a:gd name="connsiteX117" fmla="*/ 282208 w 826259"/>
              <a:gd name="connsiteY117" fmla="*/ 507002 h 570116"/>
              <a:gd name="connsiteX118" fmla="*/ 288466 w 826259"/>
              <a:gd name="connsiteY118" fmla="*/ 499604 h 570116"/>
              <a:gd name="connsiteX119" fmla="*/ 297472 w 826259"/>
              <a:gd name="connsiteY119" fmla="*/ 495133 h 570116"/>
              <a:gd name="connsiteX120" fmla="*/ 308004 w 826259"/>
              <a:gd name="connsiteY120" fmla="*/ 493645 h 570116"/>
              <a:gd name="connsiteX121" fmla="*/ 211470 w 826259"/>
              <a:gd name="connsiteY121" fmla="*/ 475207 h 570116"/>
              <a:gd name="connsiteX122" fmla="*/ 193438 w 826259"/>
              <a:gd name="connsiteY122" fmla="*/ 490007 h 570116"/>
              <a:gd name="connsiteX123" fmla="*/ 179678 w 826259"/>
              <a:gd name="connsiteY123" fmla="*/ 490008 h 570116"/>
              <a:gd name="connsiteX124" fmla="*/ 190204 w 826259"/>
              <a:gd name="connsiteY124" fmla="*/ 475209 h 570116"/>
              <a:gd name="connsiteX125" fmla="*/ 183374 w 826259"/>
              <a:gd name="connsiteY125" fmla="*/ 177169 h 570116"/>
              <a:gd name="connsiteX126" fmla="*/ 79834 w 826259"/>
              <a:gd name="connsiteY126" fmla="*/ 217192 h 570116"/>
              <a:gd name="connsiteX127" fmla="*/ 137106 w 826259"/>
              <a:gd name="connsiteY127" fmla="*/ 284270 h 570116"/>
              <a:gd name="connsiteX128" fmla="*/ 176560 w 826259"/>
              <a:gd name="connsiteY128" fmla="*/ 323241 h 570116"/>
              <a:gd name="connsiteX129" fmla="*/ 125656 w 826259"/>
              <a:gd name="connsiteY129" fmla="*/ 339968 h 570116"/>
              <a:gd name="connsiteX130" fmla="*/ 50658 w 826259"/>
              <a:gd name="connsiteY130" fmla="*/ 321516 h 570116"/>
              <a:gd name="connsiteX131" fmla="*/ 37088 w 826259"/>
              <a:gd name="connsiteY131" fmla="*/ 350508 h 570116"/>
              <a:gd name="connsiteX132" fmla="*/ 118014 w 826259"/>
              <a:gd name="connsiteY132" fmla="*/ 369333 h 570116"/>
              <a:gd name="connsiteX133" fmla="*/ 223752 w 826259"/>
              <a:gd name="connsiteY133" fmla="*/ 326967 h 570116"/>
              <a:gd name="connsiteX134" fmla="*/ 164658 w 826259"/>
              <a:gd name="connsiteY134" fmla="*/ 256329 h 570116"/>
              <a:gd name="connsiteX135" fmla="*/ 124414 w 826259"/>
              <a:gd name="connsiteY135" fmla="*/ 224346 h 570116"/>
              <a:gd name="connsiteX136" fmla="*/ 180446 w 826259"/>
              <a:gd name="connsiteY136" fmla="*/ 204136 h 570116"/>
              <a:gd name="connsiteX137" fmla="*/ 211282 w 826259"/>
              <a:gd name="connsiteY137" fmla="*/ 208227 h 570116"/>
              <a:gd name="connsiteX138" fmla="*/ 220050 w 826259"/>
              <a:gd name="connsiteY138" fmla="*/ 180991 h 570116"/>
              <a:gd name="connsiteX139" fmla="*/ 183374 w 826259"/>
              <a:gd name="connsiteY139" fmla="*/ 177169 h 570116"/>
              <a:gd name="connsiteX140" fmla="*/ 547008 w 826259"/>
              <a:gd name="connsiteY140" fmla="*/ 176671 h 570116"/>
              <a:gd name="connsiteX141" fmla="*/ 433378 w 826259"/>
              <a:gd name="connsiteY141" fmla="*/ 220468 h 570116"/>
              <a:gd name="connsiteX142" fmla="*/ 431194 w 826259"/>
              <a:gd name="connsiteY142" fmla="*/ 221299 h 570116"/>
              <a:gd name="connsiteX143" fmla="*/ 430064 w 826259"/>
              <a:gd name="connsiteY143" fmla="*/ 220468 h 570116"/>
              <a:gd name="connsiteX144" fmla="*/ 443262 w 826259"/>
              <a:gd name="connsiteY144" fmla="*/ 179686 h 570116"/>
              <a:gd name="connsiteX145" fmla="*/ 404670 w 826259"/>
              <a:gd name="connsiteY145" fmla="*/ 179686 h 570116"/>
              <a:gd name="connsiteX146" fmla="*/ 362488 w 826259"/>
              <a:gd name="connsiteY146" fmla="*/ 310200 h 570116"/>
              <a:gd name="connsiteX147" fmla="*/ 287680 w 826259"/>
              <a:gd name="connsiteY147" fmla="*/ 179686 h 570116"/>
              <a:gd name="connsiteX148" fmla="*/ 246312 w 826259"/>
              <a:gd name="connsiteY148" fmla="*/ 179686 h 570116"/>
              <a:gd name="connsiteX149" fmla="*/ 215358 w 826259"/>
              <a:gd name="connsiteY149" fmla="*/ 274719 h 570116"/>
              <a:gd name="connsiteX150" fmla="*/ 239894 w 826259"/>
              <a:gd name="connsiteY150" fmla="*/ 306054 h 570116"/>
              <a:gd name="connsiteX151" fmla="*/ 241374 w 826259"/>
              <a:gd name="connsiteY151" fmla="*/ 306916 h 570116"/>
              <a:gd name="connsiteX152" fmla="*/ 242688 w 826259"/>
              <a:gd name="connsiteY152" fmla="*/ 306054 h 570116"/>
              <a:gd name="connsiteX153" fmla="*/ 269710 w 826259"/>
              <a:gd name="connsiteY153" fmla="*/ 223475 h 570116"/>
              <a:gd name="connsiteX154" fmla="*/ 338434 w 826259"/>
              <a:gd name="connsiteY154" fmla="*/ 365899 h 570116"/>
              <a:gd name="connsiteX155" fmla="*/ 382870 w 826259"/>
              <a:gd name="connsiteY155" fmla="*/ 365899 h 570116"/>
              <a:gd name="connsiteX156" fmla="*/ 404806 w 826259"/>
              <a:gd name="connsiteY156" fmla="*/ 298204 h 570116"/>
              <a:gd name="connsiteX157" fmla="*/ 406246 w 826259"/>
              <a:gd name="connsiteY157" fmla="*/ 297381 h 570116"/>
              <a:gd name="connsiteX158" fmla="*/ 407582 w 826259"/>
              <a:gd name="connsiteY158" fmla="*/ 298204 h 570116"/>
              <a:gd name="connsiteX159" fmla="*/ 517802 w 826259"/>
              <a:gd name="connsiteY159" fmla="*/ 369254 h 570116"/>
              <a:gd name="connsiteX160" fmla="*/ 601362 w 826259"/>
              <a:gd name="connsiteY160" fmla="*/ 354425 h 570116"/>
              <a:gd name="connsiteX161" fmla="*/ 624332 w 826259"/>
              <a:gd name="connsiteY161" fmla="*/ 282972 h 570116"/>
              <a:gd name="connsiteX162" fmla="*/ 712702 w 826259"/>
              <a:gd name="connsiteY162" fmla="*/ 282972 h 570116"/>
              <a:gd name="connsiteX163" fmla="*/ 721652 w 826259"/>
              <a:gd name="connsiteY163" fmla="*/ 255269 h 570116"/>
              <a:gd name="connsiteX164" fmla="*/ 633322 w 826259"/>
              <a:gd name="connsiteY164" fmla="*/ 255269 h 570116"/>
              <a:gd name="connsiteX165" fmla="*/ 648554 w 826259"/>
              <a:gd name="connsiteY165" fmla="*/ 208378 h 570116"/>
              <a:gd name="connsiteX166" fmla="*/ 753874 w 826259"/>
              <a:gd name="connsiteY166" fmla="*/ 208378 h 570116"/>
              <a:gd name="connsiteX167" fmla="*/ 763006 w 826259"/>
              <a:gd name="connsiteY167" fmla="*/ 179654 h 570116"/>
              <a:gd name="connsiteX168" fmla="*/ 615130 w 826259"/>
              <a:gd name="connsiteY168" fmla="*/ 179654 h 570116"/>
              <a:gd name="connsiteX169" fmla="*/ 564962 w 826259"/>
              <a:gd name="connsiteY169" fmla="*/ 334437 h 570116"/>
              <a:gd name="connsiteX170" fmla="*/ 527400 w 826259"/>
              <a:gd name="connsiteY170" fmla="*/ 338362 h 570116"/>
              <a:gd name="connsiteX171" fmla="*/ 460568 w 826259"/>
              <a:gd name="connsiteY171" fmla="*/ 315984 h 570116"/>
              <a:gd name="connsiteX172" fmla="*/ 448952 w 826259"/>
              <a:gd name="connsiteY172" fmla="*/ 272590 h 570116"/>
              <a:gd name="connsiteX173" fmla="*/ 546992 w 826259"/>
              <a:gd name="connsiteY173" fmla="*/ 207555 h 570116"/>
              <a:gd name="connsiteX174" fmla="*/ 579704 w 826259"/>
              <a:gd name="connsiteY174" fmla="*/ 209501 h 570116"/>
              <a:gd name="connsiteX175" fmla="*/ 590126 w 826259"/>
              <a:gd name="connsiteY175" fmla="*/ 179409 h 570116"/>
              <a:gd name="connsiteX176" fmla="*/ 547008 w 826259"/>
              <a:gd name="connsiteY176" fmla="*/ 176671 h 570116"/>
              <a:gd name="connsiteX177" fmla="*/ 71184 w 826259"/>
              <a:gd name="connsiteY177" fmla="*/ 0 h 570116"/>
              <a:gd name="connsiteX178" fmla="*/ 818632 w 826259"/>
              <a:gd name="connsiteY178" fmla="*/ 170427 h 570116"/>
              <a:gd name="connsiteX179" fmla="*/ 825050 w 826259"/>
              <a:gd name="connsiteY179" fmla="*/ 187970 h 570116"/>
              <a:gd name="connsiteX180" fmla="*/ 750518 w 826259"/>
              <a:gd name="connsiteY180" fmla="*/ 418195 h 570116"/>
              <a:gd name="connsiteX181" fmla="*/ 735778 w 826259"/>
              <a:gd name="connsiteY181" fmla="*/ 427239 h 570116"/>
              <a:gd name="connsiteX182" fmla="*/ 12810 w 826259"/>
              <a:gd name="connsiteY182" fmla="*/ 427239 h 570116"/>
              <a:gd name="connsiteX183" fmla="*/ 0 w 826259"/>
              <a:gd name="connsiteY183" fmla="*/ 414009 h 570116"/>
              <a:gd name="connsiteX184" fmla="*/ 0 w 826259"/>
              <a:gd name="connsiteY184" fmla="*/ 14521 h 570116"/>
              <a:gd name="connsiteX185" fmla="*/ 15154 w 826259"/>
              <a:gd name="connsiteY185" fmla="*/ 1005 h 570116"/>
              <a:gd name="connsiteX186" fmla="*/ 71184 w 826259"/>
              <a:gd name="connsiteY186" fmla="*/ 0 h 57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826259" h="570116">
                <a:moveTo>
                  <a:pt x="544512" y="516664"/>
                </a:moveTo>
                <a:lnTo>
                  <a:pt x="535554" y="539287"/>
                </a:lnTo>
                <a:lnTo>
                  <a:pt x="553588" y="539287"/>
                </a:lnTo>
                <a:close/>
                <a:moveTo>
                  <a:pt x="60548" y="509068"/>
                </a:moveTo>
                <a:lnTo>
                  <a:pt x="60548" y="525613"/>
                </a:lnTo>
                <a:lnTo>
                  <a:pt x="70130" y="525613"/>
                </a:lnTo>
                <a:cubicBezTo>
                  <a:pt x="71586" y="525613"/>
                  <a:pt x="73138" y="525566"/>
                  <a:pt x="74766" y="525463"/>
                </a:cubicBezTo>
                <a:cubicBezTo>
                  <a:pt x="76398" y="525360"/>
                  <a:pt x="77870" y="525052"/>
                  <a:pt x="79190" y="524537"/>
                </a:cubicBezTo>
                <a:cubicBezTo>
                  <a:pt x="80512" y="524023"/>
                  <a:pt x="81612" y="523216"/>
                  <a:pt x="82474" y="522116"/>
                </a:cubicBezTo>
                <a:cubicBezTo>
                  <a:pt x="83344" y="521024"/>
                  <a:pt x="83780" y="519481"/>
                  <a:pt x="83780" y="517495"/>
                </a:cubicBezTo>
                <a:cubicBezTo>
                  <a:pt x="83780" y="515643"/>
                  <a:pt x="83400" y="514171"/>
                  <a:pt x="82632" y="513072"/>
                </a:cubicBezTo>
                <a:cubicBezTo>
                  <a:pt x="81866" y="511980"/>
                  <a:pt x="80890" y="511141"/>
                  <a:pt x="79720" y="510555"/>
                </a:cubicBezTo>
                <a:cubicBezTo>
                  <a:pt x="78534" y="509978"/>
                  <a:pt x="77180" y="509582"/>
                  <a:pt x="75654" y="509376"/>
                </a:cubicBezTo>
                <a:cubicBezTo>
                  <a:pt x="74118" y="509171"/>
                  <a:pt x="72630" y="509068"/>
                  <a:pt x="71174" y="509068"/>
                </a:cubicBezTo>
                <a:close/>
                <a:moveTo>
                  <a:pt x="643982" y="495498"/>
                </a:moveTo>
                <a:lnTo>
                  <a:pt x="660234" y="495498"/>
                </a:lnTo>
                <a:lnTo>
                  <a:pt x="660234" y="539588"/>
                </a:lnTo>
                <a:cubicBezTo>
                  <a:pt x="660234" y="541851"/>
                  <a:pt x="660598" y="543940"/>
                  <a:pt x="661318" y="545855"/>
                </a:cubicBezTo>
                <a:cubicBezTo>
                  <a:pt x="662054" y="547778"/>
                  <a:pt x="663074" y="549440"/>
                  <a:pt x="664404" y="550840"/>
                </a:cubicBezTo>
                <a:cubicBezTo>
                  <a:pt x="665718" y="552249"/>
                  <a:pt x="667300" y="553341"/>
                  <a:pt x="669144" y="554132"/>
                </a:cubicBezTo>
                <a:cubicBezTo>
                  <a:pt x="670972" y="554923"/>
                  <a:pt x="672982" y="555311"/>
                  <a:pt x="675134" y="555311"/>
                </a:cubicBezTo>
                <a:cubicBezTo>
                  <a:pt x="677286" y="555311"/>
                  <a:pt x="679272" y="554923"/>
                  <a:pt x="681070" y="554132"/>
                </a:cubicBezTo>
                <a:cubicBezTo>
                  <a:pt x="682882" y="553341"/>
                  <a:pt x="684440" y="552249"/>
                  <a:pt x="685762" y="550840"/>
                </a:cubicBezTo>
                <a:cubicBezTo>
                  <a:pt x="687082" y="549440"/>
                  <a:pt x="688102" y="547778"/>
                  <a:pt x="688822" y="545855"/>
                </a:cubicBezTo>
                <a:cubicBezTo>
                  <a:pt x="689566" y="543940"/>
                  <a:pt x="689922" y="541851"/>
                  <a:pt x="689922" y="539588"/>
                </a:cubicBezTo>
                <a:lnTo>
                  <a:pt x="689922" y="495498"/>
                </a:lnTo>
                <a:lnTo>
                  <a:pt x="706176" y="495498"/>
                </a:lnTo>
                <a:lnTo>
                  <a:pt x="706176" y="540205"/>
                </a:lnTo>
                <a:cubicBezTo>
                  <a:pt x="706176" y="544526"/>
                  <a:pt x="705518" y="548498"/>
                  <a:pt x="704206" y="552130"/>
                </a:cubicBezTo>
                <a:cubicBezTo>
                  <a:pt x="702878" y="555762"/>
                  <a:pt x="700922" y="558911"/>
                  <a:pt x="698310" y="561586"/>
                </a:cubicBezTo>
                <a:cubicBezTo>
                  <a:pt x="695706" y="564253"/>
                  <a:pt x="692462" y="566349"/>
                  <a:pt x="688578" y="567853"/>
                </a:cubicBezTo>
                <a:cubicBezTo>
                  <a:pt x="684678" y="569356"/>
                  <a:pt x="680198" y="570116"/>
                  <a:pt x="675134" y="570116"/>
                </a:cubicBezTo>
                <a:cubicBezTo>
                  <a:pt x="669990" y="570116"/>
                  <a:pt x="665480" y="569356"/>
                  <a:pt x="661586" y="567853"/>
                </a:cubicBezTo>
                <a:cubicBezTo>
                  <a:pt x="657686" y="566349"/>
                  <a:pt x="654450" y="564253"/>
                  <a:pt x="651854" y="561586"/>
                </a:cubicBezTo>
                <a:cubicBezTo>
                  <a:pt x="649242" y="558911"/>
                  <a:pt x="647282" y="555762"/>
                  <a:pt x="645958" y="552130"/>
                </a:cubicBezTo>
                <a:cubicBezTo>
                  <a:pt x="644638" y="548498"/>
                  <a:pt x="643982" y="544526"/>
                  <a:pt x="643982" y="540205"/>
                </a:cubicBezTo>
                <a:close/>
                <a:moveTo>
                  <a:pt x="538270" y="495497"/>
                </a:moveTo>
                <a:lnTo>
                  <a:pt x="551714" y="495497"/>
                </a:lnTo>
                <a:lnTo>
                  <a:pt x="583798" y="568264"/>
                </a:lnTo>
                <a:lnTo>
                  <a:pt x="565466" y="568264"/>
                </a:lnTo>
                <a:lnTo>
                  <a:pt x="559110" y="552849"/>
                </a:lnTo>
                <a:lnTo>
                  <a:pt x="530450" y="552849"/>
                </a:lnTo>
                <a:lnTo>
                  <a:pt x="524302" y="568264"/>
                </a:lnTo>
                <a:lnTo>
                  <a:pt x="506388" y="568264"/>
                </a:lnTo>
                <a:close/>
                <a:moveTo>
                  <a:pt x="396200" y="495497"/>
                </a:moveTo>
                <a:lnTo>
                  <a:pt x="446320" y="495497"/>
                </a:lnTo>
                <a:lnTo>
                  <a:pt x="446320" y="510294"/>
                </a:lnTo>
                <a:lnTo>
                  <a:pt x="412454" y="510294"/>
                </a:lnTo>
                <a:lnTo>
                  <a:pt x="412454" y="523865"/>
                </a:lnTo>
                <a:lnTo>
                  <a:pt x="444446" y="523865"/>
                </a:lnTo>
                <a:lnTo>
                  <a:pt x="444446" y="538662"/>
                </a:lnTo>
                <a:lnTo>
                  <a:pt x="412454" y="538662"/>
                </a:lnTo>
                <a:lnTo>
                  <a:pt x="412454" y="553459"/>
                </a:lnTo>
                <a:lnTo>
                  <a:pt x="448194" y="553459"/>
                </a:lnTo>
                <a:lnTo>
                  <a:pt x="448194" y="568264"/>
                </a:lnTo>
                <a:lnTo>
                  <a:pt x="396200" y="568264"/>
                </a:lnTo>
                <a:close/>
                <a:moveTo>
                  <a:pt x="165202" y="495497"/>
                </a:moveTo>
                <a:lnTo>
                  <a:pt x="215322" y="495497"/>
                </a:lnTo>
                <a:lnTo>
                  <a:pt x="215322" y="510294"/>
                </a:lnTo>
                <a:lnTo>
                  <a:pt x="181462" y="510294"/>
                </a:lnTo>
                <a:lnTo>
                  <a:pt x="181462" y="523865"/>
                </a:lnTo>
                <a:lnTo>
                  <a:pt x="213446" y="523865"/>
                </a:lnTo>
                <a:lnTo>
                  <a:pt x="213446" y="538662"/>
                </a:lnTo>
                <a:lnTo>
                  <a:pt x="181462" y="538662"/>
                </a:lnTo>
                <a:lnTo>
                  <a:pt x="181462" y="553459"/>
                </a:lnTo>
                <a:lnTo>
                  <a:pt x="217198" y="553459"/>
                </a:lnTo>
                <a:lnTo>
                  <a:pt x="217198" y="568264"/>
                </a:lnTo>
                <a:lnTo>
                  <a:pt x="165202" y="568264"/>
                </a:lnTo>
                <a:close/>
                <a:moveTo>
                  <a:pt x="44286" y="495497"/>
                </a:moveTo>
                <a:lnTo>
                  <a:pt x="72836" y="495497"/>
                </a:lnTo>
                <a:cubicBezTo>
                  <a:pt x="76586" y="495497"/>
                  <a:pt x="80156" y="495861"/>
                  <a:pt x="83518" y="496581"/>
                </a:cubicBezTo>
                <a:cubicBezTo>
                  <a:pt x="86890" y="497293"/>
                  <a:pt x="89842" y="498496"/>
                  <a:pt x="92382" y="500174"/>
                </a:cubicBezTo>
                <a:cubicBezTo>
                  <a:pt x="94914" y="501851"/>
                  <a:pt x="96922" y="504114"/>
                  <a:pt x="98418" y="506963"/>
                </a:cubicBezTo>
                <a:cubicBezTo>
                  <a:pt x="99906" y="509804"/>
                  <a:pt x="100658" y="513349"/>
                  <a:pt x="100658" y="517598"/>
                </a:cubicBezTo>
                <a:cubicBezTo>
                  <a:pt x="100658" y="522733"/>
                  <a:pt x="99306" y="527101"/>
                  <a:pt x="96598" y="530701"/>
                </a:cubicBezTo>
                <a:cubicBezTo>
                  <a:pt x="93884" y="534302"/>
                  <a:pt x="89928" y="536581"/>
                  <a:pt x="84722" y="537538"/>
                </a:cubicBezTo>
                <a:lnTo>
                  <a:pt x="103474" y="568264"/>
                </a:lnTo>
                <a:lnTo>
                  <a:pt x="83986" y="568264"/>
                </a:lnTo>
                <a:lnTo>
                  <a:pt x="68562" y="539184"/>
                </a:lnTo>
                <a:lnTo>
                  <a:pt x="60548" y="539184"/>
                </a:lnTo>
                <a:lnTo>
                  <a:pt x="60548" y="568264"/>
                </a:lnTo>
                <a:lnTo>
                  <a:pt x="44286" y="568264"/>
                </a:lnTo>
                <a:close/>
                <a:moveTo>
                  <a:pt x="308004" y="493645"/>
                </a:moveTo>
                <a:cubicBezTo>
                  <a:pt x="312166" y="493645"/>
                  <a:pt x="316202" y="494223"/>
                  <a:pt x="320086" y="495386"/>
                </a:cubicBezTo>
                <a:cubicBezTo>
                  <a:pt x="323972" y="496557"/>
                  <a:pt x="327494" y="498512"/>
                  <a:pt x="330610" y="501249"/>
                </a:cubicBezTo>
                <a:lnTo>
                  <a:pt x="319462" y="513277"/>
                </a:lnTo>
                <a:cubicBezTo>
                  <a:pt x="318132" y="511631"/>
                  <a:pt x="316352" y="510412"/>
                  <a:pt x="314096" y="509629"/>
                </a:cubicBezTo>
                <a:cubicBezTo>
                  <a:pt x="311834" y="508838"/>
                  <a:pt x="309698" y="508442"/>
                  <a:pt x="307686" y="508442"/>
                </a:cubicBezTo>
                <a:cubicBezTo>
                  <a:pt x="306500" y="508442"/>
                  <a:pt x="305298" y="508585"/>
                  <a:pt x="304046" y="508854"/>
                </a:cubicBezTo>
                <a:cubicBezTo>
                  <a:pt x="302782" y="509131"/>
                  <a:pt x="301610" y="509558"/>
                  <a:pt x="300502" y="510136"/>
                </a:cubicBezTo>
                <a:cubicBezTo>
                  <a:pt x="299394" y="510721"/>
                  <a:pt x="298484" y="511489"/>
                  <a:pt x="297788" y="512454"/>
                </a:cubicBezTo>
                <a:cubicBezTo>
                  <a:pt x="297100" y="513411"/>
                  <a:pt x="296750" y="514575"/>
                  <a:pt x="296750" y="515944"/>
                </a:cubicBezTo>
                <a:cubicBezTo>
                  <a:pt x="296750" y="518143"/>
                  <a:pt x="297574" y="519821"/>
                  <a:pt x="299252" y="520984"/>
                </a:cubicBezTo>
                <a:cubicBezTo>
                  <a:pt x="300906" y="522147"/>
                  <a:pt x="303018" y="523144"/>
                  <a:pt x="305550" y="523967"/>
                </a:cubicBezTo>
                <a:cubicBezTo>
                  <a:pt x="308090" y="524782"/>
                  <a:pt x="310822" y="525605"/>
                  <a:pt x="313726" y="526428"/>
                </a:cubicBezTo>
                <a:cubicBezTo>
                  <a:pt x="316644" y="527251"/>
                  <a:pt x="319374" y="528414"/>
                  <a:pt x="321914" y="529926"/>
                </a:cubicBezTo>
                <a:cubicBezTo>
                  <a:pt x="324446" y="531429"/>
                  <a:pt x="326542" y="533455"/>
                  <a:pt x="328222" y="535987"/>
                </a:cubicBezTo>
                <a:cubicBezTo>
                  <a:pt x="329874" y="538527"/>
                  <a:pt x="330714" y="541914"/>
                  <a:pt x="330714" y="546163"/>
                </a:cubicBezTo>
                <a:cubicBezTo>
                  <a:pt x="330714" y="550206"/>
                  <a:pt x="329946" y="553735"/>
                  <a:pt x="328418" y="556750"/>
                </a:cubicBezTo>
                <a:cubicBezTo>
                  <a:pt x="326898" y="559765"/>
                  <a:pt x="324826" y="562265"/>
                  <a:pt x="322222" y="564252"/>
                </a:cubicBezTo>
                <a:cubicBezTo>
                  <a:pt x="319620" y="566238"/>
                  <a:pt x="316590" y="567717"/>
                  <a:pt x="313162" y="568675"/>
                </a:cubicBezTo>
                <a:cubicBezTo>
                  <a:pt x="309714" y="569632"/>
                  <a:pt x="306090" y="570115"/>
                  <a:pt x="302266" y="570115"/>
                </a:cubicBezTo>
                <a:cubicBezTo>
                  <a:pt x="297472" y="570115"/>
                  <a:pt x="293032" y="569395"/>
                  <a:pt x="288934" y="567955"/>
                </a:cubicBezTo>
                <a:cubicBezTo>
                  <a:pt x="284834" y="566515"/>
                  <a:pt x="281006" y="564188"/>
                  <a:pt x="277476" y="560968"/>
                </a:cubicBezTo>
                <a:lnTo>
                  <a:pt x="289036" y="548426"/>
                </a:lnTo>
                <a:cubicBezTo>
                  <a:pt x="290698" y="550618"/>
                  <a:pt x="292802" y="552311"/>
                  <a:pt x="295342" y="553514"/>
                </a:cubicBezTo>
                <a:cubicBezTo>
                  <a:pt x="297874" y="554709"/>
                  <a:pt x="300502" y="555310"/>
                  <a:pt x="303208" y="555310"/>
                </a:cubicBezTo>
                <a:cubicBezTo>
                  <a:pt x="304530" y="555310"/>
                  <a:pt x="305874" y="555160"/>
                  <a:pt x="307220" y="554851"/>
                </a:cubicBezTo>
                <a:cubicBezTo>
                  <a:pt x="308574" y="554542"/>
                  <a:pt x="309792" y="554076"/>
                  <a:pt x="310868" y="553458"/>
                </a:cubicBezTo>
                <a:cubicBezTo>
                  <a:pt x="311944" y="552841"/>
                  <a:pt x="312814" y="552058"/>
                  <a:pt x="313470" y="551100"/>
                </a:cubicBezTo>
                <a:cubicBezTo>
                  <a:pt x="314120" y="550135"/>
                  <a:pt x="314452" y="549011"/>
                  <a:pt x="314452" y="547706"/>
                </a:cubicBezTo>
                <a:cubicBezTo>
                  <a:pt x="314452" y="545514"/>
                  <a:pt x="313606" y="543781"/>
                  <a:pt x="311912" y="542515"/>
                </a:cubicBezTo>
                <a:cubicBezTo>
                  <a:pt x="310194" y="541249"/>
                  <a:pt x="308066" y="540165"/>
                  <a:pt x="305494" y="539279"/>
                </a:cubicBezTo>
                <a:cubicBezTo>
                  <a:pt x="302922" y="538392"/>
                  <a:pt x="300154" y="537498"/>
                  <a:pt x="297162" y="536604"/>
                </a:cubicBezTo>
                <a:cubicBezTo>
                  <a:pt x="294172" y="535718"/>
                  <a:pt x="291402" y="534515"/>
                  <a:pt x="288830" y="533004"/>
                </a:cubicBezTo>
                <a:cubicBezTo>
                  <a:pt x="286258" y="531500"/>
                  <a:pt x="284122" y="529514"/>
                  <a:pt x="282422" y="527045"/>
                </a:cubicBezTo>
                <a:cubicBezTo>
                  <a:pt x="280720" y="524584"/>
                  <a:pt x="279866" y="521324"/>
                  <a:pt x="279866" y="517281"/>
                </a:cubicBezTo>
                <a:cubicBezTo>
                  <a:pt x="279866" y="513380"/>
                  <a:pt x="280642" y="509954"/>
                  <a:pt x="282208" y="507002"/>
                </a:cubicBezTo>
                <a:cubicBezTo>
                  <a:pt x="283774" y="504058"/>
                  <a:pt x="285862" y="501590"/>
                  <a:pt x="288466" y="499604"/>
                </a:cubicBezTo>
                <a:cubicBezTo>
                  <a:pt x="291062" y="497617"/>
                  <a:pt x="294070" y="496130"/>
                  <a:pt x="297472" y="495133"/>
                </a:cubicBezTo>
                <a:cubicBezTo>
                  <a:pt x="300882" y="494144"/>
                  <a:pt x="304386" y="493645"/>
                  <a:pt x="308004" y="493645"/>
                </a:cubicBezTo>
                <a:close/>
                <a:moveTo>
                  <a:pt x="211470" y="475207"/>
                </a:moveTo>
                <a:lnTo>
                  <a:pt x="193438" y="490007"/>
                </a:lnTo>
                <a:lnTo>
                  <a:pt x="179678" y="490008"/>
                </a:lnTo>
                <a:lnTo>
                  <a:pt x="190204" y="475209"/>
                </a:lnTo>
                <a:close/>
                <a:moveTo>
                  <a:pt x="183374" y="177169"/>
                </a:moveTo>
                <a:cubicBezTo>
                  <a:pt x="134874" y="176046"/>
                  <a:pt x="91038" y="189252"/>
                  <a:pt x="79834" y="217192"/>
                </a:cubicBezTo>
                <a:cubicBezTo>
                  <a:pt x="66446" y="250292"/>
                  <a:pt x="104300" y="268943"/>
                  <a:pt x="137106" y="284270"/>
                </a:cubicBezTo>
                <a:cubicBezTo>
                  <a:pt x="163218" y="296456"/>
                  <a:pt x="183768" y="308024"/>
                  <a:pt x="176560" y="323241"/>
                </a:cubicBezTo>
                <a:cubicBezTo>
                  <a:pt x="170902" y="335007"/>
                  <a:pt x="152482" y="340570"/>
                  <a:pt x="125656" y="339968"/>
                </a:cubicBezTo>
                <a:cubicBezTo>
                  <a:pt x="102456" y="339446"/>
                  <a:pt x="73478" y="332839"/>
                  <a:pt x="50658" y="321516"/>
                </a:cubicBezTo>
                <a:lnTo>
                  <a:pt x="37088" y="350508"/>
                </a:lnTo>
                <a:cubicBezTo>
                  <a:pt x="53878" y="358168"/>
                  <a:pt x="88474" y="368621"/>
                  <a:pt x="118014" y="369333"/>
                </a:cubicBezTo>
                <a:cubicBezTo>
                  <a:pt x="173466" y="370528"/>
                  <a:pt x="209390" y="356823"/>
                  <a:pt x="223752" y="326967"/>
                </a:cubicBezTo>
                <a:cubicBezTo>
                  <a:pt x="240774" y="291755"/>
                  <a:pt x="198574" y="272464"/>
                  <a:pt x="164658" y="256329"/>
                </a:cubicBezTo>
                <a:cubicBezTo>
                  <a:pt x="138118" y="243677"/>
                  <a:pt x="120054" y="237062"/>
                  <a:pt x="124414" y="224346"/>
                </a:cubicBezTo>
                <a:cubicBezTo>
                  <a:pt x="129542" y="209295"/>
                  <a:pt x="156254" y="203606"/>
                  <a:pt x="180446" y="204136"/>
                </a:cubicBezTo>
                <a:cubicBezTo>
                  <a:pt x="192678" y="204437"/>
                  <a:pt x="201350" y="205980"/>
                  <a:pt x="211282" y="208227"/>
                </a:cubicBezTo>
                <a:lnTo>
                  <a:pt x="220050" y="180991"/>
                </a:lnTo>
                <a:cubicBezTo>
                  <a:pt x="207444" y="178696"/>
                  <a:pt x="198446" y="177533"/>
                  <a:pt x="183374" y="177169"/>
                </a:cubicBezTo>
                <a:close/>
                <a:moveTo>
                  <a:pt x="547008" y="176671"/>
                </a:moveTo>
                <a:cubicBezTo>
                  <a:pt x="500282" y="176671"/>
                  <a:pt x="459682" y="192536"/>
                  <a:pt x="433378" y="220468"/>
                </a:cubicBezTo>
                <a:cubicBezTo>
                  <a:pt x="432580" y="221331"/>
                  <a:pt x="431710" y="221299"/>
                  <a:pt x="431194" y="221299"/>
                </a:cubicBezTo>
                <a:cubicBezTo>
                  <a:pt x="430372" y="221299"/>
                  <a:pt x="429858" y="221149"/>
                  <a:pt x="430064" y="220468"/>
                </a:cubicBezTo>
                <a:lnTo>
                  <a:pt x="443262" y="179686"/>
                </a:lnTo>
                <a:lnTo>
                  <a:pt x="404670" y="179686"/>
                </a:lnTo>
                <a:lnTo>
                  <a:pt x="362488" y="310200"/>
                </a:lnTo>
                <a:cubicBezTo>
                  <a:pt x="349076" y="271712"/>
                  <a:pt x="321452" y="221006"/>
                  <a:pt x="287680" y="179686"/>
                </a:cubicBezTo>
                <a:lnTo>
                  <a:pt x="246312" y="179686"/>
                </a:lnTo>
                <a:lnTo>
                  <a:pt x="215358" y="274719"/>
                </a:lnTo>
                <a:cubicBezTo>
                  <a:pt x="230914" y="286026"/>
                  <a:pt x="235826" y="294327"/>
                  <a:pt x="239894" y="306054"/>
                </a:cubicBezTo>
                <a:cubicBezTo>
                  <a:pt x="240162" y="306718"/>
                  <a:pt x="240638" y="306916"/>
                  <a:pt x="241374" y="306916"/>
                </a:cubicBezTo>
                <a:cubicBezTo>
                  <a:pt x="242142" y="306916"/>
                  <a:pt x="242474" y="306687"/>
                  <a:pt x="242688" y="306054"/>
                </a:cubicBezTo>
                <a:cubicBezTo>
                  <a:pt x="243004" y="305112"/>
                  <a:pt x="269710" y="223475"/>
                  <a:pt x="269710" y="223475"/>
                </a:cubicBezTo>
                <a:cubicBezTo>
                  <a:pt x="296954" y="261892"/>
                  <a:pt x="323968" y="312447"/>
                  <a:pt x="338434" y="365899"/>
                </a:cubicBezTo>
                <a:lnTo>
                  <a:pt x="382870" y="365899"/>
                </a:lnTo>
                <a:lnTo>
                  <a:pt x="404806" y="298204"/>
                </a:lnTo>
                <a:cubicBezTo>
                  <a:pt x="405034" y="297540"/>
                  <a:pt x="405542" y="297381"/>
                  <a:pt x="406246" y="297381"/>
                </a:cubicBezTo>
                <a:cubicBezTo>
                  <a:pt x="406966" y="297381"/>
                  <a:pt x="407528" y="297603"/>
                  <a:pt x="407582" y="298204"/>
                </a:cubicBezTo>
                <a:cubicBezTo>
                  <a:pt x="414302" y="340680"/>
                  <a:pt x="457118" y="369254"/>
                  <a:pt x="517802" y="369254"/>
                </a:cubicBezTo>
                <a:cubicBezTo>
                  <a:pt x="557112" y="369254"/>
                  <a:pt x="592538" y="359094"/>
                  <a:pt x="601362" y="354425"/>
                </a:cubicBezTo>
                <a:lnTo>
                  <a:pt x="624332" y="282972"/>
                </a:lnTo>
                <a:lnTo>
                  <a:pt x="712702" y="282972"/>
                </a:lnTo>
                <a:lnTo>
                  <a:pt x="721652" y="255269"/>
                </a:lnTo>
                <a:lnTo>
                  <a:pt x="633322" y="255269"/>
                </a:lnTo>
                <a:lnTo>
                  <a:pt x="648554" y="208378"/>
                </a:lnTo>
                <a:lnTo>
                  <a:pt x="753874" y="208378"/>
                </a:lnTo>
                <a:lnTo>
                  <a:pt x="763006" y="179654"/>
                </a:lnTo>
                <a:lnTo>
                  <a:pt x="615130" y="179654"/>
                </a:lnTo>
                <a:lnTo>
                  <a:pt x="564962" y="334437"/>
                </a:lnTo>
                <a:cubicBezTo>
                  <a:pt x="554302" y="337096"/>
                  <a:pt x="541136" y="338362"/>
                  <a:pt x="527400" y="338362"/>
                </a:cubicBezTo>
                <a:cubicBezTo>
                  <a:pt x="497742" y="338362"/>
                  <a:pt x="474020" y="331446"/>
                  <a:pt x="460568" y="315984"/>
                </a:cubicBezTo>
                <a:cubicBezTo>
                  <a:pt x="450494" y="304337"/>
                  <a:pt x="446490" y="289350"/>
                  <a:pt x="448952" y="272590"/>
                </a:cubicBezTo>
                <a:cubicBezTo>
                  <a:pt x="454910" y="232717"/>
                  <a:pt x="494300" y="207555"/>
                  <a:pt x="546992" y="207555"/>
                </a:cubicBezTo>
                <a:cubicBezTo>
                  <a:pt x="558054" y="207555"/>
                  <a:pt x="569472" y="208203"/>
                  <a:pt x="579704" y="209501"/>
                </a:cubicBezTo>
                <a:lnTo>
                  <a:pt x="590126" y="179409"/>
                </a:lnTo>
                <a:cubicBezTo>
                  <a:pt x="577434" y="177517"/>
                  <a:pt x="562058" y="176671"/>
                  <a:pt x="547008" y="176671"/>
                </a:cubicBezTo>
                <a:close/>
                <a:moveTo>
                  <a:pt x="71184" y="0"/>
                </a:moveTo>
                <a:cubicBezTo>
                  <a:pt x="231062" y="0"/>
                  <a:pt x="583138" y="21634"/>
                  <a:pt x="818632" y="170427"/>
                </a:cubicBezTo>
                <a:cubicBezTo>
                  <a:pt x="826030" y="175072"/>
                  <a:pt x="827764" y="179385"/>
                  <a:pt x="825050" y="187970"/>
                </a:cubicBezTo>
                <a:cubicBezTo>
                  <a:pt x="823776" y="192038"/>
                  <a:pt x="750518" y="418195"/>
                  <a:pt x="750518" y="418195"/>
                </a:cubicBezTo>
                <a:cubicBezTo>
                  <a:pt x="747464" y="426669"/>
                  <a:pt x="742258" y="427239"/>
                  <a:pt x="735778" y="427239"/>
                </a:cubicBezTo>
                <a:lnTo>
                  <a:pt x="12810" y="427239"/>
                </a:lnTo>
                <a:cubicBezTo>
                  <a:pt x="5042" y="427239"/>
                  <a:pt x="0" y="420956"/>
                  <a:pt x="0" y="414009"/>
                </a:cubicBezTo>
                <a:lnTo>
                  <a:pt x="0" y="14521"/>
                </a:lnTo>
                <a:cubicBezTo>
                  <a:pt x="0" y="5595"/>
                  <a:pt x="5958" y="1409"/>
                  <a:pt x="15154" y="1005"/>
                </a:cubicBezTo>
                <a:cubicBezTo>
                  <a:pt x="29278" y="420"/>
                  <a:pt x="48222" y="0"/>
                  <a:pt x="7118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/>
              <a:t>Cliquez sur l'icône pour ajouter un graphique SmartArt07</a:t>
            </a:r>
          </a:p>
        </p:txBody>
      </p:sp>
      <p:sp>
        <p:nvSpPr>
          <p:cNvPr id="5" name="Espace réservé du texte 11">
            <a:extLst>
              <a:ext uri="{FF2B5EF4-FFF2-40B4-BE49-F238E27FC236}">
                <a16:creationId xmlns:a16="http://schemas.microsoft.com/office/drawing/2014/main" id="{6A7B20D5-B9F2-70D7-9D94-4C071CCF90F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0737" y="891192"/>
            <a:ext cx="4989640" cy="700704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0"/>
              </a:spcBef>
              <a:spcAft>
                <a:spcPts val="0"/>
              </a:spcAft>
              <a:defRPr lang="fr-FR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lang="fr-FR" sz="2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fr-FR"/>
              <a:t>Placez ici </a:t>
            </a:r>
            <a:br>
              <a:rPr lang="fr-FR"/>
            </a:br>
            <a:r>
              <a:rPr lang="fr-FR"/>
              <a:t>votre illustration</a:t>
            </a:r>
          </a:p>
        </p:txBody>
      </p:sp>
    </p:spTree>
    <p:extLst>
      <p:ext uri="{BB962C8B-B14F-4D97-AF65-F5344CB8AC3E}">
        <p14:creationId xmlns:p14="http://schemas.microsoft.com/office/powerpoint/2010/main" val="11755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00775" y="338609"/>
            <a:ext cx="3190451" cy="595099"/>
          </a:xfrm>
        </p:spPr>
        <p:txBody>
          <a:bodyPr lIns="0" tIns="0" rIns="0" bIns="0"/>
          <a:lstStyle>
            <a:lvl1pPr>
              <a:defRPr sz="3867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GT NME 3 - 07/11/2024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28776-0515-4947-827E-0E488498AC6B}" type="datetime1">
              <a:rPr lang="en-US" smtClean="0"/>
              <a:t>7/2/2025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7239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.Citations 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36">
            <a:extLst>
              <a:ext uri="{FF2B5EF4-FFF2-40B4-BE49-F238E27FC236}">
                <a16:creationId xmlns:a16="http://schemas.microsoft.com/office/drawing/2014/main" id="{A592DDC2-80BB-4143-7ABE-06E661AE1CA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 rtlCol="0">
            <a:noAutofit/>
          </a:bodyPr>
          <a:lstStyle>
            <a:lvl1pPr>
              <a:defRPr lang="fr-FR" sz="133">
                <a:noFill/>
              </a:defRPr>
            </a:lvl1pPr>
          </a:lstStyle>
          <a:p>
            <a:pPr lvl="0"/>
            <a:r>
              <a:rPr lang="fr-FR"/>
              <a:t>Cliquez sur l'icône pour ajouter une image44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graphique SmartArt 38">
            <a:extLst>
              <a:ext uri="{FF2B5EF4-FFF2-40B4-BE49-F238E27FC236}">
                <a16:creationId xmlns:a16="http://schemas.microsoft.com/office/drawing/2014/main" id="{216A5EB2-8BE6-812B-0E58-6CD01E67A24D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11139076" y="6383771"/>
            <a:ext cx="413345" cy="285059"/>
          </a:xfrm>
          <a:custGeom>
            <a:avLst/>
            <a:gdLst>
              <a:gd name="connsiteX0" fmla="*/ 544512 w 826259"/>
              <a:gd name="connsiteY0" fmla="*/ 516664 h 570116"/>
              <a:gd name="connsiteX1" fmla="*/ 535554 w 826259"/>
              <a:gd name="connsiteY1" fmla="*/ 539287 h 570116"/>
              <a:gd name="connsiteX2" fmla="*/ 553588 w 826259"/>
              <a:gd name="connsiteY2" fmla="*/ 539287 h 570116"/>
              <a:gd name="connsiteX3" fmla="*/ 60548 w 826259"/>
              <a:gd name="connsiteY3" fmla="*/ 509068 h 570116"/>
              <a:gd name="connsiteX4" fmla="*/ 60548 w 826259"/>
              <a:gd name="connsiteY4" fmla="*/ 525613 h 570116"/>
              <a:gd name="connsiteX5" fmla="*/ 70130 w 826259"/>
              <a:gd name="connsiteY5" fmla="*/ 525613 h 570116"/>
              <a:gd name="connsiteX6" fmla="*/ 74766 w 826259"/>
              <a:gd name="connsiteY6" fmla="*/ 525463 h 570116"/>
              <a:gd name="connsiteX7" fmla="*/ 79190 w 826259"/>
              <a:gd name="connsiteY7" fmla="*/ 524537 h 570116"/>
              <a:gd name="connsiteX8" fmla="*/ 82474 w 826259"/>
              <a:gd name="connsiteY8" fmla="*/ 522116 h 570116"/>
              <a:gd name="connsiteX9" fmla="*/ 83780 w 826259"/>
              <a:gd name="connsiteY9" fmla="*/ 517495 h 570116"/>
              <a:gd name="connsiteX10" fmla="*/ 82632 w 826259"/>
              <a:gd name="connsiteY10" fmla="*/ 513072 h 570116"/>
              <a:gd name="connsiteX11" fmla="*/ 79720 w 826259"/>
              <a:gd name="connsiteY11" fmla="*/ 510555 h 570116"/>
              <a:gd name="connsiteX12" fmla="*/ 75654 w 826259"/>
              <a:gd name="connsiteY12" fmla="*/ 509376 h 570116"/>
              <a:gd name="connsiteX13" fmla="*/ 71174 w 826259"/>
              <a:gd name="connsiteY13" fmla="*/ 509068 h 570116"/>
              <a:gd name="connsiteX14" fmla="*/ 643982 w 826259"/>
              <a:gd name="connsiteY14" fmla="*/ 495498 h 570116"/>
              <a:gd name="connsiteX15" fmla="*/ 660234 w 826259"/>
              <a:gd name="connsiteY15" fmla="*/ 495498 h 570116"/>
              <a:gd name="connsiteX16" fmla="*/ 660234 w 826259"/>
              <a:gd name="connsiteY16" fmla="*/ 539588 h 570116"/>
              <a:gd name="connsiteX17" fmla="*/ 661318 w 826259"/>
              <a:gd name="connsiteY17" fmla="*/ 545855 h 570116"/>
              <a:gd name="connsiteX18" fmla="*/ 664404 w 826259"/>
              <a:gd name="connsiteY18" fmla="*/ 550840 h 570116"/>
              <a:gd name="connsiteX19" fmla="*/ 669144 w 826259"/>
              <a:gd name="connsiteY19" fmla="*/ 554132 h 570116"/>
              <a:gd name="connsiteX20" fmla="*/ 675134 w 826259"/>
              <a:gd name="connsiteY20" fmla="*/ 555311 h 570116"/>
              <a:gd name="connsiteX21" fmla="*/ 681070 w 826259"/>
              <a:gd name="connsiteY21" fmla="*/ 554132 h 570116"/>
              <a:gd name="connsiteX22" fmla="*/ 685762 w 826259"/>
              <a:gd name="connsiteY22" fmla="*/ 550840 h 570116"/>
              <a:gd name="connsiteX23" fmla="*/ 688822 w 826259"/>
              <a:gd name="connsiteY23" fmla="*/ 545855 h 570116"/>
              <a:gd name="connsiteX24" fmla="*/ 689922 w 826259"/>
              <a:gd name="connsiteY24" fmla="*/ 539588 h 570116"/>
              <a:gd name="connsiteX25" fmla="*/ 689922 w 826259"/>
              <a:gd name="connsiteY25" fmla="*/ 495498 h 570116"/>
              <a:gd name="connsiteX26" fmla="*/ 706176 w 826259"/>
              <a:gd name="connsiteY26" fmla="*/ 495498 h 570116"/>
              <a:gd name="connsiteX27" fmla="*/ 706176 w 826259"/>
              <a:gd name="connsiteY27" fmla="*/ 540205 h 570116"/>
              <a:gd name="connsiteX28" fmla="*/ 704206 w 826259"/>
              <a:gd name="connsiteY28" fmla="*/ 552130 h 570116"/>
              <a:gd name="connsiteX29" fmla="*/ 698310 w 826259"/>
              <a:gd name="connsiteY29" fmla="*/ 561586 h 570116"/>
              <a:gd name="connsiteX30" fmla="*/ 688578 w 826259"/>
              <a:gd name="connsiteY30" fmla="*/ 567853 h 570116"/>
              <a:gd name="connsiteX31" fmla="*/ 675134 w 826259"/>
              <a:gd name="connsiteY31" fmla="*/ 570116 h 570116"/>
              <a:gd name="connsiteX32" fmla="*/ 661586 w 826259"/>
              <a:gd name="connsiteY32" fmla="*/ 567853 h 570116"/>
              <a:gd name="connsiteX33" fmla="*/ 651854 w 826259"/>
              <a:gd name="connsiteY33" fmla="*/ 561586 h 570116"/>
              <a:gd name="connsiteX34" fmla="*/ 645958 w 826259"/>
              <a:gd name="connsiteY34" fmla="*/ 552130 h 570116"/>
              <a:gd name="connsiteX35" fmla="*/ 643982 w 826259"/>
              <a:gd name="connsiteY35" fmla="*/ 540205 h 570116"/>
              <a:gd name="connsiteX36" fmla="*/ 538270 w 826259"/>
              <a:gd name="connsiteY36" fmla="*/ 495497 h 570116"/>
              <a:gd name="connsiteX37" fmla="*/ 551714 w 826259"/>
              <a:gd name="connsiteY37" fmla="*/ 495497 h 570116"/>
              <a:gd name="connsiteX38" fmla="*/ 583798 w 826259"/>
              <a:gd name="connsiteY38" fmla="*/ 568264 h 570116"/>
              <a:gd name="connsiteX39" fmla="*/ 565466 w 826259"/>
              <a:gd name="connsiteY39" fmla="*/ 568264 h 570116"/>
              <a:gd name="connsiteX40" fmla="*/ 559110 w 826259"/>
              <a:gd name="connsiteY40" fmla="*/ 552849 h 570116"/>
              <a:gd name="connsiteX41" fmla="*/ 530450 w 826259"/>
              <a:gd name="connsiteY41" fmla="*/ 552849 h 570116"/>
              <a:gd name="connsiteX42" fmla="*/ 524302 w 826259"/>
              <a:gd name="connsiteY42" fmla="*/ 568264 h 570116"/>
              <a:gd name="connsiteX43" fmla="*/ 506388 w 826259"/>
              <a:gd name="connsiteY43" fmla="*/ 568264 h 570116"/>
              <a:gd name="connsiteX44" fmla="*/ 396200 w 826259"/>
              <a:gd name="connsiteY44" fmla="*/ 495497 h 570116"/>
              <a:gd name="connsiteX45" fmla="*/ 446320 w 826259"/>
              <a:gd name="connsiteY45" fmla="*/ 495497 h 570116"/>
              <a:gd name="connsiteX46" fmla="*/ 446320 w 826259"/>
              <a:gd name="connsiteY46" fmla="*/ 510294 h 570116"/>
              <a:gd name="connsiteX47" fmla="*/ 412454 w 826259"/>
              <a:gd name="connsiteY47" fmla="*/ 510294 h 570116"/>
              <a:gd name="connsiteX48" fmla="*/ 412454 w 826259"/>
              <a:gd name="connsiteY48" fmla="*/ 523865 h 570116"/>
              <a:gd name="connsiteX49" fmla="*/ 444446 w 826259"/>
              <a:gd name="connsiteY49" fmla="*/ 523865 h 570116"/>
              <a:gd name="connsiteX50" fmla="*/ 444446 w 826259"/>
              <a:gd name="connsiteY50" fmla="*/ 538662 h 570116"/>
              <a:gd name="connsiteX51" fmla="*/ 412454 w 826259"/>
              <a:gd name="connsiteY51" fmla="*/ 538662 h 570116"/>
              <a:gd name="connsiteX52" fmla="*/ 412454 w 826259"/>
              <a:gd name="connsiteY52" fmla="*/ 553459 h 570116"/>
              <a:gd name="connsiteX53" fmla="*/ 448194 w 826259"/>
              <a:gd name="connsiteY53" fmla="*/ 553459 h 570116"/>
              <a:gd name="connsiteX54" fmla="*/ 448194 w 826259"/>
              <a:gd name="connsiteY54" fmla="*/ 568264 h 570116"/>
              <a:gd name="connsiteX55" fmla="*/ 396200 w 826259"/>
              <a:gd name="connsiteY55" fmla="*/ 568264 h 570116"/>
              <a:gd name="connsiteX56" fmla="*/ 165202 w 826259"/>
              <a:gd name="connsiteY56" fmla="*/ 495497 h 570116"/>
              <a:gd name="connsiteX57" fmla="*/ 215322 w 826259"/>
              <a:gd name="connsiteY57" fmla="*/ 495497 h 570116"/>
              <a:gd name="connsiteX58" fmla="*/ 215322 w 826259"/>
              <a:gd name="connsiteY58" fmla="*/ 510294 h 570116"/>
              <a:gd name="connsiteX59" fmla="*/ 181462 w 826259"/>
              <a:gd name="connsiteY59" fmla="*/ 510294 h 570116"/>
              <a:gd name="connsiteX60" fmla="*/ 181462 w 826259"/>
              <a:gd name="connsiteY60" fmla="*/ 523865 h 570116"/>
              <a:gd name="connsiteX61" fmla="*/ 213446 w 826259"/>
              <a:gd name="connsiteY61" fmla="*/ 523865 h 570116"/>
              <a:gd name="connsiteX62" fmla="*/ 213446 w 826259"/>
              <a:gd name="connsiteY62" fmla="*/ 538662 h 570116"/>
              <a:gd name="connsiteX63" fmla="*/ 181462 w 826259"/>
              <a:gd name="connsiteY63" fmla="*/ 538662 h 570116"/>
              <a:gd name="connsiteX64" fmla="*/ 181462 w 826259"/>
              <a:gd name="connsiteY64" fmla="*/ 553459 h 570116"/>
              <a:gd name="connsiteX65" fmla="*/ 217198 w 826259"/>
              <a:gd name="connsiteY65" fmla="*/ 553459 h 570116"/>
              <a:gd name="connsiteX66" fmla="*/ 217198 w 826259"/>
              <a:gd name="connsiteY66" fmla="*/ 568264 h 570116"/>
              <a:gd name="connsiteX67" fmla="*/ 165202 w 826259"/>
              <a:gd name="connsiteY67" fmla="*/ 568264 h 570116"/>
              <a:gd name="connsiteX68" fmla="*/ 44286 w 826259"/>
              <a:gd name="connsiteY68" fmla="*/ 495497 h 570116"/>
              <a:gd name="connsiteX69" fmla="*/ 72836 w 826259"/>
              <a:gd name="connsiteY69" fmla="*/ 495497 h 570116"/>
              <a:gd name="connsiteX70" fmla="*/ 83518 w 826259"/>
              <a:gd name="connsiteY70" fmla="*/ 496581 h 570116"/>
              <a:gd name="connsiteX71" fmla="*/ 92382 w 826259"/>
              <a:gd name="connsiteY71" fmla="*/ 500174 h 570116"/>
              <a:gd name="connsiteX72" fmla="*/ 98418 w 826259"/>
              <a:gd name="connsiteY72" fmla="*/ 506963 h 570116"/>
              <a:gd name="connsiteX73" fmla="*/ 100658 w 826259"/>
              <a:gd name="connsiteY73" fmla="*/ 517598 h 570116"/>
              <a:gd name="connsiteX74" fmla="*/ 96598 w 826259"/>
              <a:gd name="connsiteY74" fmla="*/ 530701 h 570116"/>
              <a:gd name="connsiteX75" fmla="*/ 84722 w 826259"/>
              <a:gd name="connsiteY75" fmla="*/ 537538 h 570116"/>
              <a:gd name="connsiteX76" fmla="*/ 103474 w 826259"/>
              <a:gd name="connsiteY76" fmla="*/ 568264 h 570116"/>
              <a:gd name="connsiteX77" fmla="*/ 83986 w 826259"/>
              <a:gd name="connsiteY77" fmla="*/ 568264 h 570116"/>
              <a:gd name="connsiteX78" fmla="*/ 68562 w 826259"/>
              <a:gd name="connsiteY78" fmla="*/ 539184 h 570116"/>
              <a:gd name="connsiteX79" fmla="*/ 60548 w 826259"/>
              <a:gd name="connsiteY79" fmla="*/ 539184 h 570116"/>
              <a:gd name="connsiteX80" fmla="*/ 60548 w 826259"/>
              <a:gd name="connsiteY80" fmla="*/ 568264 h 570116"/>
              <a:gd name="connsiteX81" fmla="*/ 44286 w 826259"/>
              <a:gd name="connsiteY81" fmla="*/ 568264 h 570116"/>
              <a:gd name="connsiteX82" fmla="*/ 308004 w 826259"/>
              <a:gd name="connsiteY82" fmla="*/ 493645 h 570116"/>
              <a:gd name="connsiteX83" fmla="*/ 320086 w 826259"/>
              <a:gd name="connsiteY83" fmla="*/ 495386 h 570116"/>
              <a:gd name="connsiteX84" fmla="*/ 330610 w 826259"/>
              <a:gd name="connsiteY84" fmla="*/ 501249 h 570116"/>
              <a:gd name="connsiteX85" fmla="*/ 319462 w 826259"/>
              <a:gd name="connsiteY85" fmla="*/ 513277 h 570116"/>
              <a:gd name="connsiteX86" fmla="*/ 314096 w 826259"/>
              <a:gd name="connsiteY86" fmla="*/ 509629 h 570116"/>
              <a:gd name="connsiteX87" fmla="*/ 307686 w 826259"/>
              <a:gd name="connsiteY87" fmla="*/ 508442 h 570116"/>
              <a:gd name="connsiteX88" fmla="*/ 304046 w 826259"/>
              <a:gd name="connsiteY88" fmla="*/ 508854 h 570116"/>
              <a:gd name="connsiteX89" fmla="*/ 300502 w 826259"/>
              <a:gd name="connsiteY89" fmla="*/ 510136 h 570116"/>
              <a:gd name="connsiteX90" fmla="*/ 297788 w 826259"/>
              <a:gd name="connsiteY90" fmla="*/ 512454 h 570116"/>
              <a:gd name="connsiteX91" fmla="*/ 296750 w 826259"/>
              <a:gd name="connsiteY91" fmla="*/ 515944 h 570116"/>
              <a:gd name="connsiteX92" fmla="*/ 299252 w 826259"/>
              <a:gd name="connsiteY92" fmla="*/ 520984 h 570116"/>
              <a:gd name="connsiteX93" fmla="*/ 305550 w 826259"/>
              <a:gd name="connsiteY93" fmla="*/ 523967 h 570116"/>
              <a:gd name="connsiteX94" fmla="*/ 313726 w 826259"/>
              <a:gd name="connsiteY94" fmla="*/ 526428 h 570116"/>
              <a:gd name="connsiteX95" fmla="*/ 321914 w 826259"/>
              <a:gd name="connsiteY95" fmla="*/ 529926 h 570116"/>
              <a:gd name="connsiteX96" fmla="*/ 328222 w 826259"/>
              <a:gd name="connsiteY96" fmla="*/ 535987 h 570116"/>
              <a:gd name="connsiteX97" fmla="*/ 330714 w 826259"/>
              <a:gd name="connsiteY97" fmla="*/ 546163 h 570116"/>
              <a:gd name="connsiteX98" fmla="*/ 328418 w 826259"/>
              <a:gd name="connsiteY98" fmla="*/ 556750 h 570116"/>
              <a:gd name="connsiteX99" fmla="*/ 322222 w 826259"/>
              <a:gd name="connsiteY99" fmla="*/ 564252 h 570116"/>
              <a:gd name="connsiteX100" fmla="*/ 313162 w 826259"/>
              <a:gd name="connsiteY100" fmla="*/ 568675 h 570116"/>
              <a:gd name="connsiteX101" fmla="*/ 302266 w 826259"/>
              <a:gd name="connsiteY101" fmla="*/ 570115 h 570116"/>
              <a:gd name="connsiteX102" fmla="*/ 288934 w 826259"/>
              <a:gd name="connsiteY102" fmla="*/ 567955 h 570116"/>
              <a:gd name="connsiteX103" fmla="*/ 277476 w 826259"/>
              <a:gd name="connsiteY103" fmla="*/ 560968 h 570116"/>
              <a:gd name="connsiteX104" fmla="*/ 289036 w 826259"/>
              <a:gd name="connsiteY104" fmla="*/ 548426 h 570116"/>
              <a:gd name="connsiteX105" fmla="*/ 295342 w 826259"/>
              <a:gd name="connsiteY105" fmla="*/ 553514 h 570116"/>
              <a:gd name="connsiteX106" fmla="*/ 303208 w 826259"/>
              <a:gd name="connsiteY106" fmla="*/ 555310 h 570116"/>
              <a:gd name="connsiteX107" fmla="*/ 307220 w 826259"/>
              <a:gd name="connsiteY107" fmla="*/ 554851 h 570116"/>
              <a:gd name="connsiteX108" fmla="*/ 310868 w 826259"/>
              <a:gd name="connsiteY108" fmla="*/ 553458 h 570116"/>
              <a:gd name="connsiteX109" fmla="*/ 313470 w 826259"/>
              <a:gd name="connsiteY109" fmla="*/ 551100 h 570116"/>
              <a:gd name="connsiteX110" fmla="*/ 314452 w 826259"/>
              <a:gd name="connsiteY110" fmla="*/ 547706 h 570116"/>
              <a:gd name="connsiteX111" fmla="*/ 311912 w 826259"/>
              <a:gd name="connsiteY111" fmla="*/ 542515 h 570116"/>
              <a:gd name="connsiteX112" fmla="*/ 305494 w 826259"/>
              <a:gd name="connsiteY112" fmla="*/ 539279 h 570116"/>
              <a:gd name="connsiteX113" fmla="*/ 297162 w 826259"/>
              <a:gd name="connsiteY113" fmla="*/ 536604 h 570116"/>
              <a:gd name="connsiteX114" fmla="*/ 288830 w 826259"/>
              <a:gd name="connsiteY114" fmla="*/ 533004 h 570116"/>
              <a:gd name="connsiteX115" fmla="*/ 282422 w 826259"/>
              <a:gd name="connsiteY115" fmla="*/ 527045 h 570116"/>
              <a:gd name="connsiteX116" fmla="*/ 279866 w 826259"/>
              <a:gd name="connsiteY116" fmla="*/ 517281 h 570116"/>
              <a:gd name="connsiteX117" fmla="*/ 282208 w 826259"/>
              <a:gd name="connsiteY117" fmla="*/ 507002 h 570116"/>
              <a:gd name="connsiteX118" fmla="*/ 288466 w 826259"/>
              <a:gd name="connsiteY118" fmla="*/ 499604 h 570116"/>
              <a:gd name="connsiteX119" fmla="*/ 297472 w 826259"/>
              <a:gd name="connsiteY119" fmla="*/ 495133 h 570116"/>
              <a:gd name="connsiteX120" fmla="*/ 308004 w 826259"/>
              <a:gd name="connsiteY120" fmla="*/ 493645 h 570116"/>
              <a:gd name="connsiteX121" fmla="*/ 211470 w 826259"/>
              <a:gd name="connsiteY121" fmla="*/ 475207 h 570116"/>
              <a:gd name="connsiteX122" fmla="*/ 193438 w 826259"/>
              <a:gd name="connsiteY122" fmla="*/ 490007 h 570116"/>
              <a:gd name="connsiteX123" fmla="*/ 179678 w 826259"/>
              <a:gd name="connsiteY123" fmla="*/ 490008 h 570116"/>
              <a:gd name="connsiteX124" fmla="*/ 190204 w 826259"/>
              <a:gd name="connsiteY124" fmla="*/ 475209 h 570116"/>
              <a:gd name="connsiteX125" fmla="*/ 183374 w 826259"/>
              <a:gd name="connsiteY125" fmla="*/ 177169 h 570116"/>
              <a:gd name="connsiteX126" fmla="*/ 79834 w 826259"/>
              <a:gd name="connsiteY126" fmla="*/ 217192 h 570116"/>
              <a:gd name="connsiteX127" fmla="*/ 137106 w 826259"/>
              <a:gd name="connsiteY127" fmla="*/ 284270 h 570116"/>
              <a:gd name="connsiteX128" fmla="*/ 176560 w 826259"/>
              <a:gd name="connsiteY128" fmla="*/ 323241 h 570116"/>
              <a:gd name="connsiteX129" fmla="*/ 125656 w 826259"/>
              <a:gd name="connsiteY129" fmla="*/ 339968 h 570116"/>
              <a:gd name="connsiteX130" fmla="*/ 50658 w 826259"/>
              <a:gd name="connsiteY130" fmla="*/ 321516 h 570116"/>
              <a:gd name="connsiteX131" fmla="*/ 37088 w 826259"/>
              <a:gd name="connsiteY131" fmla="*/ 350508 h 570116"/>
              <a:gd name="connsiteX132" fmla="*/ 118014 w 826259"/>
              <a:gd name="connsiteY132" fmla="*/ 369333 h 570116"/>
              <a:gd name="connsiteX133" fmla="*/ 223752 w 826259"/>
              <a:gd name="connsiteY133" fmla="*/ 326967 h 570116"/>
              <a:gd name="connsiteX134" fmla="*/ 164658 w 826259"/>
              <a:gd name="connsiteY134" fmla="*/ 256329 h 570116"/>
              <a:gd name="connsiteX135" fmla="*/ 124414 w 826259"/>
              <a:gd name="connsiteY135" fmla="*/ 224346 h 570116"/>
              <a:gd name="connsiteX136" fmla="*/ 180446 w 826259"/>
              <a:gd name="connsiteY136" fmla="*/ 204136 h 570116"/>
              <a:gd name="connsiteX137" fmla="*/ 211282 w 826259"/>
              <a:gd name="connsiteY137" fmla="*/ 208227 h 570116"/>
              <a:gd name="connsiteX138" fmla="*/ 220050 w 826259"/>
              <a:gd name="connsiteY138" fmla="*/ 180991 h 570116"/>
              <a:gd name="connsiteX139" fmla="*/ 183374 w 826259"/>
              <a:gd name="connsiteY139" fmla="*/ 177169 h 570116"/>
              <a:gd name="connsiteX140" fmla="*/ 547008 w 826259"/>
              <a:gd name="connsiteY140" fmla="*/ 176671 h 570116"/>
              <a:gd name="connsiteX141" fmla="*/ 433378 w 826259"/>
              <a:gd name="connsiteY141" fmla="*/ 220468 h 570116"/>
              <a:gd name="connsiteX142" fmla="*/ 431194 w 826259"/>
              <a:gd name="connsiteY142" fmla="*/ 221299 h 570116"/>
              <a:gd name="connsiteX143" fmla="*/ 430064 w 826259"/>
              <a:gd name="connsiteY143" fmla="*/ 220468 h 570116"/>
              <a:gd name="connsiteX144" fmla="*/ 443262 w 826259"/>
              <a:gd name="connsiteY144" fmla="*/ 179686 h 570116"/>
              <a:gd name="connsiteX145" fmla="*/ 404670 w 826259"/>
              <a:gd name="connsiteY145" fmla="*/ 179686 h 570116"/>
              <a:gd name="connsiteX146" fmla="*/ 362488 w 826259"/>
              <a:gd name="connsiteY146" fmla="*/ 310200 h 570116"/>
              <a:gd name="connsiteX147" fmla="*/ 287680 w 826259"/>
              <a:gd name="connsiteY147" fmla="*/ 179686 h 570116"/>
              <a:gd name="connsiteX148" fmla="*/ 246312 w 826259"/>
              <a:gd name="connsiteY148" fmla="*/ 179686 h 570116"/>
              <a:gd name="connsiteX149" fmla="*/ 215358 w 826259"/>
              <a:gd name="connsiteY149" fmla="*/ 274719 h 570116"/>
              <a:gd name="connsiteX150" fmla="*/ 239894 w 826259"/>
              <a:gd name="connsiteY150" fmla="*/ 306054 h 570116"/>
              <a:gd name="connsiteX151" fmla="*/ 241374 w 826259"/>
              <a:gd name="connsiteY151" fmla="*/ 306916 h 570116"/>
              <a:gd name="connsiteX152" fmla="*/ 242688 w 826259"/>
              <a:gd name="connsiteY152" fmla="*/ 306054 h 570116"/>
              <a:gd name="connsiteX153" fmla="*/ 269710 w 826259"/>
              <a:gd name="connsiteY153" fmla="*/ 223475 h 570116"/>
              <a:gd name="connsiteX154" fmla="*/ 338434 w 826259"/>
              <a:gd name="connsiteY154" fmla="*/ 365899 h 570116"/>
              <a:gd name="connsiteX155" fmla="*/ 382870 w 826259"/>
              <a:gd name="connsiteY155" fmla="*/ 365899 h 570116"/>
              <a:gd name="connsiteX156" fmla="*/ 404806 w 826259"/>
              <a:gd name="connsiteY156" fmla="*/ 298204 h 570116"/>
              <a:gd name="connsiteX157" fmla="*/ 406246 w 826259"/>
              <a:gd name="connsiteY157" fmla="*/ 297381 h 570116"/>
              <a:gd name="connsiteX158" fmla="*/ 407582 w 826259"/>
              <a:gd name="connsiteY158" fmla="*/ 298204 h 570116"/>
              <a:gd name="connsiteX159" fmla="*/ 517802 w 826259"/>
              <a:gd name="connsiteY159" fmla="*/ 369254 h 570116"/>
              <a:gd name="connsiteX160" fmla="*/ 601362 w 826259"/>
              <a:gd name="connsiteY160" fmla="*/ 354425 h 570116"/>
              <a:gd name="connsiteX161" fmla="*/ 624332 w 826259"/>
              <a:gd name="connsiteY161" fmla="*/ 282972 h 570116"/>
              <a:gd name="connsiteX162" fmla="*/ 712702 w 826259"/>
              <a:gd name="connsiteY162" fmla="*/ 282972 h 570116"/>
              <a:gd name="connsiteX163" fmla="*/ 721652 w 826259"/>
              <a:gd name="connsiteY163" fmla="*/ 255269 h 570116"/>
              <a:gd name="connsiteX164" fmla="*/ 633322 w 826259"/>
              <a:gd name="connsiteY164" fmla="*/ 255269 h 570116"/>
              <a:gd name="connsiteX165" fmla="*/ 648554 w 826259"/>
              <a:gd name="connsiteY165" fmla="*/ 208378 h 570116"/>
              <a:gd name="connsiteX166" fmla="*/ 753874 w 826259"/>
              <a:gd name="connsiteY166" fmla="*/ 208378 h 570116"/>
              <a:gd name="connsiteX167" fmla="*/ 763006 w 826259"/>
              <a:gd name="connsiteY167" fmla="*/ 179654 h 570116"/>
              <a:gd name="connsiteX168" fmla="*/ 615130 w 826259"/>
              <a:gd name="connsiteY168" fmla="*/ 179654 h 570116"/>
              <a:gd name="connsiteX169" fmla="*/ 564962 w 826259"/>
              <a:gd name="connsiteY169" fmla="*/ 334437 h 570116"/>
              <a:gd name="connsiteX170" fmla="*/ 527400 w 826259"/>
              <a:gd name="connsiteY170" fmla="*/ 338362 h 570116"/>
              <a:gd name="connsiteX171" fmla="*/ 460568 w 826259"/>
              <a:gd name="connsiteY171" fmla="*/ 315984 h 570116"/>
              <a:gd name="connsiteX172" fmla="*/ 448952 w 826259"/>
              <a:gd name="connsiteY172" fmla="*/ 272590 h 570116"/>
              <a:gd name="connsiteX173" fmla="*/ 546992 w 826259"/>
              <a:gd name="connsiteY173" fmla="*/ 207555 h 570116"/>
              <a:gd name="connsiteX174" fmla="*/ 579704 w 826259"/>
              <a:gd name="connsiteY174" fmla="*/ 209501 h 570116"/>
              <a:gd name="connsiteX175" fmla="*/ 590126 w 826259"/>
              <a:gd name="connsiteY175" fmla="*/ 179409 h 570116"/>
              <a:gd name="connsiteX176" fmla="*/ 547008 w 826259"/>
              <a:gd name="connsiteY176" fmla="*/ 176671 h 570116"/>
              <a:gd name="connsiteX177" fmla="*/ 71184 w 826259"/>
              <a:gd name="connsiteY177" fmla="*/ 0 h 570116"/>
              <a:gd name="connsiteX178" fmla="*/ 818632 w 826259"/>
              <a:gd name="connsiteY178" fmla="*/ 170427 h 570116"/>
              <a:gd name="connsiteX179" fmla="*/ 825050 w 826259"/>
              <a:gd name="connsiteY179" fmla="*/ 187970 h 570116"/>
              <a:gd name="connsiteX180" fmla="*/ 750518 w 826259"/>
              <a:gd name="connsiteY180" fmla="*/ 418195 h 570116"/>
              <a:gd name="connsiteX181" fmla="*/ 735778 w 826259"/>
              <a:gd name="connsiteY181" fmla="*/ 427239 h 570116"/>
              <a:gd name="connsiteX182" fmla="*/ 12810 w 826259"/>
              <a:gd name="connsiteY182" fmla="*/ 427239 h 570116"/>
              <a:gd name="connsiteX183" fmla="*/ 0 w 826259"/>
              <a:gd name="connsiteY183" fmla="*/ 414009 h 570116"/>
              <a:gd name="connsiteX184" fmla="*/ 0 w 826259"/>
              <a:gd name="connsiteY184" fmla="*/ 14521 h 570116"/>
              <a:gd name="connsiteX185" fmla="*/ 15154 w 826259"/>
              <a:gd name="connsiteY185" fmla="*/ 1005 h 570116"/>
              <a:gd name="connsiteX186" fmla="*/ 71184 w 826259"/>
              <a:gd name="connsiteY186" fmla="*/ 0 h 57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826259" h="570116">
                <a:moveTo>
                  <a:pt x="544512" y="516664"/>
                </a:moveTo>
                <a:lnTo>
                  <a:pt x="535554" y="539287"/>
                </a:lnTo>
                <a:lnTo>
                  <a:pt x="553588" y="539287"/>
                </a:lnTo>
                <a:close/>
                <a:moveTo>
                  <a:pt x="60548" y="509068"/>
                </a:moveTo>
                <a:lnTo>
                  <a:pt x="60548" y="525613"/>
                </a:lnTo>
                <a:lnTo>
                  <a:pt x="70130" y="525613"/>
                </a:lnTo>
                <a:cubicBezTo>
                  <a:pt x="71586" y="525613"/>
                  <a:pt x="73138" y="525566"/>
                  <a:pt x="74766" y="525463"/>
                </a:cubicBezTo>
                <a:cubicBezTo>
                  <a:pt x="76398" y="525360"/>
                  <a:pt x="77870" y="525052"/>
                  <a:pt x="79190" y="524537"/>
                </a:cubicBezTo>
                <a:cubicBezTo>
                  <a:pt x="80512" y="524023"/>
                  <a:pt x="81612" y="523216"/>
                  <a:pt x="82474" y="522116"/>
                </a:cubicBezTo>
                <a:cubicBezTo>
                  <a:pt x="83344" y="521024"/>
                  <a:pt x="83780" y="519481"/>
                  <a:pt x="83780" y="517495"/>
                </a:cubicBezTo>
                <a:cubicBezTo>
                  <a:pt x="83780" y="515643"/>
                  <a:pt x="83400" y="514171"/>
                  <a:pt x="82632" y="513072"/>
                </a:cubicBezTo>
                <a:cubicBezTo>
                  <a:pt x="81866" y="511980"/>
                  <a:pt x="80890" y="511141"/>
                  <a:pt x="79720" y="510555"/>
                </a:cubicBezTo>
                <a:cubicBezTo>
                  <a:pt x="78534" y="509978"/>
                  <a:pt x="77180" y="509582"/>
                  <a:pt x="75654" y="509376"/>
                </a:cubicBezTo>
                <a:cubicBezTo>
                  <a:pt x="74118" y="509171"/>
                  <a:pt x="72630" y="509068"/>
                  <a:pt x="71174" y="509068"/>
                </a:cubicBezTo>
                <a:close/>
                <a:moveTo>
                  <a:pt x="643982" y="495498"/>
                </a:moveTo>
                <a:lnTo>
                  <a:pt x="660234" y="495498"/>
                </a:lnTo>
                <a:lnTo>
                  <a:pt x="660234" y="539588"/>
                </a:lnTo>
                <a:cubicBezTo>
                  <a:pt x="660234" y="541851"/>
                  <a:pt x="660598" y="543940"/>
                  <a:pt x="661318" y="545855"/>
                </a:cubicBezTo>
                <a:cubicBezTo>
                  <a:pt x="662054" y="547778"/>
                  <a:pt x="663074" y="549440"/>
                  <a:pt x="664404" y="550840"/>
                </a:cubicBezTo>
                <a:cubicBezTo>
                  <a:pt x="665718" y="552249"/>
                  <a:pt x="667300" y="553341"/>
                  <a:pt x="669144" y="554132"/>
                </a:cubicBezTo>
                <a:cubicBezTo>
                  <a:pt x="670972" y="554923"/>
                  <a:pt x="672982" y="555311"/>
                  <a:pt x="675134" y="555311"/>
                </a:cubicBezTo>
                <a:cubicBezTo>
                  <a:pt x="677286" y="555311"/>
                  <a:pt x="679272" y="554923"/>
                  <a:pt x="681070" y="554132"/>
                </a:cubicBezTo>
                <a:cubicBezTo>
                  <a:pt x="682882" y="553341"/>
                  <a:pt x="684440" y="552249"/>
                  <a:pt x="685762" y="550840"/>
                </a:cubicBezTo>
                <a:cubicBezTo>
                  <a:pt x="687082" y="549440"/>
                  <a:pt x="688102" y="547778"/>
                  <a:pt x="688822" y="545855"/>
                </a:cubicBezTo>
                <a:cubicBezTo>
                  <a:pt x="689566" y="543940"/>
                  <a:pt x="689922" y="541851"/>
                  <a:pt x="689922" y="539588"/>
                </a:cubicBezTo>
                <a:lnTo>
                  <a:pt x="689922" y="495498"/>
                </a:lnTo>
                <a:lnTo>
                  <a:pt x="706176" y="495498"/>
                </a:lnTo>
                <a:lnTo>
                  <a:pt x="706176" y="540205"/>
                </a:lnTo>
                <a:cubicBezTo>
                  <a:pt x="706176" y="544526"/>
                  <a:pt x="705518" y="548498"/>
                  <a:pt x="704206" y="552130"/>
                </a:cubicBezTo>
                <a:cubicBezTo>
                  <a:pt x="702878" y="555762"/>
                  <a:pt x="700922" y="558911"/>
                  <a:pt x="698310" y="561586"/>
                </a:cubicBezTo>
                <a:cubicBezTo>
                  <a:pt x="695706" y="564253"/>
                  <a:pt x="692462" y="566349"/>
                  <a:pt x="688578" y="567853"/>
                </a:cubicBezTo>
                <a:cubicBezTo>
                  <a:pt x="684678" y="569356"/>
                  <a:pt x="680198" y="570116"/>
                  <a:pt x="675134" y="570116"/>
                </a:cubicBezTo>
                <a:cubicBezTo>
                  <a:pt x="669990" y="570116"/>
                  <a:pt x="665480" y="569356"/>
                  <a:pt x="661586" y="567853"/>
                </a:cubicBezTo>
                <a:cubicBezTo>
                  <a:pt x="657686" y="566349"/>
                  <a:pt x="654450" y="564253"/>
                  <a:pt x="651854" y="561586"/>
                </a:cubicBezTo>
                <a:cubicBezTo>
                  <a:pt x="649242" y="558911"/>
                  <a:pt x="647282" y="555762"/>
                  <a:pt x="645958" y="552130"/>
                </a:cubicBezTo>
                <a:cubicBezTo>
                  <a:pt x="644638" y="548498"/>
                  <a:pt x="643982" y="544526"/>
                  <a:pt x="643982" y="540205"/>
                </a:cubicBezTo>
                <a:close/>
                <a:moveTo>
                  <a:pt x="538270" y="495497"/>
                </a:moveTo>
                <a:lnTo>
                  <a:pt x="551714" y="495497"/>
                </a:lnTo>
                <a:lnTo>
                  <a:pt x="583798" y="568264"/>
                </a:lnTo>
                <a:lnTo>
                  <a:pt x="565466" y="568264"/>
                </a:lnTo>
                <a:lnTo>
                  <a:pt x="559110" y="552849"/>
                </a:lnTo>
                <a:lnTo>
                  <a:pt x="530450" y="552849"/>
                </a:lnTo>
                <a:lnTo>
                  <a:pt x="524302" y="568264"/>
                </a:lnTo>
                <a:lnTo>
                  <a:pt x="506388" y="568264"/>
                </a:lnTo>
                <a:close/>
                <a:moveTo>
                  <a:pt x="396200" y="495497"/>
                </a:moveTo>
                <a:lnTo>
                  <a:pt x="446320" y="495497"/>
                </a:lnTo>
                <a:lnTo>
                  <a:pt x="446320" y="510294"/>
                </a:lnTo>
                <a:lnTo>
                  <a:pt x="412454" y="510294"/>
                </a:lnTo>
                <a:lnTo>
                  <a:pt x="412454" y="523865"/>
                </a:lnTo>
                <a:lnTo>
                  <a:pt x="444446" y="523865"/>
                </a:lnTo>
                <a:lnTo>
                  <a:pt x="444446" y="538662"/>
                </a:lnTo>
                <a:lnTo>
                  <a:pt x="412454" y="538662"/>
                </a:lnTo>
                <a:lnTo>
                  <a:pt x="412454" y="553459"/>
                </a:lnTo>
                <a:lnTo>
                  <a:pt x="448194" y="553459"/>
                </a:lnTo>
                <a:lnTo>
                  <a:pt x="448194" y="568264"/>
                </a:lnTo>
                <a:lnTo>
                  <a:pt x="396200" y="568264"/>
                </a:lnTo>
                <a:close/>
                <a:moveTo>
                  <a:pt x="165202" y="495497"/>
                </a:moveTo>
                <a:lnTo>
                  <a:pt x="215322" y="495497"/>
                </a:lnTo>
                <a:lnTo>
                  <a:pt x="215322" y="510294"/>
                </a:lnTo>
                <a:lnTo>
                  <a:pt x="181462" y="510294"/>
                </a:lnTo>
                <a:lnTo>
                  <a:pt x="181462" y="523865"/>
                </a:lnTo>
                <a:lnTo>
                  <a:pt x="213446" y="523865"/>
                </a:lnTo>
                <a:lnTo>
                  <a:pt x="213446" y="538662"/>
                </a:lnTo>
                <a:lnTo>
                  <a:pt x="181462" y="538662"/>
                </a:lnTo>
                <a:lnTo>
                  <a:pt x="181462" y="553459"/>
                </a:lnTo>
                <a:lnTo>
                  <a:pt x="217198" y="553459"/>
                </a:lnTo>
                <a:lnTo>
                  <a:pt x="217198" y="568264"/>
                </a:lnTo>
                <a:lnTo>
                  <a:pt x="165202" y="568264"/>
                </a:lnTo>
                <a:close/>
                <a:moveTo>
                  <a:pt x="44286" y="495497"/>
                </a:moveTo>
                <a:lnTo>
                  <a:pt x="72836" y="495497"/>
                </a:lnTo>
                <a:cubicBezTo>
                  <a:pt x="76586" y="495497"/>
                  <a:pt x="80156" y="495861"/>
                  <a:pt x="83518" y="496581"/>
                </a:cubicBezTo>
                <a:cubicBezTo>
                  <a:pt x="86890" y="497293"/>
                  <a:pt x="89842" y="498496"/>
                  <a:pt x="92382" y="500174"/>
                </a:cubicBezTo>
                <a:cubicBezTo>
                  <a:pt x="94914" y="501851"/>
                  <a:pt x="96922" y="504114"/>
                  <a:pt x="98418" y="506963"/>
                </a:cubicBezTo>
                <a:cubicBezTo>
                  <a:pt x="99906" y="509804"/>
                  <a:pt x="100658" y="513349"/>
                  <a:pt x="100658" y="517598"/>
                </a:cubicBezTo>
                <a:cubicBezTo>
                  <a:pt x="100658" y="522733"/>
                  <a:pt x="99306" y="527101"/>
                  <a:pt x="96598" y="530701"/>
                </a:cubicBezTo>
                <a:cubicBezTo>
                  <a:pt x="93884" y="534302"/>
                  <a:pt x="89928" y="536581"/>
                  <a:pt x="84722" y="537538"/>
                </a:cubicBezTo>
                <a:lnTo>
                  <a:pt x="103474" y="568264"/>
                </a:lnTo>
                <a:lnTo>
                  <a:pt x="83986" y="568264"/>
                </a:lnTo>
                <a:lnTo>
                  <a:pt x="68562" y="539184"/>
                </a:lnTo>
                <a:lnTo>
                  <a:pt x="60548" y="539184"/>
                </a:lnTo>
                <a:lnTo>
                  <a:pt x="60548" y="568264"/>
                </a:lnTo>
                <a:lnTo>
                  <a:pt x="44286" y="568264"/>
                </a:lnTo>
                <a:close/>
                <a:moveTo>
                  <a:pt x="308004" y="493645"/>
                </a:moveTo>
                <a:cubicBezTo>
                  <a:pt x="312166" y="493645"/>
                  <a:pt x="316202" y="494223"/>
                  <a:pt x="320086" y="495386"/>
                </a:cubicBezTo>
                <a:cubicBezTo>
                  <a:pt x="323972" y="496557"/>
                  <a:pt x="327494" y="498512"/>
                  <a:pt x="330610" y="501249"/>
                </a:cubicBezTo>
                <a:lnTo>
                  <a:pt x="319462" y="513277"/>
                </a:lnTo>
                <a:cubicBezTo>
                  <a:pt x="318132" y="511631"/>
                  <a:pt x="316352" y="510412"/>
                  <a:pt x="314096" y="509629"/>
                </a:cubicBezTo>
                <a:cubicBezTo>
                  <a:pt x="311834" y="508838"/>
                  <a:pt x="309698" y="508442"/>
                  <a:pt x="307686" y="508442"/>
                </a:cubicBezTo>
                <a:cubicBezTo>
                  <a:pt x="306500" y="508442"/>
                  <a:pt x="305298" y="508585"/>
                  <a:pt x="304046" y="508854"/>
                </a:cubicBezTo>
                <a:cubicBezTo>
                  <a:pt x="302782" y="509131"/>
                  <a:pt x="301610" y="509558"/>
                  <a:pt x="300502" y="510136"/>
                </a:cubicBezTo>
                <a:cubicBezTo>
                  <a:pt x="299394" y="510721"/>
                  <a:pt x="298484" y="511489"/>
                  <a:pt x="297788" y="512454"/>
                </a:cubicBezTo>
                <a:cubicBezTo>
                  <a:pt x="297100" y="513411"/>
                  <a:pt x="296750" y="514575"/>
                  <a:pt x="296750" y="515944"/>
                </a:cubicBezTo>
                <a:cubicBezTo>
                  <a:pt x="296750" y="518143"/>
                  <a:pt x="297574" y="519821"/>
                  <a:pt x="299252" y="520984"/>
                </a:cubicBezTo>
                <a:cubicBezTo>
                  <a:pt x="300906" y="522147"/>
                  <a:pt x="303018" y="523144"/>
                  <a:pt x="305550" y="523967"/>
                </a:cubicBezTo>
                <a:cubicBezTo>
                  <a:pt x="308090" y="524782"/>
                  <a:pt x="310822" y="525605"/>
                  <a:pt x="313726" y="526428"/>
                </a:cubicBezTo>
                <a:cubicBezTo>
                  <a:pt x="316644" y="527251"/>
                  <a:pt x="319374" y="528414"/>
                  <a:pt x="321914" y="529926"/>
                </a:cubicBezTo>
                <a:cubicBezTo>
                  <a:pt x="324446" y="531429"/>
                  <a:pt x="326542" y="533455"/>
                  <a:pt x="328222" y="535987"/>
                </a:cubicBezTo>
                <a:cubicBezTo>
                  <a:pt x="329874" y="538527"/>
                  <a:pt x="330714" y="541914"/>
                  <a:pt x="330714" y="546163"/>
                </a:cubicBezTo>
                <a:cubicBezTo>
                  <a:pt x="330714" y="550206"/>
                  <a:pt x="329946" y="553735"/>
                  <a:pt x="328418" y="556750"/>
                </a:cubicBezTo>
                <a:cubicBezTo>
                  <a:pt x="326898" y="559765"/>
                  <a:pt x="324826" y="562265"/>
                  <a:pt x="322222" y="564252"/>
                </a:cubicBezTo>
                <a:cubicBezTo>
                  <a:pt x="319620" y="566238"/>
                  <a:pt x="316590" y="567717"/>
                  <a:pt x="313162" y="568675"/>
                </a:cubicBezTo>
                <a:cubicBezTo>
                  <a:pt x="309714" y="569632"/>
                  <a:pt x="306090" y="570115"/>
                  <a:pt x="302266" y="570115"/>
                </a:cubicBezTo>
                <a:cubicBezTo>
                  <a:pt x="297472" y="570115"/>
                  <a:pt x="293032" y="569395"/>
                  <a:pt x="288934" y="567955"/>
                </a:cubicBezTo>
                <a:cubicBezTo>
                  <a:pt x="284834" y="566515"/>
                  <a:pt x="281006" y="564188"/>
                  <a:pt x="277476" y="560968"/>
                </a:cubicBezTo>
                <a:lnTo>
                  <a:pt x="289036" y="548426"/>
                </a:lnTo>
                <a:cubicBezTo>
                  <a:pt x="290698" y="550618"/>
                  <a:pt x="292802" y="552311"/>
                  <a:pt x="295342" y="553514"/>
                </a:cubicBezTo>
                <a:cubicBezTo>
                  <a:pt x="297874" y="554709"/>
                  <a:pt x="300502" y="555310"/>
                  <a:pt x="303208" y="555310"/>
                </a:cubicBezTo>
                <a:cubicBezTo>
                  <a:pt x="304530" y="555310"/>
                  <a:pt x="305874" y="555160"/>
                  <a:pt x="307220" y="554851"/>
                </a:cubicBezTo>
                <a:cubicBezTo>
                  <a:pt x="308574" y="554542"/>
                  <a:pt x="309792" y="554076"/>
                  <a:pt x="310868" y="553458"/>
                </a:cubicBezTo>
                <a:cubicBezTo>
                  <a:pt x="311944" y="552841"/>
                  <a:pt x="312814" y="552058"/>
                  <a:pt x="313470" y="551100"/>
                </a:cubicBezTo>
                <a:cubicBezTo>
                  <a:pt x="314120" y="550135"/>
                  <a:pt x="314452" y="549011"/>
                  <a:pt x="314452" y="547706"/>
                </a:cubicBezTo>
                <a:cubicBezTo>
                  <a:pt x="314452" y="545514"/>
                  <a:pt x="313606" y="543781"/>
                  <a:pt x="311912" y="542515"/>
                </a:cubicBezTo>
                <a:cubicBezTo>
                  <a:pt x="310194" y="541249"/>
                  <a:pt x="308066" y="540165"/>
                  <a:pt x="305494" y="539279"/>
                </a:cubicBezTo>
                <a:cubicBezTo>
                  <a:pt x="302922" y="538392"/>
                  <a:pt x="300154" y="537498"/>
                  <a:pt x="297162" y="536604"/>
                </a:cubicBezTo>
                <a:cubicBezTo>
                  <a:pt x="294172" y="535718"/>
                  <a:pt x="291402" y="534515"/>
                  <a:pt x="288830" y="533004"/>
                </a:cubicBezTo>
                <a:cubicBezTo>
                  <a:pt x="286258" y="531500"/>
                  <a:pt x="284122" y="529514"/>
                  <a:pt x="282422" y="527045"/>
                </a:cubicBezTo>
                <a:cubicBezTo>
                  <a:pt x="280720" y="524584"/>
                  <a:pt x="279866" y="521324"/>
                  <a:pt x="279866" y="517281"/>
                </a:cubicBezTo>
                <a:cubicBezTo>
                  <a:pt x="279866" y="513380"/>
                  <a:pt x="280642" y="509954"/>
                  <a:pt x="282208" y="507002"/>
                </a:cubicBezTo>
                <a:cubicBezTo>
                  <a:pt x="283774" y="504058"/>
                  <a:pt x="285862" y="501590"/>
                  <a:pt x="288466" y="499604"/>
                </a:cubicBezTo>
                <a:cubicBezTo>
                  <a:pt x="291062" y="497617"/>
                  <a:pt x="294070" y="496130"/>
                  <a:pt x="297472" y="495133"/>
                </a:cubicBezTo>
                <a:cubicBezTo>
                  <a:pt x="300882" y="494144"/>
                  <a:pt x="304386" y="493645"/>
                  <a:pt x="308004" y="493645"/>
                </a:cubicBezTo>
                <a:close/>
                <a:moveTo>
                  <a:pt x="211470" y="475207"/>
                </a:moveTo>
                <a:lnTo>
                  <a:pt x="193438" y="490007"/>
                </a:lnTo>
                <a:lnTo>
                  <a:pt x="179678" y="490008"/>
                </a:lnTo>
                <a:lnTo>
                  <a:pt x="190204" y="475209"/>
                </a:lnTo>
                <a:close/>
                <a:moveTo>
                  <a:pt x="183374" y="177169"/>
                </a:moveTo>
                <a:cubicBezTo>
                  <a:pt x="134874" y="176046"/>
                  <a:pt x="91038" y="189252"/>
                  <a:pt x="79834" y="217192"/>
                </a:cubicBezTo>
                <a:cubicBezTo>
                  <a:pt x="66446" y="250292"/>
                  <a:pt x="104300" y="268943"/>
                  <a:pt x="137106" y="284270"/>
                </a:cubicBezTo>
                <a:cubicBezTo>
                  <a:pt x="163218" y="296456"/>
                  <a:pt x="183768" y="308024"/>
                  <a:pt x="176560" y="323241"/>
                </a:cubicBezTo>
                <a:cubicBezTo>
                  <a:pt x="170902" y="335007"/>
                  <a:pt x="152482" y="340570"/>
                  <a:pt x="125656" y="339968"/>
                </a:cubicBezTo>
                <a:cubicBezTo>
                  <a:pt x="102456" y="339446"/>
                  <a:pt x="73478" y="332839"/>
                  <a:pt x="50658" y="321516"/>
                </a:cubicBezTo>
                <a:lnTo>
                  <a:pt x="37088" y="350508"/>
                </a:lnTo>
                <a:cubicBezTo>
                  <a:pt x="53878" y="358168"/>
                  <a:pt x="88474" y="368621"/>
                  <a:pt x="118014" y="369333"/>
                </a:cubicBezTo>
                <a:cubicBezTo>
                  <a:pt x="173466" y="370528"/>
                  <a:pt x="209390" y="356823"/>
                  <a:pt x="223752" y="326967"/>
                </a:cubicBezTo>
                <a:cubicBezTo>
                  <a:pt x="240774" y="291755"/>
                  <a:pt x="198574" y="272464"/>
                  <a:pt x="164658" y="256329"/>
                </a:cubicBezTo>
                <a:cubicBezTo>
                  <a:pt x="138118" y="243677"/>
                  <a:pt x="120054" y="237062"/>
                  <a:pt x="124414" y="224346"/>
                </a:cubicBezTo>
                <a:cubicBezTo>
                  <a:pt x="129542" y="209295"/>
                  <a:pt x="156254" y="203606"/>
                  <a:pt x="180446" y="204136"/>
                </a:cubicBezTo>
                <a:cubicBezTo>
                  <a:pt x="192678" y="204437"/>
                  <a:pt x="201350" y="205980"/>
                  <a:pt x="211282" y="208227"/>
                </a:cubicBezTo>
                <a:lnTo>
                  <a:pt x="220050" y="180991"/>
                </a:lnTo>
                <a:cubicBezTo>
                  <a:pt x="207444" y="178696"/>
                  <a:pt x="198446" y="177533"/>
                  <a:pt x="183374" y="177169"/>
                </a:cubicBezTo>
                <a:close/>
                <a:moveTo>
                  <a:pt x="547008" y="176671"/>
                </a:moveTo>
                <a:cubicBezTo>
                  <a:pt x="500282" y="176671"/>
                  <a:pt x="459682" y="192536"/>
                  <a:pt x="433378" y="220468"/>
                </a:cubicBezTo>
                <a:cubicBezTo>
                  <a:pt x="432580" y="221331"/>
                  <a:pt x="431710" y="221299"/>
                  <a:pt x="431194" y="221299"/>
                </a:cubicBezTo>
                <a:cubicBezTo>
                  <a:pt x="430372" y="221299"/>
                  <a:pt x="429858" y="221149"/>
                  <a:pt x="430064" y="220468"/>
                </a:cubicBezTo>
                <a:lnTo>
                  <a:pt x="443262" y="179686"/>
                </a:lnTo>
                <a:lnTo>
                  <a:pt x="404670" y="179686"/>
                </a:lnTo>
                <a:lnTo>
                  <a:pt x="362488" y="310200"/>
                </a:lnTo>
                <a:cubicBezTo>
                  <a:pt x="349076" y="271712"/>
                  <a:pt x="321452" y="221006"/>
                  <a:pt x="287680" y="179686"/>
                </a:cubicBezTo>
                <a:lnTo>
                  <a:pt x="246312" y="179686"/>
                </a:lnTo>
                <a:lnTo>
                  <a:pt x="215358" y="274719"/>
                </a:lnTo>
                <a:cubicBezTo>
                  <a:pt x="230914" y="286026"/>
                  <a:pt x="235826" y="294327"/>
                  <a:pt x="239894" y="306054"/>
                </a:cubicBezTo>
                <a:cubicBezTo>
                  <a:pt x="240162" y="306718"/>
                  <a:pt x="240638" y="306916"/>
                  <a:pt x="241374" y="306916"/>
                </a:cubicBezTo>
                <a:cubicBezTo>
                  <a:pt x="242142" y="306916"/>
                  <a:pt x="242474" y="306687"/>
                  <a:pt x="242688" y="306054"/>
                </a:cubicBezTo>
                <a:cubicBezTo>
                  <a:pt x="243004" y="305112"/>
                  <a:pt x="269710" y="223475"/>
                  <a:pt x="269710" y="223475"/>
                </a:cubicBezTo>
                <a:cubicBezTo>
                  <a:pt x="296954" y="261892"/>
                  <a:pt x="323968" y="312447"/>
                  <a:pt x="338434" y="365899"/>
                </a:cubicBezTo>
                <a:lnTo>
                  <a:pt x="382870" y="365899"/>
                </a:lnTo>
                <a:lnTo>
                  <a:pt x="404806" y="298204"/>
                </a:lnTo>
                <a:cubicBezTo>
                  <a:pt x="405034" y="297540"/>
                  <a:pt x="405542" y="297381"/>
                  <a:pt x="406246" y="297381"/>
                </a:cubicBezTo>
                <a:cubicBezTo>
                  <a:pt x="406966" y="297381"/>
                  <a:pt x="407528" y="297603"/>
                  <a:pt x="407582" y="298204"/>
                </a:cubicBezTo>
                <a:cubicBezTo>
                  <a:pt x="414302" y="340680"/>
                  <a:pt x="457118" y="369254"/>
                  <a:pt x="517802" y="369254"/>
                </a:cubicBezTo>
                <a:cubicBezTo>
                  <a:pt x="557112" y="369254"/>
                  <a:pt x="592538" y="359094"/>
                  <a:pt x="601362" y="354425"/>
                </a:cubicBezTo>
                <a:lnTo>
                  <a:pt x="624332" y="282972"/>
                </a:lnTo>
                <a:lnTo>
                  <a:pt x="712702" y="282972"/>
                </a:lnTo>
                <a:lnTo>
                  <a:pt x="721652" y="255269"/>
                </a:lnTo>
                <a:lnTo>
                  <a:pt x="633322" y="255269"/>
                </a:lnTo>
                <a:lnTo>
                  <a:pt x="648554" y="208378"/>
                </a:lnTo>
                <a:lnTo>
                  <a:pt x="753874" y="208378"/>
                </a:lnTo>
                <a:lnTo>
                  <a:pt x="763006" y="179654"/>
                </a:lnTo>
                <a:lnTo>
                  <a:pt x="615130" y="179654"/>
                </a:lnTo>
                <a:lnTo>
                  <a:pt x="564962" y="334437"/>
                </a:lnTo>
                <a:cubicBezTo>
                  <a:pt x="554302" y="337096"/>
                  <a:pt x="541136" y="338362"/>
                  <a:pt x="527400" y="338362"/>
                </a:cubicBezTo>
                <a:cubicBezTo>
                  <a:pt x="497742" y="338362"/>
                  <a:pt x="474020" y="331446"/>
                  <a:pt x="460568" y="315984"/>
                </a:cubicBezTo>
                <a:cubicBezTo>
                  <a:pt x="450494" y="304337"/>
                  <a:pt x="446490" y="289350"/>
                  <a:pt x="448952" y="272590"/>
                </a:cubicBezTo>
                <a:cubicBezTo>
                  <a:pt x="454910" y="232717"/>
                  <a:pt x="494300" y="207555"/>
                  <a:pt x="546992" y="207555"/>
                </a:cubicBezTo>
                <a:cubicBezTo>
                  <a:pt x="558054" y="207555"/>
                  <a:pt x="569472" y="208203"/>
                  <a:pt x="579704" y="209501"/>
                </a:cubicBezTo>
                <a:lnTo>
                  <a:pt x="590126" y="179409"/>
                </a:lnTo>
                <a:cubicBezTo>
                  <a:pt x="577434" y="177517"/>
                  <a:pt x="562058" y="176671"/>
                  <a:pt x="547008" y="176671"/>
                </a:cubicBezTo>
                <a:close/>
                <a:moveTo>
                  <a:pt x="71184" y="0"/>
                </a:moveTo>
                <a:cubicBezTo>
                  <a:pt x="231062" y="0"/>
                  <a:pt x="583138" y="21634"/>
                  <a:pt x="818632" y="170427"/>
                </a:cubicBezTo>
                <a:cubicBezTo>
                  <a:pt x="826030" y="175072"/>
                  <a:pt x="827764" y="179385"/>
                  <a:pt x="825050" y="187970"/>
                </a:cubicBezTo>
                <a:cubicBezTo>
                  <a:pt x="823776" y="192038"/>
                  <a:pt x="750518" y="418195"/>
                  <a:pt x="750518" y="418195"/>
                </a:cubicBezTo>
                <a:cubicBezTo>
                  <a:pt x="747464" y="426669"/>
                  <a:pt x="742258" y="427239"/>
                  <a:pt x="735778" y="427239"/>
                </a:cubicBezTo>
                <a:lnTo>
                  <a:pt x="12810" y="427239"/>
                </a:lnTo>
                <a:cubicBezTo>
                  <a:pt x="5042" y="427239"/>
                  <a:pt x="0" y="420956"/>
                  <a:pt x="0" y="414009"/>
                </a:cubicBezTo>
                <a:lnTo>
                  <a:pt x="0" y="14521"/>
                </a:lnTo>
                <a:cubicBezTo>
                  <a:pt x="0" y="5595"/>
                  <a:pt x="5958" y="1409"/>
                  <a:pt x="15154" y="1005"/>
                </a:cubicBezTo>
                <a:cubicBezTo>
                  <a:pt x="29278" y="420"/>
                  <a:pt x="48222" y="0"/>
                  <a:pt x="7118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722B9620-D69B-53E9-9EF5-28E865829C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549" y="451310"/>
            <a:ext cx="10530416" cy="2230012"/>
          </a:xfrm>
        </p:spPr>
        <p:txBody>
          <a:bodyPr/>
          <a:lstStyle>
            <a:lvl1pPr>
              <a:lnSpc>
                <a:spcPct val="90000"/>
              </a:lnSpc>
              <a:defRPr lang="fr-FR" sz="1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20648" indent="0">
              <a:lnSpc>
                <a:spcPct val="90000"/>
              </a:lnSpc>
              <a:tabLst/>
              <a:defRPr lang="fr-FR" sz="2051" kern="1200" dirty="0" smtClean="0">
                <a:solidFill>
                  <a:schemeClr val="bg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/>
              <a:t>Merci</a:t>
            </a:r>
          </a:p>
          <a:p>
            <a:pPr lvl="1"/>
            <a:r>
              <a:rPr lang="fr-FR" err="1"/>
              <a:t>Natiorenem</a:t>
            </a:r>
            <a:r>
              <a:rPr lang="fr-FR"/>
              <a:t> </a:t>
            </a:r>
            <a:r>
              <a:rPr lang="fr-FR" err="1"/>
              <a:t>fugiantiur</a:t>
            </a:r>
            <a:r>
              <a:rPr lang="fr-FR"/>
              <a:t> </a:t>
            </a:r>
            <a:r>
              <a:rPr lang="fr-FR" err="1"/>
              <a:t>atissi</a:t>
            </a:r>
            <a:r>
              <a:rPr lang="fr-FR"/>
              <a:t> </a:t>
            </a:r>
            <a:r>
              <a:rPr lang="fr-FR" err="1"/>
              <a:t>doluptas</a:t>
            </a:r>
            <a:r>
              <a:rPr lang="fr-FR"/>
              <a:t> arum</a:t>
            </a:r>
          </a:p>
          <a:p>
            <a:pPr lvl="1"/>
            <a:r>
              <a:rPr lang="fr-FR" err="1"/>
              <a:t>ipliciumquia</a:t>
            </a:r>
            <a:r>
              <a:rPr lang="fr-FR"/>
              <a:t> </a:t>
            </a:r>
            <a:r>
              <a:rPr lang="fr-FR" err="1"/>
              <a:t>porecati</a:t>
            </a:r>
            <a:r>
              <a:rPr lang="fr-FR"/>
              <a:t> </a:t>
            </a:r>
            <a:r>
              <a:rPr lang="fr-FR" err="1"/>
              <a:t>iditat</a:t>
            </a:r>
            <a:r>
              <a:rPr lang="fr-FR"/>
              <a:t> </a:t>
            </a:r>
            <a:r>
              <a:rPr lang="fr-FR" err="1"/>
              <a:t>amus</a:t>
            </a:r>
            <a:r>
              <a:rPr lang="fr-FR"/>
              <a:t> </a:t>
            </a:r>
            <a:r>
              <a:rPr lang="fr-FR" err="1"/>
              <a:t>ipsanis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60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.Merci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E69D2C00-88E1-43FA-CDB1-28756D870E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3" y="1618"/>
            <a:ext cx="7393615" cy="6856481"/>
          </a:xfrm>
          <a:custGeom>
            <a:avLst/>
            <a:gdLst>
              <a:gd name="connsiteX0" fmla="*/ 0 w 14779528"/>
              <a:gd name="connsiteY0" fmla="*/ 0 h 13712963"/>
              <a:gd name="connsiteX1" fmla="*/ 224410 w 14779528"/>
              <a:gd name="connsiteY1" fmla="*/ 0 h 13712963"/>
              <a:gd name="connsiteX2" fmla="*/ 14779528 w 14779528"/>
              <a:gd name="connsiteY2" fmla="*/ 5259416 h 13712963"/>
              <a:gd name="connsiteX3" fmla="*/ 14779528 w 14779528"/>
              <a:gd name="connsiteY3" fmla="*/ 6069257 h 13712963"/>
              <a:gd name="connsiteX4" fmla="*/ 11881915 w 14779528"/>
              <a:gd name="connsiteY4" fmla="*/ 13712963 h 13712963"/>
              <a:gd name="connsiteX5" fmla="*/ 0 w 14779528"/>
              <a:gd name="connsiteY5" fmla="*/ 13712963 h 1371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79528" h="13712963">
                <a:moveTo>
                  <a:pt x="0" y="0"/>
                </a:moveTo>
                <a:lnTo>
                  <a:pt x="224410" y="0"/>
                </a:lnTo>
                <a:lnTo>
                  <a:pt x="14779528" y="5259416"/>
                </a:lnTo>
                <a:lnTo>
                  <a:pt x="14779528" y="6069257"/>
                </a:lnTo>
                <a:lnTo>
                  <a:pt x="11881915" y="13712963"/>
                </a:lnTo>
                <a:lnTo>
                  <a:pt x="0" y="13712963"/>
                </a:lnTo>
                <a:close/>
              </a:path>
            </a:pathLst>
          </a:custGeom>
        </p:spPr>
        <p:txBody>
          <a:bodyPr vert="horz" wrap="square" lIns="0" tIns="0" rIns="0" bIns="0" rtlCol="0">
            <a:noAutofit/>
          </a:bodyPr>
          <a:lstStyle>
            <a:lvl1pPr>
              <a:defRPr lang="fr-FR" sz="133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456A43D4-5740-279A-BBD3-E92557951F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37568" y="2571187"/>
            <a:ext cx="3915833" cy="969496"/>
          </a:xfrm>
        </p:spPr>
        <p:txBody>
          <a:bodyPr/>
          <a:lstStyle>
            <a:lvl1pPr>
              <a:lnSpc>
                <a:spcPct val="90000"/>
              </a:lnSpc>
              <a:defRPr lang="fr-FR" sz="4500" kern="1200" dirty="0" smtClean="0">
                <a:solidFill>
                  <a:srgbClr val="C80E0E"/>
                </a:solidFill>
                <a:latin typeface="+mj-lt"/>
                <a:ea typeface="+mn-ea"/>
                <a:cs typeface="+mn-cs"/>
              </a:defRPr>
            </a:lvl1pPr>
            <a:lvl2pPr marL="10584" indent="0">
              <a:lnSpc>
                <a:spcPct val="90000"/>
              </a:lnSpc>
              <a:tabLst/>
              <a:defRPr lang="fr-FR" sz="2500" kern="1200" dirty="0" smtClean="0">
                <a:solidFill>
                  <a:srgbClr val="C80E0E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/>
              <a:t>Merci</a:t>
            </a:r>
          </a:p>
          <a:p>
            <a:pPr lvl="1"/>
            <a:r>
              <a:rPr lang="fr-FR"/>
              <a:t>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9748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Merci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6AD2BB6-5002-8009-6DA4-02AA56700E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17876"/>
            <a:ext cx="12190493" cy="390910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7950" cap="all" baseline="0"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C80E0E"/>
                </a:solidFill>
                <a:latin typeface="+mj-lt"/>
              </a:defRPr>
            </a:lvl2pPr>
            <a:lvl3pPr>
              <a:defRPr sz="2000"/>
            </a:lvl3pPr>
          </a:lstStyle>
          <a:p>
            <a:pPr lvl="0"/>
            <a:r>
              <a:rPr lang="fr-FR"/>
              <a:t>Merci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433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Merci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6AD2BB6-5002-8009-6DA4-02AA56700E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17876"/>
            <a:ext cx="12190493" cy="390910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7950" cap="all" baseline="0"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C80E0E"/>
                </a:solidFill>
                <a:latin typeface="+mj-lt"/>
              </a:defRPr>
            </a:lvl2pPr>
            <a:lvl3pPr>
              <a:defRPr sz="2000"/>
            </a:lvl3pPr>
          </a:lstStyle>
          <a:p>
            <a:pPr lvl="0"/>
            <a:r>
              <a:rPr lang="fr-FR"/>
              <a:t>Merci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74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Merci 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6AD2BB6-5002-8009-6DA4-02AA56700E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17876"/>
            <a:ext cx="12190493" cy="390910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7950" cap="all" baseline="0"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C80E0E"/>
                </a:solidFill>
                <a:latin typeface="+mj-lt"/>
              </a:defRPr>
            </a:lvl2pPr>
            <a:lvl3pPr>
              <a:defRPr sz="2000"/>
            </a:lvl3pPr>
          </a:lstStyle>
          <a:p>
            <a:pPr lvl="0"/>
            <a:r>
              <a:rPr lang="fr-FR"/>
              <a:t>Merci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23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.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47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.Boïte à out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8B770CF5-6BFF-13A9-2B08-85C98245B602}"/>
              </a:ext>
            </a:extLst>
          </p:cNvPr>
          <p:cNvSpPr/>
          <p:nvPr/>
        </p:nvSpPr>
        <p:spPr>
          <a:xfrm>
            <a:off x="10254607" y="4090714"/>
            <a:ext cx="1313368" cy="891303"/>
          </a:xfrm>
          <a:custGeom>
            <a:avLst/>
            <a:gdLst>
              <a:gd name="connsiteX0" fmla="*/ 0 w 2625368"/>
              <a:gd name="connsiteY0" fmla="*/ 0 h 1782604"/>
              <a:gd name="connsiteX1" fmla="*/ 41688 w 2625368"/>
              <a:gd name="connsiteY1" fmla="*/ 0 h 1782604"/>
              <a:gd name="connsiteX2" fmla="*/ 2625368 w 2625368"/>
              <a:gd name="connsiteY2" fmla="*/ 1364788 h 1782604"/>
              <a:gd name="connsiteX3" fmla="*/ 2625368 w 2625368"/>
              <a:gd name="connsiteY3" fmla="*/ 1723584 h 1782604"/>
              <a:gd name="connsiteX4" fmla="*/ 2580152 w 2625368"/>
              <a:gd name="connsiteY4" fmla="*/ 1782604 h 1782604"/>
              <a:gd name="connsiteX5" fmla="*/ 139772 w 2625368"/>
              <a:gd name="connsiteY5" fmla="*/ 1782604 h 1782604"/>
              <a:gd name="connsiteX6" fmla="*/ 0 w 2625368"/>
              <a:gd name="connsiteY6" fmla="*/ 0 h 178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5368" h="1782604">
                <a:moveTo>
                  <a:pt x="0" y="0"/>
                </a:moveTo>
                <a:lnTo>
                  <a:pt x="41688" y="0"/>
                </a:lnTo>
                <a:lnTo>
                  <a:pt x="2625368" y="1364788"/>
                </a:lnTo>
                <a:lnTo>
                  <a:pt x="2625368" y="1723584"/>
                </a:lnTo>
                <a:lnTo>
                  <a:pt x="2580152" y="1782604"/>
                </a:lnTo>
                <a:lnTo>
                  <a:pt x="139772" y="1782604"/>
                </a:lnTo>
                <a:lnTo>
                  <a:pt x="0" y="0"/>
                </a:lnTo>
                <a:close/>
              </a:path>
            </a:pathLst>
          </a:custGeom>
          <a:solidFill>
            <a:srgbClr val="B0C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675"/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902791C1-21BC-1582-C5B3-F4DB371425C3}"/>
              </a:ext>
            </a:extLst>
          </p:cNvPr>
          <p:cNvSpPr/>
          <p:nvPr/>
        </p:nvSpPr>
        <p:spPr>
          <a:xfrm>
            <a:off x="10253706" y="4079227"/>
            <a:ext cx="21756" cy="11487"/>
          </a:xfrm>
          <a:custGeom>
            <a:avLst/>
            <a:gdLst>
              <a:gd name="connsiteX0" fmla="*/ 0 w 43490"/>
              <a:gd name="connsiteY0" fmla="*/ 0 h 22973"/>
              <a:gd name="connsiteX1" fmla="*/ 43490 w 43490"/>
              <a:gd name="connsiteY1" fmla="*/ 22973 h 22973"/>
              <a:gd name="connsiteX2" fmla="*/ 1802 w 43490"/>
              <a:gd name="connsiteY2" fmla="*/ 22973 h 22973"/>
              <a:gd name="connsiteX3" fmla="*/ 0 w 43490"/>
              <a:gd name="connsiteY3" fmla="*/ 0 h 2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90" h="22973">
                <a:moveTo>
                  <a:pt x="0" y="0"/>
                </a:moveTo>
                <a:lnTo>
                  <a:pt x="43490" y="22973"/>
                </a:lnTo>
                <a:lnTo>
                  <a:pt x="1802" y="2297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675"/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5FAEA207-5DE0-7095-CF2B-D6049F582BA8}"/>
              </a:ext>
            </a:extLst>
          </p:cNvPr>
          <p:cNvSpPr/>
          <p:nvPr/>
        </p:nvSpPr>
        <p:spPr>
          <a:xfrm>
            <a:off x="9773907" y="4090714"/>
            <a:ext cx="550623" cy="891303"/>
          </a:xfrm>
          <a:custGeom>
            <a:avLst/>
            <a:gdLst>
              <a:gd name="connsiteX0" fmla="*/ 0 w 1100672"/>
              <a:gd name="connsiteY0" fmla="*/ 0 h 1782604"/>
              <a:gd name="connsiteX1" fmla="*/ 960900 w 1100672"/>
              <a:gd name="connsiteY1" fmla="*/ 0 h 1782604"/>
              <a:gd name="connsiteX2" fmla="*/ 1100672 w 1100672"/>
              <a:gd name="connsiteY2" fmla="*/ 1782604 h 1782604"/>
              <a:gd name="connsiteX3" fmla="*/ 0 w 1100672"/>
              <a:gd name="connsiteY3" fmla="*/ 1782604 h 1782604"/>
              <a:gd name="connsiteX4" fmla="*/ 0 w 1100672"/>
              <a:gd name="connsiteY4" fmla="*/ 0 h 178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672" h="1782604">
                <a:moveTo>
                  <a:pt x="0" y="0"/>
                </a:moveTo>
                <a:lnTo>
                  <a:pt x="960900" y="0"/>
                </a:lnTo>
                <a:lnTo>
                  <a:pt x="1100672" y="1782604"/>
                </a:lnTo>
                <a:lnTo>
                  <a:pt x="0" y="178260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675"/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4A1E2E9F-5B1D-2565-9FB9-98C89F24FA27}"/>
              </a:ext>
            </a:extLst>
          </p:cNvPr>
          <p:cNvSpPr/>
          <p:nvPr/>
        </p:nvSpPr>
        <p:spPr>
          <a:xfrm>
            <a:off x="10275462" y="4090713"/>
            <a:ext cx="1292513" cy="682395"/>
          </a:xfrm>
          <a:custGeom>
            <a:avLst/>
            <a:gdLst>
              <a:gd name="connsiteX0" fmla="*/ 0 w 2583680"/>
              <a:gd name="connsiteY0" fmla="*/ 0 h 1364788"/>
              <a:gd name="connsiteX1" fmla="*/ 2583680 w 2583680"/>
              <a:gd name="connsiteY1" fmla="*/ 0 h 1364788"/>
              <a:gd name="connsiteX2" fmla="*/ 2583680 w 2583680"/>
              <a:gd name="connsiteY2" fmla="*/ 1364788 h 1364788"/>
              <a:gd name="connsiteX3" fmla="*/ 0 w 2583680"/>
              <a:gd name="connsiteY3" fmla="*/ 0 h 136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3680" h="1364788">
                <a:moveTo>
                  <a:pt x="0" y="0"/>
                </a:moveTo>
                <a:lnTo>
                  <a:pt x="2583680" y="0"/>
                </a:lnTo>
                <a:lnTo>
                  <a:pt x="2583680" y="136478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675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4B82FD72-036A-6E89-765A-4DCA859C7820}"/>
              </a:ext>
            </a:extLst>
          </p:cNvPr>
          <p:cNvSpPr/>
          <p:nvPr/>
        </p:nvSpPr>
        <p:spPr>
          <a:xfrm>
            <a:off x="7637307" y="4090714"/>
            <a:ext cx="1104576" cy="891303"/>
          </a:xfrm>
          <a:custGeom>
            <a:avLst/>
            <a:gdLst>
              <a:gd name="connsiteX0" fmla="*/ 1486282 w 2208002"/>
              <a:gd name="connsiteY0" fmla="*/ 0 h 1782604"/>
              <a:gd name="connsiteX1" fmla="*/ 1633896 w 2208002"/>
              <a:gd name="connsiteY1" fmla="*/ 0 h 1782604"/>
              <a:gd name="connsiteX2" fmla="*/ 2208002 w 2208002"/>
              <a:gd name="connsiteY2" fmla="*/ 1782604 h 1782604"/>
              <a:gd name="connsiteX3" fmla="*/ 0 w 2208002"/>
              <a:gd name="connsiteY3" fmla="*/ 1782604 h 1782604"/>
              <a:gd name="connsiteX4" fmla="*/ 1486282 w 2208002"/>
              <a:gd name="connsiteY4" fmla="*/ 0 h 178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8002" h="1782604">
                <a:moveTo>
                  <a:pt x="1486282" y="0"/>
                </a:moveTo>
                <a:lnTo>
                  <a:pt x="1633896" y="0"/>
                </a:lnTo>
                <a:lnTo>
                  <a:pt x="2208002" y="1782604"/>
                </a:lnTo>
                <a:lnTo>
                  <a:pt x="0" y="1782604"/>
                </a:lnTo>
                <a:lnTo>
                  <a:pt x="1486282" y="0"/>
                </a:lnTo>
                <a:close/>
              </a:path>
            </a:pathLst>
          </a:custGeom>
          <a:solidFill>
            <a:srgbClr val="B0C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675"/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9641F177-770B-7367-34D6-53EAF821F788}"/>
              </a:ext>
            </a:extLst>
          </p:cNvPr>
          <p:cNvSpPr/>
          <p:nvPr/>
        </p:nvSpPr>
        <p:spPr>
          <a:xfrm>
            <a:off x="7303232" y="4090714"/>
            <a:ext cx="1077603" cy="891303"/>
          </a:xfrm>
          <a:custGeom>
            <a:avLst/>
            <a:gdLst>
              <a:gd name="connsiteX0" fmla="*/ 0 w 2154082"/>
              <a:gd name="connsiteY0" fmla="*/ 0 h 1782604"/>
              <a:gd name="connsiteX1" fmla="*/ 2154082 w 2154082"/>
              <a:gd name="connsiteY1" fmla="*/ 0 h 1782604"/>
              <a:gd name="connsiteX2" fmla="*/ 667800 w 2154082"/>
              <a:gd name="connsiteY2" fmla="*/ 1782604 h 1782604"/>
              <a:gd name="connsiteX3" fmla="*/ 0 w 2154082"/>
              <a:gd name="connsiteY3" fmla="*/ 1782604 h 1782604"/>
              <a:gd name="connsiteX4" fmla="*/ 0 w 2154082"/>
              <a:gd name="connsiteY4" fmla="*/ 0 h 178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4082" h="1782604">
                <a:moveTo>
                  <a:pt x="0" y="0"/>
                </a:moveTo>
                <a:lnTo>
                  <a:pt x="2154082" y="0"/>
                </a:lnTo>
                <a:lnTo>
                  <a:pt x="667800" y="1782604"/>
                </a:lnTo>
                <a:lnTo>
                  <a:pt x="0" y="17826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675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ABA530FE-5145-65E2-6FFE-C69F18E9FC15}"/>
              </a:ext>
            </a:extLst>
          </p:cNvPr>
          <p:cNvSpPr/>
          <p:nvPr/>
        </p:nvSpPr>
        <p:spPr>
          <a:xfrm>
            <a:off x="8454680" y="4090714"/>
            <a:ext cx="642621" cy="891303"/>
          </a:xfrm>
          <a:custGeom>
            <a:avLst/>
            <a:gdLst>
              <a:gd name="connsiteX0" fmla="*/ 0 w 1284572"/>
              <a:gd name="connsiteY0" fmla="*/ 0 h 1782604"/>
              <a:gd name="connsiteX1" fmla="*/ 1284572 w 1284572"/>
              <a:gd name="connsiteY1" fmla="*/ 0 h 1782604"/>
              <a:gd name="connsiteX2" fmla="*/ 1284572 w 1284572"/>
              <a:gd name="connsiteY2" fmla="*/ 1782604 h 1782604"/>
              <a:gd name="connsiteX3" fmla="*/ 574106 w 1284572"/>
              <a:gd name="connsiteY3" fmla="*/ 1782604 h 1782604"/>
              <a:gd name="connsiteX4" fmla="*/ 0 w 1284572"/>
              <a:gd name="connsiteY4" fmla="*/ 0 h 178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4572" h="1782604">
                <a:moveTo>
                  <a:pt x="0" y="0"/>
                </a:moveTo>
                <a:lnTo>
                  <a:pt x="1284572" y="0"/>
                </a:lnTo>
                <a:lnTo>
                  <a:pt x="1284572" y="1782604"/>
                </a:lnTo>
                <a:lnTo>
                  <a:pt x="574106" y="17826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675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2F879509-0502-DB9C-F850-27A903B34A55}"/>
              </a:ext>
            </a:extLst>
          </p:cNvPr>
          <p:cNvSpPr/>
          <p:nvPr/>
        </p:nvSpPr>
        <p:spPr>
          <a:xfrm rot="337118">
            <a:off x="1756970" y="2398528"/>
            <a:ext cx="1241381" cy="1015251"/>
          </a:xfrm>
          <a:custGeom>
            <a:avLst/>
            <a:gdLst>
              <a:gd name="connsiteX0" fmla="*/ 2090407 w 2481469"/>
              <a:gd name="connsiteY0" fmla="*/ 38473 h 2030501"/>
              <a:gd name="connsiteX1" fmla="*/ 2481469 w 2481469"/>
              <a:gd name="connsiteY1" fmla="*/ 0 h 2030501"/>
              <a:gd name="connsiteX2" fmla="*/ 2065812 w 2481469"/>
              <a:gd name="connsiteY2" fmla="*/ 1832102 h 2030501"/>
              <a:gd name="connsiteX3" fmla="*/ 49130 w 2481469"/>
              <a:gd name="connsiteY3" fmla="*/ 2030501 h 2030501"/>
              <a:gd name="connsiteX4" fmla="*/ 0 w 2481469"/>
              <a:gd name="connsiteY4" fmla="*/ 1531100 h 2030501"/>
              <a:gd name="connsiteX5" fmla="*/ 2090407 w 2481469"/>
              <a:gd name="connsiteY5" fmla="*/ 38473 h 203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1469" h="2030501">
                <a:moveTo>
                  <a:pt x="2090407" y="38473"/>
                </a:moveTo>
                <a:lnTo>
                  <a:pt x="2481469" y="0"/>
                </a:lnTo>
                <a:lnTo>
                  <a:pt x="2065812" y="1832102"/>
                </a:lnTo>
                <a:lnTo>
                  <a:pt x="49130" y="2030501"/>
                </a:lnTo>
                <a:lnTo>
                  <a:pt x="0" y="1531100"/>
                </a:lnTo>
                <a:lnTo>
                  <a:pt x="2090407" y="38473"/>
                </a:lnTo>
                <a:close/>
              </a:path>
            </a:pathLst>
          </a:custGeom>
          <a:solidFill>
            <a:srgbClr val="B0C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675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1669EBE9-2983-8A3E-1633-049278AF5697}"/>
              </a:ext>
            </a:extLst>
          </p:cNvPr>
          <p:cNvSpPr/>
          <p:nvPr/>
        </p:nvSpPr>
        <p:spPr>
          <a:xfrm rot="337118">
            <a:off x="4527746" y="2477243"/>
            <a:ext cx="1426207" cy="945199"/>
          </a:xfrm>
          <a:custGeom>
            <a:avLst/>
            <a:gdLst>
              <a:gd name="connsiteX0" fmla="*/ 2850928 w 2850928"/>
              <a:gd name="connsiteY0" fmla="*/ 0 h 1890396"/>
              <a:gd name="connsiteX1" fmla="*/ 1891825 w 2850928"/>
              <a:gd name="connsiteY1" fmla="*/ 1709541 h 1890396"/>
              <a:gd name="connsiteX2" fmla="*/ 53485 w 2850928"/>
              <a:gd name="connsiteY2" fmla="*/ 1890396 h 1890396"/>
              <a:gd name="connsiteX3" fmla="*/ 0 w 2850928"/>
              <a:gd name="connsiteY3" fmla="*/ 1346728 h 1890396"/>
              <a:gd name="connsiteX4" fmla="*/ 2850928 w 2850928"/>
              <a:gd name="connsiteY4" fmla="*/ 0 h 189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0928" h="1890396">
                <a:moveTo>
                  <a:pt x="2850928" y="0"/>
                </a:moveTo>
                <a:lnTo>
                  <a:pt x="1891825" y="1709541"/>
                </a:lnTo>
                <a:lnTo>
                  <a:pt x="53485" y="1890396"/>
                </a:lnTo>
                <a:lnTo>
                  <a:pt x="0" y="1346728"/>
                </a:lnTo>
                <a:lnTo>
                  <a:pt x="2850928" y="0"/>
                </a:lnTo>
                <a:close/>
              </a:path>
            </a:pathLst>
          </a:custGeom>
          <a:solidFill>
            <a:srgbClr val="B0C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675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38FD39B9-ED4E-8A4F-C354-D4505409A7E4}"/>
              </a:ext>
            </a:extLst>
          </p:cNvPr>
          <p:cNvSpPr/>
          <p:nvPr/>
        </p:nvSpPr>
        <p:spPr>
          <a:xfrm rot="337118">
            <a:off x="7252610" y="2635588"/>
            <a:ext cx="1760197" cy="642857"/>
          </a:xfrm>
          <a:custGeom>
            <a:avLst/>
            <a:gdLst>
              <a:gd name="connsiteX0" fmla="*/ 0 w 3518562"/>
              <a:gd name="connsiteY0" fmla="*/ 0 h 1285715"/>
              <a:gd name="connsiteX1" fmla="*/ 3518562 w 3518562"/>
              <a:gd name="connsiteY1" fmla="*/ 350984 h 1285715"/>
              <a:gd name="connsiteX2" fmla="*/ 126487 w 3518562"/>
              <a:gd name="connsiteY2" fmla="*/ 1285715 h 1285715"/>
              <a:gd name="connsiteX3" fmla="*/ 0 w 3518562"/>
              <a:gd name="connsiteY3" fmla="*/ 0 h 128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8562" h="1285715">
                <a:moveTo>
                  <a:pt x="0" y="0"/>
                </a:moveTo>
                <a:lnTo>
                  <a:pt x="3518562" y="350984"/>
                </a:lnTo>
                <a:lnTo>
                  <a:pt x="126487" y="1285715"/>
                </a:lnTo>
                <a:lnTo>
                  <a:pt x="0" y="0"/>
                </a:lnTo>
                <a:close/>
              </a:path>
            </a:pathLst>
          </a:custGeom>
          <a:solidFill>
            <a:srgbClr val="B0C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675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C16BC105-0B9D-3CD4-8022-666AD06B8806}"/>
              </a:ext>
            </a:extLst>
          </p:cNvPr>
          <p:cNvSpPr/>
          <p:nvPr/>
        </p:nvSpPr>
        <p:spPr>
          <a:xfrm rot="337118">
            <a:off x="10222436" y="2448022"/>
            <a:ext cx="1088869" cy="959663"/>
          </a:xfrm>
          <a:custGeom>
            <a:avLst/>
            <a:gdLst>
              <a:gd name="connsiteX0" fmla="*/ 939708 w 2176605"/>
              <a:gd name="connsiteY0" fmla="*/ 35667 h 1919325"/>
              <a:gd name="connsiteX1" fmla="*/ 1302263 w 2176605"/>
              <a:gd name="connsiteY1" fmla="*/ 0 h 1919325"/>
              <a:gd name="connsiteX2" fmla="*/ 2176605 w 2176605"/>
              <a:gd name="connsiteY2" fmla="*/ 1705192 h 1919325"/>
              <a:gd name="connsiteX3" fmla="*/ 0 w 2176605"/>
              <a:gd name="connsiteY3" fmla="*/ 1919325 h 1919325"/>
              <a:gd name="connsiteX4" fmla="*/ 939708 w 2176605"/>
              <a:gd name="connsiteY4" fmla="*/ 35667 h 191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6605" h="1919325">
                <a:moveTo>
                  <a:pt x="939708" y="35667"/>
                </a:moveTo>
                <a:lnTo>
                  <a:pt x="1302263" y="0"/>
                </a:lnTo>
                <a:lnTo>
                  <a:pt x="2176605" y="1705192"/>
                </a:lnTo>
                <a:lnTo>
                  <a:pt x="0" y="1919325"/>
                </a:lnTo>
                <a:lnTo>
                  <a:pt x="939708" y="35667"/>
                </a:lnTo>
                <a:close/>
              </a:path>
            </a:pathLst>
          </a:custGeom>
          <a:solidFill>
            <a:srgbClr val="B0C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675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E87EA5AD-F7ED-D950-11E5-71108CF2BB26}"/>
              </a:ext>
            </a:extLst>
          </p:cNvPr>
          <p:cNvSpPr/>
          <p:nvPr/>
        </p:nvSpPr>
        <p:spPr>
          <a:xfrm rot="337118">
            <a:off x="1538847" y="4121446"/>
            <a:ext cx="1761796" cy="608535"/>
          </a:xfrm>
          <a:custGeom>
            <a:avLst/>
            <a:gdLst>
              <a:gd name="connsiteX0" fmla="*/ 0 w 3521758"/>
              <a:gd name="connsiteY0" fmla="*/ 33637 h 1217068"/>
              <a:gd name="connsiteX1" fmla="*/ 341916 w 3521758"/>
              <a:gd name="connsiteY1" fmla="*/ 0 h 1217068"/>
              <a:gd name="connsiteX2" fmla="*/ 3521758 w 3521758"/>
              <a:gd name="connsiteY2" fmla="*/ 994945 h 1217068"/>
              <a:gd name="connsiteX3" fmla="*/ 116425 w 3521758"/>
              <a:gd name="connsiteY3" fmla="*/ 1217068 h 1217068"/>
              <a:gd name="connsiteX4" fmla="*/ 0 w 3521758"/>
              <a:gd name="connsiteY4" fmla="*/ 33637 h 1217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1758" h="1217068">
                <a:moveTo>
                  <a:pt x="0" y="33637"/>
                </a:moveTo>
                <a:lnTo>
                  <a:pt x="341916" y="0"/>
                </a:lnTo>
                <a:lnTo>
                  <a:pt x="3521758" y="994945"/>
                </a:lnTo>
                <a:lnTo>
                  <a:pt x="116425" y="1217068"/>
                </a:lnTo>
                <a:lnTo>
                  <a:pt x="0" y="33637"/>
                </a:lnTo>
                <a:close/>
              </a:path>
            </a:pathLst>
          </a:custGeom>
          <a:solidFill>
            <a:srgbClr val="B0C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675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C374D2D7-B75B-C233-684D-94A8AD39B3FF}"/>
              </a:ext>
            </a:extLst>
          </p:cNvPr>
          <p:cNvSpPr/>
          <p:nvPr/>
        </p:nvSpPr>
        <p:spPr>
          <a:xfrm rot="337118">
            <a:off x="1706145" y="2405678"/>
            <a:ext cx="1108480" cy="746313"/>
          </a:xfrm>
          <a:custGeom>
            <a:avLst/>
            <a:gdLst>
              <a:gd name="connsiteX0" fmla="*/ 0 w 2215805"/>
              <a:gd name="connsiteY0" fmla="*/ 217989 h 1492627"/>
              <a:gd name="connsiteX1" fmla="*/ 2215805 w 2215805"/>
              <a:gd name="connsiteY1" fmla="*/ 0 h 1492627"/>
              <a:gd name="connsiteX2" fmla="*/ 125398 w 2215805"/>
              <a:gd name="connsiteY2" fmla="*/ 1492627 h 1492627"/>
              <a:gd name="connsiteX3" fmla="*/ 0 w 2215805"/>
              <a:gd name="connsiteY3" fmla="*/ 217989 h 149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5805" h="1492627">
                <a:moveTo>
                  <a:pt x="0" y="217989"/>
                </a:moveTo>
                <a:lnTo>
                  <a:pt x="2215805" y="0"/>
                </a:lnTo>
                <a:lnTo>
                  <a:pt x="125398" y="1492627"/>
                </a:lnTo>
                <a:lnTo>
                  <a:pt x="0" y="2179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675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40BA16D5-0C8E-4F98-0D8A-3F2F060A7399}"/>
              </a:ext>
            </a:extLst>
          </p:cNvPr>
          <p:cNvSpPr/>
          <p:nvPr/>
        </p:nvSpPr>
        <p:spPr>
          <a:xfrm rot="337118">
            <a:off x="2793740" y="2429939"/>
            <a:ext cx="776584" cy="963380"/>
          </a:xfrm>
          <a:custGeom>
            <a:avLst/>
            <a:gdLst>
              <a:gd name="connsiteX0" fmla="*/ 415657 w 1552358"/>
              <a:gd name="connsiteY0" fmla="*/ 94657 h 1926759"/>
              <a:gd name="connsiteX1" fmla="*/ 1377829 w 1552358"/>
              <a:gd name="connsiteY1" fmla="*/ 0 h 1926759"/>
              <a:gd name="connsiteX2" fmla="*/ 1552358 w 1552358"/>
              <a:gd name="connsiteY2" fmla="*/ 1774039 h 1926759"/>
              <a:gd name="connsiteX3" fmla="*/ 0 w 1552358"/>
              <a:gd name="connsiteY3" fmla="*/ 1926759 h 1926759"/>
              <a:gd name="connsiteX4" fmla="*/ 415657 w 1552358"/>
              <a:gd name="connsiteY4" fmla="*/ 94657 h 192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2358" h="1926759">
                <a:moveTo>
                  <a:pt x="415657" y="94657"/>
                </a:moveTo>
                <a:lnTo>
                  <a:pt x="1377829" y="0"/>
                </a:lnTo>
                <a:lnTo>
                  <a:pt x="1552358" y="1774039"/>
                </a:lnTo>
                <a:lnTo>
                  <a:pt x="0" y="1926759"/>
                </a:lnTo>
                <a:lnTo>
                  <a:pt x="415657" y="946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675"/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AFE8FC42-6E7D-0D61-2657-0E3C93B0C49A}"/>
              </a:ext>
            </a:extLst>
          </p:cNvPr>
          <p:cNvSpPr/>
          <p:nvPr/>
        </p:nvSpPr>
        <p:spPr>
          <a:xfrm rot="337118">
            <a:off x="4476588" y="2376284"/>
            <a:ext cx="1872760" cy="972152"/>
          </a:xfrm>
          <a:custGeom>
            <a:avLst/>
            <a:gdLst>
              <a:gd name="connsiteX0" fmla="*/ 0 w 3743568"/>
              <a:gd name="connsiteY0" fmla="*/ 351119 h 1944304"/>
              <a:gd name="connsiteX1" fmla="*/ 3569039 w 3743568"/>
              <a:gd name="connsiteY1" fmla="*/ 0 h 1944304"/>
              <a:gd name="connsiteX2" fmla="*/ 3743568 w 3743568"/>
              <a:gd name="connsiteY2" fmla="*/ 1774040 h 1944304"/>
              <a:gd name="connsiteX3" fmla="*/ 2012868 w 3743568"/>
              <a:gd name="connsiteY3" fmla="*/ 1944304 h 1944304"/>
              <a:gd name="connsiteX4" fmla="*/ 2971971 w 3743568"/>
              <a:gd name="connsiteY4" fmla="*/ 234763 h 1944304"/>
              <a:gd name="connsiteX5" fmla="*/ 121043 w 3743568"/>
              <a:gd name="connsiteY5" fmla="*/ 1581491 h 1944304"/>
              <a:gd name="connsiteX6" fmla="*/ 0 w 3743568"/>
              <a:gd name="connsiteY6" fmla="*/ 351119 h 194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3568" h="1944304">
                <a:moveTo>
                  <a:pt x="0" y="351119"/>
                </a:moveTo>
                <a:lnTo>
                  <a:pt x="3569039" y="0"/>
                </a:lnTo>
                <a:lnTo>
                  <a:pt x="3743568" y="1774040"/>
                </a:lnTo>
                <a:lnTo>
                  <a:pt x="2012868" y="1944304"/>
                </a:lnTo>
                <a:lnTo>
                  <a:pt x="2971971" y="234763"/>
                </a:lnTo>
                <a:lnTo>
                  <a:pt x="121043" y="1581491"/>
                </a:lnTo>
                <a:lnTo>
                  <a:pt x="0" y="351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675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2083B51D-0706-CFE4-7276-9E2868735F35}"/>
              </a:ext>
            </a:extLst>
          </p:cNvPr>
          <p:cNvSpPr/>
          <p:nvPr/>
        </p:nvSpPr>
        <p:spPr>
          <a:xfrm rot="337118">
            <a:off x="7248979" y="2386153"/>
            <a:ext cx="1872760" cy="1062580"/>
          </a:xfrm>
          <a:custGeom>
            <a:avLst/>
            <a:gdLst>
              <a:gd name="connsiteX0" fmla="*/ 0 w 3743568"/>
              <a:gd name="connsiteY0" fmla="*/ 351119 h 2125159"/>
              <a:gd name="connsiteX1" fmla="*/ 3569040 w 3743568"/>
              <a:gd name="connsiteY1" fmla="*/ 0 h 2125159"/>
              <a:gd name="connsiteX2" fmla="*/ 3743568 w 3743568"/>
              <a:gd name="connsiteY2" fmla="*/ 1774039 h 2125159"/>
              <a:gd name="connsiteX3" fmla="*/ 174528 w 3743568"/>
              <a:gd name="connsiteY3" fmla="*/ 2125159 h 2125159"/>
              <a:gd name="connsiteX4" fmla="*/ 141999 w 3743568"/>
              <a:gd name="connsiteY4" fmla="*/ 1794509 h 2125159"/>
              <a:gd name="connsiteX5" fmla="*/ 3534074 w 3743568"/>
              <a:gd name="connsiteY5" fmla="*/ 859778 h 2125159"/>
              <a:gd name="connsiteX6" fmla="*/ 15512 w 3743568"/>
              <a:gd name="connsiteY6" fmla="*/ 508794 h 2125159"/>
              <a:gd name="connsiteX7" fmla="*/ 0 w 3743568"/>
              <a:gd name="connsiteY7" fmla="*/ 351119 h 212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3568" h="2125159">
                <a:moveTo>
                  <a:pt x="0" y="351119"/>
                </a:moveTo>
                <a:lnTo>
                  <a:pt x="3569040" y="0"/>
                </a:lnTo>
                <a:lnTo>
                  <a:pt x="3743568" y="1774039"/>
                </a:lnTo>
                <a:lnTo>
                  <a:pt x="174528" y="2125159"/>
                </a:lnTo>
                <a:lnTo>
                  <a:pt x="141999" y="1794509"/>
                </a:lnTo>
                <a:lnTo>
                  <a:pt x="3534074" y="859778"/>
                </a:lnTo>
                <a:lnTo>
                  <a:pt x="15512" y="508794"/>
                </a:lnTo>
                <a:lnTo>
                  <a:pt x="0" y="351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675"/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16156CE1-7451-B216-3F3A-9FF325B22750}"/>
              </a:ext>
            </a:extLst>
          </p:cNvPr>
          <p:cNvSpPr/>
          <p:nvPr/>
        </p:nvSpPr>
        <p:spPr>
          <a:xfrm rot="337118">
            <a:off x="9819459" y="2415745"/>
            <a:ext cx="873136" cy="972873"/>
          </a:xfrm>
          <a:custGeom>
            <a:avLst/>
            <a:gdLst>
              <a:gd name="connsiteX0" fmla="*/ 0 w 1745362"/>
              <a:gd name="connsiteY0" fmla="*/ 171708 h 1945747"/>
              <a:gd name="connsiteX1" fmla="*/ 1745362 w 1745362"/>
              <a:gd name="connsiteY1" fmla="*/ 0 h 1945747"/>
              <a:gd name="connsiteX2" fmla="*/ 805654 w 1745362"/>
              <a:gd name="connsiteY2" fmla="*/ 1883658 h 1945747"/>
              <a:gd name="connsiteX3" fmla="*/ 174529 w 1745362"/>
              <a:gd name="connsiteY3" fmla="*/ 1945747 h 1945747"/>
              <a:gd name="connsiteX4" fmla="*/ 0 w 1745362"/>
              <a:gd name="connsiteY4" fmla="*/ 171708 h 194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5362" h="1945747">
                <a:moveTo>
                  <a:pt x="0" y="171708"/>
                </a:moveTo>
                <a:lnTo>
                  <a:pt x="1745362" y="0"/>
                </a:lnTo>
                <a:lnTo>
                  <a:pt x="805654" y="1883658"/>
                </a:lnTo>
                <a:lnTo>
                  <a:pt x="174529" y="1945747"/>
                </a:lnTo>
                <a:lnTo>
                  <a:pt x="0" y="1717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675"/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8B18CEFF-C82A-43DF-C316-0A4B1984A766}"/>
              </a:ext>
            </a:extLst>
          </p:cNvPr>
          <p:cNvSpPr/>
          <p:nvPr/>
        </p:nvSpPr>
        <p:spPr>
          <a:xfrm rot="337118">
            <a:off x="10880191" y="2427090"/>
            <a:ext cx="818252" cy="924468"/>
          </a:xfrm>
          <a:custGeom>
            <a:avLst/>
            <a:gdLst>
              <a:gd name="connsiteX0" fmla="*/ 0 w 1635651"/>
              <a:gd name="connsiteY0" fmla="*/ 143745 h 1848937"/>
              <a:gd name="connsiteX1" fmla="*/ 794670 w 1635651"/>
              <a:gd name="connsiteY1" fmla="*/ 65566 h 1848937"/>
              <a:gd name="connsiteX2" fmla="*/ 1029501 w 1635651"/>
              <a:gd name="connsiteY2" fmla="*/ 306833 h 1848937"/>
              <a:gd name="connsiteX3" fmla="*/ 1186484 w 1635651"/>
              <a:gd name="connsiteY3" fmla="*/ 27019 h 1848937"/>
              <a:gd name="connsiteX4" fmla="*/ 1461122 w 1635651"/>
              <a:gd name="connsiteY4" fmla="*/ 0 h 1848937"/>
              <a:gd name="connsiteX5" fmla="*/ 1635651 w 1635651"/>
              <a:gd name="connsiteY5" fmla="*/ 1774040 h 1848937"/>
              <a:gd name="connsiteX6" fmla="*/ 874342 w 1635651"/>
              <a:gd name="connsiteY6" fmla="*/ 1848937 h 1848937"/>
              <a:gd name="connsiteX7" fmla="*/ 0 w 1635651"/>
              <a:gd name="connsiteY7" fmla="*/ 143745 h 184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5651" h="1848937">
                <a:moveTo>
                  <a:pt x="0" y="143745"/>
                </a:moveTo>
                <a:lnTo>
                  <a:pt x="794670" y="65566"/>
                </a:lnTo>
                <a:lnTo>
                  <a:pt x="1029501" y="306833"/>
                </a:lnTo>
                <a:lnTo>
                  <a:pt x="1186484" y="27019"/>
                </a:lnTo>
                <a:lnTo>
                  <a:pt x="1461122" y="0"/>
                </a:lnTo>
                <a:lnTo>
                  <a:pt x="1635651" y="1774040"/>
                </a:lnTo>
                <a:lnTo>
                  <a:pt x="874342" y="1848937"/>
                </a:lnTo>
                <a:lnTo>
                  <a:pt x="0" y="1437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675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B7DC8B18-87DE-0122-8D05-B6224E06D1D4}"/>
              </a:ext>
            </a:extLst>
          </p:cNvPr>
          <p:cNvSpPr/>
          <p:nvPr/>
        </p:nvSpPr>
        <p:spPr>
          <a:xfrm rot="337118">
            <a:off x="1589995" y="3970655"/>
            <a:ext cx="1814516" cy="1062580"/>
          </a:xfrm>
          <a:custGeom>
            <a:avLst/>
            <a:gdLst>
              <a:gd name="connsiteX0" fmla="*/ 225491 w 3627142"/>
              <a:gd name="connsiteY0" fmla="*/ 317482 h 2125159"/>
              <a:gd name="connsiteX1" fmla="*/ 3452613 w 3627142"/>
              <a:gd name="connsiteY1" fmla="*/ 0 h 2125159"/>
              <a:gd name="connsiteX2" fmla="*/ 3627142 w 3627142"/>
              <a:gd name="connsiteY2" fmla="*/ 1774040 h 2125159"/>
              <a:gd name="connsiteX3" fmla="*/ 58104 w 3627142"/>
              <a:gd name="connsiteY3" fmla="*/ 2125159 h 2125159"/>
              <a:gd name="connsiteX4" fmla="*/ 0 w 3627142"/>
              <a:gd name="connsiteY4" fmla="*/ 1534550 h 2125159"/>
              <a:gd name="connsiteX5" fmla="*/ 3405333 w 3627142"/>
              <a:gd name="connsiteY5" fmla="*/ 1312427 h 2125159"/>
              <a:gd name="connsiteX6" fmla="*/ 225491 w 3627142"/>
              <a:gd name="connsiteY6" fmla="*/ 317482 h 212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27142" h="2125159">
                <a:moveTo>
                  <a:pt x="225491" y="317482"/>
                </a:moveTo>
                <a:lnTo>
                  <a:pt x="3452613" y="0"/>
                </a:lnTo>
                <a:lnTo>
                  <a:pt x="3627142" y="1774040"/>
                </a:lnTo>
                <a:lnTo>
                  <a:pt x="58104" y="2125159"/>
                </a:lnTo>
                <a:lnTo>
                  <a:pt x="0" y="1534550"/>
                </a:lnTo>
                <a:lnTo>
                  <a:pt x="3405333" y="1312427"/>
                </a:lnTo>
                <a:lnTo>
                  <a:pt x="225491" y="3174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675"/>
          </a:p>
        </p:txBody>
      </p: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18B44CE6-C6F2-0775-A8DE-1C89C75F2EB6}"/>
              </a:ext>
            </a:extLst>
          </p:cNvPr>
          <p:cNvSpPr/>
          <p:nvPr/>
        </p:nvSpPr>
        <p:spPr>
          <a:xfrm rot="6733329">
            <a:off x="5150975" y="3697855"/>
            <a:ext cx="707272" cy="1555875"/>
          </a:xfrm>
          <a:custGeom>
            <a:avLst/>
            <a:gdLst>
              <a:gd name="connsiteX0" fmla="*/ 410037 w 1414545"/>
              <a:gd name="connsiteY0" fmla="*/ 3110129 h 3110129"/>
              <a:gd name="connsiteX1" fmla="*/ 0 w 1414545"/>
              <a:gd name="connsiteY1" fmla="*/ 2106473 h 3110129"/>
              <a:gd name="connsiteX2" fmla="*/ 610429 w 1414545"/>
              <a:gd name="connsiteY2" fmla="*/ 0 h 3110129"/>
              <a:gd name="connsiteX3" fmla="*/ 1414545 w 1414545"/>
              <a:gd name="connsiteY3" fmla="*/ 2699744 h 3110129"/>
              <a:gd name="connsiteX4" fmla="*/ 410037 w 1414545"/>
              <a:gd name="connsiteY4" fmla="*/ 3110129 h 311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545" h="3110129">
                <a:moveTo>
                  <a:pt x="410037" y="3110129"/>
                </a:moveTo>
                <a:lnTo>
                  <a:pt x="0" y="2106473"/>
                </a:lnTo>
                <a:lnTo>
                  <a:pt x="610429" y="0"/>
                </a:lnTo>
                <a:lnTo>
                  <a:pt x="1414545" y="2699744"/>
                </a:lnTo>
                <a:lnTo>
                  <a:pt x="410037" y="3110129"/>
                </a:lnTo>
                <a:close/>
              </a:path>
            </a:pathLst>
          </a:custGeom>
          <a:solidFill>
            <a:srgbClr val="B0C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675"/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4D042DC4-B214-2EEE-C8B2-5162DC5D9A0F}"/>
              </a:ext>
            </a:extLst>
          </p:cNvPr>
          <p:cNvSpPr/>
          <p:nvPr/>
        </p:nvSpPr>
        <p:spPr>
          <a:xfrm rot="6733329">
            <a:off x="5079445" y="3630427"/>
            <a:ext cx="1518079" cy="1807677"/>
          </a:xfrm>
          <a:custGeom>
            <a:avLst/>
            <a:gdLst>
              <a:gd name="connsiteX0" fmla="*/ 954952 w 3036157"/>
              <a:gd name="connsiteY0" fmla="*/ 3020201 h 3613472"/>
              <a:gd name="connsiteX1" fmla="*/ 0 w 3036157"/>
              <a:gd name="connsiteY1" fmla="*/ 682745 h 3613472"/>
              <a:gd name="connsiteX2" fmla="*/ 1671168 w 3036157"/>
              <a:gd name="connsiteY2" fmla="*/ 0 h 3613472"/>
              <a:gd name="connsiteX3" fmla="*/ 3036157 w 3036157"/>
              <a:gd name="connsiteY3" fmla="*/ 3341112 h 3613472"/>
              <a:gd name="connsiteX4" fmla="*/ 2369497 w 3036157"/>
              <a:gd name="connsiteY4" fmla="*/ 3613472 h 3613472"/>
              <a:gd name="connsiteX5" fmla="*/ 1565381 w 3036157"/>
              <a:gd name="connsiteY5" fmla="*/ 913728 h 3613472"/>
              <a:gd name="connsiteX6" fmla="*/ 954952 w 3036157"/>
              <a:gd name="connsiteY6" fmla="*/ 3020201 h 361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6157" h="3613472">
                <a:moveTo>
                  <a:pt x="954952" y="3020201"/>
                </a:moveTo>
                <a:lnTo>
                  <a:pt x="0" y="682745"/>
                </a:lnTo>
                <a:lnTo>
                  <a:pt x="1671168" y="0"/>
                </a:lnTo>
                <a:lnTo>
                  <a:pt x="3036157" y="3341112"/>
                </a:lnTo>
                <a:lnTo>
                  <a:pt x="2369497" y="3613472"/>
                </a:lnTo>
                <a:lnTo>
                  <a:pt x="1565381" y="913728"/>
                </a:lnTo>
                <a:lnTo>
                  <a:pt x="954952" y="30202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675"/>
          </a:p>
        </p:txBody>
      </p:sp>
      <p:sp>
        <p:nvSpPr>
          <p:cNvPr id="25" name="Espace réservé du graphique SmartArt 28">
            <a:extLst>
              <a:ext uri="{FF2B5EF4-FFF2-40B4-BE49-F238E27FC236}">
                <a16:creationId xmlns:a16="http://schemas.microsoft.com/office/drawing/2014/main" id="{AA38A177-83F2-70C5-8B91-826332F48A21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9006597" y="297939"/>
            <a:ext cx="579345" cy="130663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26" name="Espace réservé pour une image  36">
            <a:extLst>
              <a:ext uri="{FF2B5EF4-FFF2-40B4-BE49-F238E27FC236}">
                <a16:creationId xmlns:a16="http://schemas.microsoft.com/office/drawing/2014/main" id="{0E510B32-3DFE-C8DF-DD92-590D08A2DE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67497" y="297939"/>
            <a:ext cx="1903609" cy="181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fr-FR" sz="133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pic>
        <p:nvPicPr>
          <p:cNvPr id="29" name="Graphique 28">
            <a:extLst>
              <a:ext uri="{FF2B5EF4-FFF2-40B4-BE49-F238E27FC236}">
                <a16:creationId xmlns:a16="http://schemas.microsoft.com/office/drawing/2014/main" id="{F3F2846E-AB75-798D-19D4-AAA9570D9C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564" y="1453117"/>
            <a:ext cx="66709" cy="61912"/>
          </a:xfrm>
          <a:prstGeom prst="rect">
            <a:avLst/>
          </a:prstGeom>
        </p:spPr>
      </p:pic>
      <p:pic>
        <p:nvPicPr>
          <p:cNvPr id="30" name="Graphique 29">
            <a:extLst>
              <a:ext uri="{FF2B5EF4-FFF2-40B4-BE49-F238E27FC236}">
                <a16:creationId xmlns:a16="http://schemas.microsoft.com/office/drawing/2014/main" id="{309AE0D1-AA6E-9909-26EC-9DDB017771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89862" y="1453117"/>
            <a:ext cx="66709" cy="61912"/>
          </a:xfrm>
          <a:prstGeom prst="rect">
            <a:avLst/>
          </a:prstGeom>
        </p:spPr>
      </p:pic>
      <p:pic>
        <p:nvPicPr>
          <p:cNvPr id="31" name="Graphique 30">
            <a:extLst>
              <a:ext uri="{FF2B5EF4-FFF2-40B4-BE49-F238E27FC236}">
                <a16:creationId xmlns:a16="http://schemas.microsoft.com/office/drawing/2014/main" id="{769DFFB4-3CEE-DCD5-56AB-61CEA90D13E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44158" y="1453117"/>
            <a:ext cx="66709" cy="61912"/>
          </a:xfrm>
          <a:prstGeom prst="rect">
            <a:avLst/>
          </a:prstGeom>
        </p:spPr>
      </p:pic>
      <p:pic>
        <p:nvPicPr>
          <p:cNvPr id="32" name="Graphique 31">
            <a:extLst>
              <a:ext uri="{FF2B5EF4-FFF2-40B4-BE49-F238E27FC236}">
                <a16:creationId xmlns:a16="http://schemas.microsoft.com/office/drawing/2014/main" id="{225274E6-0D36-2F4A-A7F0-E74D851871B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98455" y="1453117"/>
            <a:ext cx="66709" cy="61912"/>
          </a:xfrm>
          <a:prstGeom prst="rect">
            <a:avLst/>
          </a:prstGeom>
        </p:spPr>
      </p:pic>
      <p:pic>
        <p:nvPicPr>
          <p:cNvPr id="33" name="Graphique 32">
            <a:extLst>
              <a:ext uri="{FF2B5EF4-FFF2-40B4-BE49-F238E27FC236}">
                <a16:creationId xmlns:a16="http://schemas.microsoft.com/office/drawing/2014/main" id="{6D560B9D-7FEC-80D9-3698-9D7CC4B8B73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52752" y="1453117"/>
            <a:ext cx="66709" cy="61912"/>
          </a:xfrm>
          <a:prstGeom prst="rect">
            <a:avLst/>
          </a:prstGeom>
        </p:spPr>
      </p:pic>
      <p:pic>
        <p:nvPicPr>
          <p:cNvPr id="34" name="Graphique 33">
            <a:extLst>
              <a:ext uri="{FF2B5EF4-FFF2-40B4-BE49-F238E27FC236}">
                <a16:creationId xmlns:a16="http://schemas.microsoft.com/office/drawing/2014/main" id="{98D78B61-903F-2B72-EEEF-EADAA0B84DB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907050" y="1453117"/>
            <a:ext cx="66709" cy="61912"/>
          </a:xfrm>
          <a:prstGeom prst="rect">
            <a:avLst/>
          </a:prstGeom>
        </p:spPr>
      </p:pic>
      <p:pic>
        <p:nvPicPr>
          <p:cNvPr id="35" name="Graphique 34">
            <a:extLst>
              <a:ext uri="{FF2B5EF4-FFF2-40B4-BE49-F238E27FC236}">
                <a16:creationId xmlns:a16="http://schemas.microsoft.com/office/drawing/2014/main" id="{E3D80BDA-D19B-D50E-E527-366C6EE1391A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261346" y="1453117"/>
            <a:ext cx="66709" cy="61912"/>
          </a:xfrm>
          <a:prstGeom prst="rect">
            <a:avLst/>
          </a:prstGeom>
        </p:spPr>
      </p:pic>
      <p:pic>
        <p:nvPicPr>
          <p:cNvPr id="36" name="Graphique 35">
            <a:extLst>
              <a:ext uri="{FF2B5EF4-FFF2-40B4-BE49-F238E27FC236}">
                <a16:creationId xmlns:a16="http://schemas.microsoft.com/office/drawing/2014/main" id="{1223EDEB-36AE-11FF-8D1F-67D105514173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615644" y="1453117"/>
            <a:ext cx="66709" cy="61912"/>
          </a:xfrm>
          <a:prstGeom prst="rect">
            <a:avLst/>
          </a:prstGeom>
        </p:spPr>
      </p:pic>
      <p:pic>
        <p:nvPicPr>
          <p:cNvPr id="37" name="Graphique 36">
            <a:extLst>
              <a:ext uri="{FF2B5EF4-FFF2-40B4-BE49-F238E27FC236}">
                <a16:creationId xmlns:a16="http://schemas.microsoft.com/office/drawing/2014/main" id="{2626E7B8-CC34-07ED-3E9D-EDAB4D53F6CB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98571" y="1453117"/>
            <a:ext cx="66709" cy="61912"/>
          </a:xfrm>
          <a:prstGeom prst="rect">
            <a:avLst/>
          </a:prstGeom>
        </p:spPr>
      </p:pic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C3D3A76E-265A-2DAB-06A7-74B2C4D93C89}"/>
              </a:ext>
            </a:extLst>
          </p:cNvPr>
          <p:cNvSpPr/>
          <p:nvPr/>
        </p:nvSpPr>
        <p:spPr>
          <a:xfrm>
            <a:off x="10254607" y="4090714"/>
            <a:ext cx="1313368" cy="891303"/>
          </a:xfrm>
          <a:custGeom>
            <a:avLst/>
            <a:gdLst>
              <a:gd name="connsiteX0" fmla="*/ 0 w 2625368"/>
              <a:gd name="connsiteY0" fmla="*/ 0 h 1782604"/>
              <a:gd name="connsiteX1" fmla="*/ 41688 w 2625368"/>
              <a:gd name="connsiteY1" fmla="*/ 0 h 1782604"/>
              <a:gd name="connsiteX2" fmla="*/ 2625368 w 2625368"/>
              <a:gd name="connsiteY2" fmla="*/ 1364788 h 1782604"/>
              <a:gd name="connsiteX3" fmla="*/ 2625368 w 2625368"/>
              <a:gd name="connsiteY3" fmla="*/ 1723584 h 1782604"/>
              <a:gd name="connsiteX4" fmla="*/ 2580152 w 2625368"/>
              <a:gd name="connsiteY4" fmla="*/ 1782604 h 1782604"/>
              <a:gd name="connsiteX5" fmla="*/ 139772 w 2625368"/>
              <a:gd name="connsiteY5" fmla="*/ 1782604 h 1782604"/>
              <a:gd name="connsiteX6" fmla="*/ 0 w 2625368"/>
              <a:gd name="connsiteY6" fmla="*/ 0 h 178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5368" h="1782604">
                <a:moveTo>
                  <a:pt x="0" y="0"/>
                </a:moveTo>
                <a:lnTo>
                  <a:pt x="41688" y="0"/>
                </a:lnTo>
                <a:lnTo>
                  <a:pt x="2625368" y="1364788"/>
                </a:lnTo>
                <a:lnTo>
                  <a:pt x="2625368" y="1723584"/>
                </a:lnTo>
                <a:lnTo>
                  <a:pt x="2580152" y="1782604"/>
                </a:lnTo>
                <a:lnTo>
                  <a:pt x="139772" y="1782604"/>
                </a:lnTo>
                <a:lnTo>
                  <a:pt x="0" y="0"/>
                </a:lnTo>
                <a:close/>
              </a:path>
            </a:pathLst>
          </a:custGeom>
          <a:solidFill>
            <a:srgbClr val="B0C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675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36F24C78-4DF9-A7DD-49C2-A3ED62BB98F6}"/>
              </a:ext>
            </a:extLst>
          </p:cNvPr>
          <p:cNvSpPr/>
          <p:nvPr/>
        </p:nvSpPr>
        <p:spPr>
          <a:xfrm>
            <a:off x="10253706" y="4079227"/>
            <a:ext cx="21756" cy="11487"/>
          </a:xfrm>
          <a:custGeom>
            <a:avLst/>
            <a:gdLst>
              <a:gd name="connsiteX0" fmla="*/ 0 w 43490"/>
              <a:gd name="connsiteY0" fmla="*/ 0 h 22973"/>
              <a:gd name="connsiteX1" fmla="*/ 43490 w 43490"/>
              <a:gd name="connsiteY1" fmla="*/ 22973 h 22973"/>
              <a:gd name="connsiteX2" fmla="*/ 1802 w 43490"/>
              <a:gd name="connsiteY2" fmla="*/ 22973 h 22973"/>
              <a:gd name="connsiteX3" fmla="*/ 0 w 43490"/>
              <a:gd name="connsiteY3" fmla="*/ 0 h 2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90" h="22973">
                <a:moveTo>
                  <a:pt x="0" y="0"/>
                </a:moveTo>
                <a:lnTo>
                  <a:pt x="43490" y="22973"/>
                </a:lnTo>
                <a:lnTo>
                  <a:pt x="1802" y="2297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675"/>
          </a:p>
        </p:txBody>
      </p:sp>
      <p:sp>
        <p:nvSpPr>
          <p:cNvPr id="38" name="Forme libre : forme 37">
            <a:extLst>
              <a:ext uri="{FF2B5EF4-FFF2-40B4-BE49-F238E27FC236}">
                <a16:creationId xmlns:a16="http://schemas.microsoft.com/office/drawing/2014/main" id="{A73C48E8-E2C7-BD66-2481-BC2E0EB75E14}"/>
              </a:ext>
            </a:extLst>
          </p:cNvPr>
          <p:cNvSpPr/>
          <p:nvPr/>
        </p:nvSpPr>
        <p:spPr>
          <a:xfrm>
            <a:off x="9773907" y="4090714"/>
            <a:ext cx="550623" cy="891303"/>
          </a:xfrm>
          <a:custGeom>
            <a:avLst/>
            <a:gdLst>
              <a:gd name="connsiteX0" fmla="*/ 0 w 1100672"/>
              <a:gd name="connsiteY0" fmla="*/ 0 h 1782604"/>
              <a:gd name="connsiteX1" fmla="*/ 960900 w 1100672"/>
              <a:gd name="connsiteY1" fmla="*/ 0 h 1782604"/>
              <a:gd name="connsiteX2" fmla="*/ 1100672 w 1100672"/>
              <a:gd name="connsiteY2" fmla="*/ 1782604 h 1782604"/>
              <a:gd name="connsiteX3" fmla="*/ 0 w 1100672"/>
              <a:gd name="connsiteY3" fmla="*/ 1782604 h 1782604"/>
              <a:gd name="connsiteX4" fmla="*/ 0 w 1100672"/>
              <a:gd name="connsiteY4" fmla="*/ 0 h 178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672" h="1782604">
                <a:moveTo>
                  <a:pt x="0" y="0"/>
                </a:moveTo>
                <a:lnTo>
                  <a:pt x="960900" y="0"/>
                </a:lnTo>
                <a:lnTo>
                  <a:pt x="1100672" y="1782604"/>
                </a:lnTo>
                <a:lnTo>
                  <a:pt x="0" y="178260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675"/>
          </a:p>
        </p:txBody>
      </p:sp>
      <p:sp>
        <p:nvSpPr>
          <p:cNvPr id="39" name="Forme libre : forme 38">
            <a:extLst>
              <a:ext uri="{FF2B5EF4-FFF2-40B4-BE49-F238E27FC236}">
                <a16:creationId xmlns:a16="http://schemas.microsoft.com/office/drawing/2014/main" id="{160576F7-B018-096A-EAA1-C4BBBEAB4639}"/>
              </a:ext>
            </a:extLst>
          </p:cNvPr>
          <p:cNvSpPr/>
          <p:nvPr/>
        </p:nvSpPr>
        <p:spPr>
          <a:xfrm>
            <a:off x="10275462" y="4090713"/>
            <a:ext cx="1292513" cy="682395"/>
          </a:xfrm>
          <a:custGeom>
            <a:avLst/>
            <a:gdLst>
              <a:gd name="connsiteX0" fmla="*/ 0 w 2583680"/>
              <a:gd name="connsiteY0" fmla="*/ 0 h 1364788"/>
              <a:gd name="connsiteX1" fmla="*/ 2583680 w 2583680"/>
              <a:gd name="connsiteY1" fmla="*/ 0 h 1364788"/>
              <a:gd name="connsiteX2" fmla="*/ 2583680 w 2583680"/>
              <a:gd name="connsiteY2" fmla="*/ 1364788 h 1364788"/>
              <a:gd name="connsiteX3" fmla="*/ 0 w 2583680"/>
              <a:gd name="connsiteY3" fmla="*/ 0 h 136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3680" h="1364788">
                <a:moveTo>
                  <a:pt x="0" y="0"/>
                </a:moveTo>
                <a:lnTo>
                  <a:pt x="2583680" y="0"/>
                </a:lnTo>
                <a:lnTo>
                  <a:pt x="2583680" y="136478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675"/>
          </a:p>
        </p:txBody>
      </p:sp>
      <p:sp>
        <p:nvSpPr>
          <p:cNvPr id="40" name="Forme libre : forme 39">
            <a:extLst>
              <a:ext uri="{FF2B5EF4-FFF2-40B4-BE49-F238E27FC236}">
                <a16:creationId xmlns:a16="http://schemas.microsoft.com/office/drawing/2014/main" id="{B200E986-C81C-1E07-EEE1-2A1F89497BE0}"/>
              </a:ext>
            </a:extLst>
          </p:cNvPr>
          <p:cNvSpPr/>
          <p:nvPr/>
        </p:nvSpPr>
        <p:spPr>
          <a:xfrm>
            <a:off x="7637307" y="4090714"/>
            <a:ext cx="1104576" cy="891303"/>
          </a:xfrm>
          <a:custGeom>
            <a:avLst/>
            <a:gdLst>
              <a:gd name="connsiteX0" fmla="*/ 1486282 w 2208002"/>
              <a:gd name="connsiteY0" fmla="*/ 0 h 1782604"/>
              <a:gd name="connsiteX1" fmla="*/ 1633896 w 2208002"/>
              <a:gd name="connsiteY1" fmla="*/ 0 h 1782604"/>
              <a:gd name="connsiteX2" fmla="*/ 2208002 w 2208002"/>
              <a:gd name="connsiteY2" fmla="*/ 1782604 h 1782604"/>
              <a:gd name="connsiteX3" fmla="*/ 0 w 2208002"/>
              <a:gd name="connsiteY3" fmla="*/ 1782604 h 1782604"/>
              <a:gd name="connsiteX4" fmla="*/ 1486282 w 2208002"/>
              <a:gd name="connsiteY4" fmla="*/ 0 h 178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8002" h="1782604">
                <a:moveTo>
                  <a:pt x="1486282" y="0"/>
                </a:moveTo>
                <a:lnTo>
                  <a:pt x="1633896" y="0"/>
                </a:lnTo>
                <a:lnTo>
                  <a:pt x="2208002" y="1782604"/>
                </a:lnTo>
                <a:lnTo>
                  <a:pt x="0" y="1782604"/>
                </a:lnTo>
                <a:lnTo>
                  <a:pt x="1486282" y="0"/>
                </a:lnTo>
                <a:close/>
              </a:path>
            </a:pathLst>
          </a:custGeom>
          <a:solidFill>
            <a:srgbClr val="B0C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675"/>
          </a:p>
        </p:txBody>
      </p:sp>
      <p:sp>
        <p:nvSpPr>
          <p:cNvPr id="41" name="Forme libre : forme 40">
            <a:extLst>
              <a:ext uri="{FF2B5EF4-FFF2-40B4-BE49-F238E27FC236}">
                <a16:creationId xmlns:a16="http://schemas.microsoft.com/office/drawing/2014/main" id="{AE69ACFB-0B94-F0B7-E683-918973514D9C}"/>
              </a:ext>
            </a:extLst>
          </p:cNvPr>
          <p:cNvSpPr/>
          <p:nvPr/>
        </p:nvSpPr>
        <p:spPr>
          <a:xfrm>
            <a:off x="7303232" y="4090714"/>
            <a:ext cx="1077603" cy="891303"/>
          </a:xfrm>
          <a:custGeom>
            <a:avLst/>
            <a:gdLst>
              <a:gd name="connsiteX0" fmla="*/ 0 w 2154082"/>
              <a:gd name="connsiteY0" fmla="*/ 0 h 1782604"/>
              <a:gd name="connsiteX1" fmla="*/ 2154082 w 2154082"/>
              <a:gd name="connsiteY1" fmla="*/ 0 h 1782604"/>
              <a:gd name="connsiteX2" fmla="*/ 667800 w 2154082"/>
              <a:gd name="connsiteY2" fmla="*/ 1782604 h 1782604"/>
              <a:gd name="connsiteX3" fmla="*/ 0 w 2154082"/>
              <a:gd name="connsiteY3" fmla="*/ 1782604 h 1782604"/>
              <a:gd name="connsiteX4" fmla="*/ 0 w 2154082"/>
              <a:gd name="connsiteY4" fmla="*/ 0 h 178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4082" h="1782604">
                <a:moveTo>
                  <a:pt x="0" y="0"/>
                </a:moveTo>
                <a:lnTo>
                  <a:pt x="2154082" y="0"/>
                </a:lnTo>
                <a:lnTo>
                  <a:pt x="667800" y="1782604"/>
                </a:lnTo>
                <a:lnTo>
                  <a:pt x="0" y="17826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675"/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F1ADA065-E8E6-137E-7BE6-6CD379940836}"/>
              </a:ext>
            </a:extLst>
          </p:cNvPr>
          <p:cNvSpPr/>
          <p:nvPr/>
        </p:nvSpPr>
        <p:spPr>
          <a:xfrm>
            <a:off x="8454680" y="4090714"/>
            <a:ext cx="642621" cy="891303"/>
          </a:xfrm>
          <a:custGeom>
            <a:avLst/>
            <a:gdLst>
              <a:gd name="connsiteX0" fmla="*/ 0 w 1284572"/>
              <a:gd name="connsiteY0" fmla="*/ 0 h 1782604"/>
              <a:gd name="connsiteX1" fmla="*/ 1284572 w 1284572"/>
              <a:gd name="connsiteY1" fmla="*/ 0 h 1782604"/>
              <a:gd name="connsiteX2" fmla="*/ 1284572 w 1284572"/>
              <a:gd name="connsiteY2" fmla="*/ 1782604 h 1782604"/>
              <a:gd name="connsiteX3" fmla="*/ 574106 w 1284572"/>
              <a:gd name="connsiteY3" fmla="*/ 1782604 h 1782604"/>
              <a:gd name="connsiteX4" fmla="*/ 0 w 1284572"/>
              <a:gd name="connsiteY4" fmla="*/ 0 h 178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4572" h="1782604">
                <a:moveTo>
                  <a:pt x="0" y="0"/>
                </a:moveTo>
                <a:lnTo>
                  <a:pt x="1284572" y="0"/>
                </a:lnTo>
                <a:lnTo>
                  <a:pt x="1284572" y="1782604"/>
                </a:lnTo>
                <a:lnTo>
                  <a:pt x="574106" y="17826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675"/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FF0DEE34-D1CC-9B07-5540-444699E75FD3}"/>
              </a:ext>
            </a:extLst>
          </p:cNvPr>
          <p:cNvSpPr/>
          <p:nvPr/>
        </p:nvSpPr>
        <p:spPr>
          <a:xfrm rot="337118">
            <a:off x="1756970" y="2398528"/>
            <a:ext cx="1241381" cy="1015251"/>
          </a:xfrm>
          <a:custGeom>
            <a:avLst/>
            <a:gdLst>
              <a:gd name="connsiteX0" fmla="*/ 2090407 w 2481469"/>
              <a:gd name="connsiteY0" fmla="*/ 38473 h 2030501"/>
              <a:gd name="connsiteX1" fmla="*/ 2481469 w 2481469"/>
              <a:gd name="connsiteY1" fmla="*/ 0 h 2030501"/>
              <a:gd name="connsiteX2" fmla="*/ 2065812 w 2481469"/>
              <a:gd name="connsiteY2" fmla="*/ 1832102 h 2030501"/>
              <a:gd name="connsiteX3" fmla="*/ 49130 w 2481469"/>
              <a:gd name="connsiteY3" fmla="*/ 2030501 h 2030501"/>
              <a:gd name="connsiteX4" fmla="*/ 0 w 2481469"/>
              <a:gd name="connsiteY4" fmla="*/ 1531100 h 2030501"/>
              <a:gd name="connsiteX5" fmla="*/ 2090407 w 2481469"/>
              <a:gd name="connsiteY5" fmla="*/ 38473 h 203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1469" h="2030501">
                <a:moveTo>
                  <a:pt x="2090407" y="38473"/>
                </a:moveTo>
                <a:lnTo>
                  <a:pt x="2481469" y="0"/>
                </a:lnTo>
                <a:lnTo>
                  <a:pt x="2065812" y="1832102"/>
                </a:lnTo>
                <a:lnTo>
                  <a:pt x="49130" y="2030501"/>
                </a:lnTo>
                <a:lnTo>
                  <a:pt x="0" y="1531100"/>
                </a:lnTo>
                <a:lnTo>
                  <a:pt x="2090407" y="38473"/>
                </a:lnTo>
                <a:close/>
              </a:path>
            </a:pathLst>
          </a:custGeom>
          <a:solidFill>
            <a:srgbClr val="B0C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675"/>
          </a:p>
        </p:txBody>
      </p:sp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id="{1E482FFC-749C-2746-D283-6BB8EBDC8C15}"/>
              </a:ext>
            </a:extLst>
          </p:cNvPr>
          <p:cNvSpPr/>
          <p:nvPr/>
        </p:nvSpPr>
        <p:spPr>
          <a:xfrm rot="337118">
            <a:off x="4527746" y="2477243"/>
            <a:ext cx="1426207" cy="945199"/>
          </a:xfrm>
          <a:custGeom>
            <a:avLst/>
            <a:gdLst>
              <a:gd name="connsiteX0" fmla="*/ 2850928 w 2850928"/>
              <a:gd name="connsiteY0" fmla="*/ 0 h 1890396"/>
              <a:gd name="connsiteX1" fmla="*/ 1891825 w 2850928"/>
              <a:gd name="connsiteY1" fmla="*/ 1709541 h 1890396"/>
              <a:gd name="connsiteX2" fmla="*/ 53485 w 2850928"/>
              <a:gd name="connsiteY2" fmla="*/ 1890396 h 1890396"/>
              <a:gd name="connsiteX3" fmla="*/ 0 w 2850928"/>
              <a:gd name="connsiteY3" fmla="*/ 1346728 h 1890396"/>
              <a:gd name="connsiteX4" fmla="*/ 2850928 w 2850928"/>
              <a:gd name="connsiteY4" fmla="*/ 0 h 189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0928" h="1890396">
                <a:moveTo>
                  <a:pt x="2850928" y="0"/>
                </a:moveTo>
                <a:lnTo>
                  <a:pt x="1891825" y="1709541"/>
                </a:lnTo>
                <a:lnTo>
                  <a:pt x="53485" y="1890396"/>
                </a:lnTo>
                <a:lnTo>
                  <a:pt x="0" y="1346728"/>
                </a:lnTo>
                <a:lnTo>
                  <a:pt x="2850928" y="0"/>
                </a:lnTo>
                <a:close/>
              </a:path>
            </a:pathLst>
          </a:custGeom>
          <a:solidFill>
            <a:srgbClr val="B0C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675"/>
          </a:p>
        </p:txBody>
      </p:sp>
      <p:sp>
        <p:nvSpPr>
          <p:cNvPr id="45" name="Forme libre : forme 44">
            <a:extLst>
              <a:ext uri="{FF2B5EF4-FFF2-40B4-BE49-F238E27FC236}">
                <a16:creationId xmlns:a16="http://schemas.microsoft.com/office/drawing/2014/main" id="{E1B4774D-26A0-9945-C4BC-8E16D5F7CA42}"/>
              </a:ext>
            </a:extLst>
          </p:cNvPr>
          <p:cNvSpPr/>
          <p:nvPr/>
        </p:nvSpPr>
        <p:spPr>
          <a:xfrm rot="337118">
            <a:off x="7252610" y="2635588"/>
            <a:ext cx="1760197" cy="642857"/>
          </a:xfrm>
          <a:custGeom>
            <a:avLst/>
            <a:gdLst>
              <a:gd name="connsiteX0" fmla="*/ 0 w 3518562"/>
              <a:gd name="connsiteY0" fmla="*/ 0 h 1285715"/>
              <a:gd name="connsiteX1" fmla="*/ 3518562 w 3518562"/>
              <a:gd name="connsiteY1" fmla="*/ 350984 h 1285715"/>
              <a:gd name="connsiteX2" fmla="*/ 126487 w 3518562"/>
              <a:gd name="connsiteY2" fmla="*/ 1285715 h 1285715"/>
              <a:gd name="connsiteX3" fmla="*/ 0 w 3518562"/>
              <a:gd name="connsiteY3" fmla="*/ 0 h 128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8562" h="1285715">
                <a:moveTo>
                  <a:pt x="0" y="0"/>
                </a:moveTo>
                <a:lnTo>
                  <a:pt x="3518562" y="350984"/>
                </a:lnTo>
                <a:lnTo>
                  <a:pt x="126487" y="1285715"/>
                </a:lnTo>
                <a:lnTo>
                  <a:pt x="0" y="0"/>
                </a:lnTo>
                <a:close/>
              </a:path>
            </a:pathLst>
          </a:custGeom>
          <a:solidFill>
            <a:srgbClr val="B0C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675"/>
          </a:p>
        </p:txBody>
      </p:sp>
      <p:sp>
        <p:nvSpPr>
          <p:cNvPr id="46" name="Forme libre : forme 45">
            <a:extLst>
              <a:ext uri="{FF2B5EF4-FFF2-40B4-BE49-F238E27FC236}">
                <a16:creationId xmlns:a16="http://schemas.microsoft.com/office/drawing/2014/main" id="{7B60791B-814F-8439-6F45-BD6941482C40}"/>
              </a:ext>
            </a:extLst>
          </p:cNvPr>
          <p:cNvSpPr/>
          <p:nvPr/>
        </p:nvSpPr>
        <p:spPr>
          <a:xfrm rot="337118">
            <a:off x="10222436" y="2448022"/>
            <a:ext cx="1088869" cy="959663"/>
          </a:xfrm>
          <a:custGeom>
            <a:avLst/>
            <a:gdLst>
              <a:gd name="connsiteX0" fmla="*/ 939708 w 2176605"/>
              <a:gd name="connsiteY0" fmla="*/ 35667 h 1919325"/>
              <a:gd name="connsiteX1" fmla="*/ 1302263 w 2176605"/>
              <a:gd name="connsiteY1" fmla="*/ 0 h 1919325"/>
              <a:gd name="connsiteX2" fmla="*/ 2176605 w 2176605"/>
              <a:gd name="connsiteY2" fmla="*/ 1705192 h 1919325"/>
              <a:gd name="connsiteX3" fmla="*/ 0 w 2176605"/>
              <a:gd name="connsiteY3" fmla="*/ 1919325 h 1919325"/>
              <a:gd name="connsiteX4" fmla="*/ 939708 w 2176605"/>
              <a:gd name="connsiteY4" fmla="*/ 35667 h 191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6605" h="1919325">
                <a:moveTo>
                  <a:pt x="939708" y="35667"/>
                </a:moveTo>
                <a:lnTo>
                  <a:pt x="1302263" y="0"/>
                </a:lnTo>
                <a:lnTo>
                  <a:pt x="2176605" y="1705192"/>
                </a:lnTo>
                <a:lnTo>
                  <a:pt x="0" y="1919325"/>
                </a:lnTo>
                <a:lnTo>
                  <a:pt x="939708" y="35667"/>
                </a:lnTo>
                <a:close/>
              </a:path>
            </a:pathLst>
          </a:custGeom>
          <a:solidFill>
            <a:srgbClr val="B0C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675"/>
          </a:p>
        </p:txBody>
      </p:sp>
      <p:sp>
        <p:nvSpPr>
          <p:cNvPr id="48" name="Forme libre : forme 47">
            <a:extLst>
              <a:ext uri="{FF2B5EF4-FFF2-40B4-BE49-F238E27FC236}">
                <a16:creationId xmlns:a16="http://schemas.microsoft.com/office/drawing/2014/main" id="{C651D04E-09AD-1BFD-37EA-1DA7DE3D68B0}"/>
              </a:ext>
            </a:extLst>
          </p:cNvPr>
          <p:cNvSpPr/>
          <p:nvPr/>
        </p:nvSpPr>
        <p:spPr>
          <a:xfrm rot="337118">
            <a:off x="1538847" y="4121446"/>
            <a:ext cx="1761796" cy="608535"/>
          </a:xfrm>
          <a:custGeom>
            <a:avLst/>
            <a:gdLst>
              <a:gd name="connsiteX0" fmla="*/ 0 w 3521758"/>
              <a:gd name="connsiteY0" fmla="*/ 33637 h 1217068"/>
              <a:gd name="connsiteX1" fmla="*/ 341916 w 3521758"/>
              <a:gd name="connsiteY1" fmla="*/ 0 h 1217068"/>
              <a:gd name="connsiteX2" fmla="*/ 3521758 w 3521758"/>
              <a:gd name="connsiteY2" fmla="*/ 994945 h 1217068"/>
              <a:gd name="connsiteX3" fmla="*/ 116425 w 3521758"/>
              <a:gd name="connsiteY3" fmla="*/ 1217068 h 1217068"/>
              <a:gd name="connsiteX4" fmla="*/ 0 w 3521758"/>
              <a:gd name="connsiteY4" fmla="*/ 33637 h 1217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1758" h="1217068">
                <a:moveTo>
                  <a:pt x="0" y="33637"/>
                </a:moveTo>
                <a:lnTo>
                  <a:pt x="341916" y="0"/>
                </a:lnTo>
                <a:lnTo>
                  <a:pt x="3521758" y="994945"/>
                </a:lnTo>
                <a:lnTo>
                  <a:pt x="116425" y="1217068"/>
                </a:lnTo>
                <a:lnTo>
                  <a:pt x="0" y="33637"/>
                </a:lnTo>
                <a:close/>
              </a:path>
            </a:pathLst>
          </a:custGeom>
          <a:solidFill>
            <a:srgbClr val="B0C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675"/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6E3FDC31-5CC5-38AD-7361-DB419AF273AC}"/>
              </a:ext>
            </a:extLst>
          </p:cNvPr>
          <p:cNvSpPr/>
          <p:nvPr/>
        </p:nvSpPr>
        <p:spPr>
          <a:xfrm rot="337118">
            <a:off x="1706145" y="2405678"/>
            <a:ext cx="1108480" cy="746313"/>
          </a:xfrm>
          <a:custGeom>
            <a:avLst/>
            <a:gdLst>
              <a:gd name="connsiteX0" fmla="*/ 0 w 2215805"/>
              <a:gd name="connsiteY0" fmla="*/ 217989 h 1492627"/>
              <a:gd name="connsiteX1" fmla="*/ 2215805 w 2215805"/>
              <a:gd name="connsiteY1" fmla="*/ 0 h 1492627"/>
              <a:gd name="connsiteX2" fmla="*/ 125398 w 2215805"/>
              <a:gd name="connsiteY2" fmla="*/ 1492627 h 1492627"/>
              <a:gd name="connsiteX3" fmla="*/ 0 w 2215805"/>
              <a:gd name="connsiteY3" fmla="*/ 217989 h 149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5805" h="1492627">
                <a:moveTo>
                  <a:pt x="0" y="217989"/>
                </a:moveTo>
                <a:lnTo>
                  <a:pt x="2215805" y="0"/>
                </a:lnTo>
                <a:lnTo>
                  <a:pt x="125398" y="1492627"/>
                </a:lnTo>
                <a:lnTo>
                  <a:pt x="0" y="2179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675"/>
          </a:p>
        </p:txBody>
      </p:sp>
      <p:sp>
        <p:nvSpPr>
          <p:cNvPr id="50" name="Forme libre : forme 49">
            <a:extLst>
              <a:ext uri="{FF2B5EF4-FFF2-40B4-BE49-F238E27FC236}">
                <a16:creationId xmlns:a16="http://schemas.microsoft.com/office/drawing/2014/main" id="{FB1DF8C2-3202-E186-6AE9-2477EBB5D5AF}"/>
              </a:ext>
            </a:extLst>
          </p:cNvPr>
          <p:cNvSpPr/>
          <p:nvPr/>
        </p:nvSpPr>
        <p:spPr>
          <a:xfrm rot="337118">
            <a:off x="2793740" y="2429939"/>
            <a:ext cx="776584" cy="963380"/>
          </a:xfrm>
          <a:custGeom>
            <a:avLst/>
            <a:gdLst>
              <a:gd name="connsiteX0" fmla="*/ 415657 w 1552358"/>
              <a:gd name="connsiteY0" fmla="*/ 94657 h 1926759"/>
              <a:gd name="connsiteX1" fmla="*/ 1377829 w 1552358"/>
              <a:gd name="connsiteY1" fmla="*/ 0 h 1926759"/>
              <a:gd name="connsiteX2" fmla="*/ 1552358 w 1552358"/>
              <a:gd name="connsiteY2" fmla="*/ 1774039 h 1926759"/>
              <a:gd name="connsiteX3" fmla="*/ 0 w 1552358"/>
              <a:gd name="connsiteY3" fmla="*/ 1926759 h 1926759"/>
              <a:gd name="connsiteX4" fmla="*/ 415657 w 1552358"/>
              <a:gd name="connsiteY4" fmla="*/ 94657 h 192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2358" h="1926759">
                <a:moveTo>
                  <a:pt x="415657" y="94657"/>
                </a:moveTo>
                <a:lnTo>
                  <a:pt x="1377829" y="0"/>
                </a:lnTo>
                <a:lnTo>
                  <a:pt x="1552358" y="1774039"/>
                </a:lnTo>
                <a:lnTo>
                  <a:pt x="0" y="1926759"/>
                </a:lnTo>
                <a:lnTo>
                  <a:pt x="415657" y="946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675"/>
          </a:p>
        </p:txBody>
      </p:sp>
      <p:sp>
        <p:nvSpPr>
          <p:cNvPr id="51" name="Forme libre : forme 50">
            <a:extLst>
              <a:ext uri="{FF2B5EF4-FFF2-40B4-BE49-F238E27FC236}">
                <a16:creationId xmlns:a16="http://schemas.microsoft.com/office/drawing/2014/main" id="{11A00C24-990C-CA3D-EE83-236152A2AA09}"/>
              </a:ext>
            </a:extLst>
          </p:cNvPr>
          <p:cNvSpPr/>
          <p:nvPr/>
        </p:nvSpPr>
        <p:spPr>
          <a:xfrm rot="337118">
            <a:off x="4476588" y="2376284"/>
            <a:ext cx="1872760" cy="972152"/>
          </a:xfrm>
          <a:custGeom>
            <a:avLst/>
            <a:gdLst>
              <a:gd name="connsiteX0" fmla="*/ 0 w 3743568"/>
              <a:gd name="connsiteY0" fmla="*/ 351119 h 1944304"/>
              <a:gd name="connsiteX1" fmla="*/ 3569039 w 3743568"/>
              <a:gd name="connsiteY1" fmla="*/ 0 h 1944304"/>
              <a:gd name="connsiteX2" fmla="*/ 3743568 w 3743568"/>
              <a:gd name="connsiteY2" fmla="*/ 1774040 h 1944304"/>
              <a:gd name="connsiteX3" fmla="*/ 2012868 w 3743568"/>
              <a:gd name="connsiteY3" fmla="*/ 1944304 h 1944304"/>
              <a:gd name="connsiteX4" fmla="*/ 2971971 w 3743568"/>
              <a:gd name="connsiteY4" fmla="*/ 234763 h 1944304"/>
              <a:gd name="connsiteX5" fmla="*/ 121043 w 3743568"/>
              <a:gd name="connsiteY5" fmla="*/ 1581491 h 1944304"/>
              <a:gd name="connsiteX6" fmla="*/ 0 w 3743568"/>
              <a:gd name="connsiteY6" fmla="*/ 351119 h 194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3568" h="1944304">
                <a:moveTo>
                  <a:pt x="0" y="351119"/>
                </a:moveTo>
                <a:lnTo>
                  <a:pt x="3569039" y="0"/>
                </a:lnTo>
                <a:lnTo>
                  <a:pt x="3743568" y="1774040"/>
                </a:lnTo>
                <a:lnTo>
                  <a:pt x="2012868" y="1944304"/>
                </a:lnTo>
                <a:lnTo>
                  <a:pt x="2971971" y="234763"/>
                </a:lnTo>
                <a:lnTo>
                  <a:pt x="121043" y="1581491"/>
                </a:lnTo>
                <a:lnTo>
                  <a:pt x="0" y="351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675"/>
          </a:p>
        </p:txBody>
      </p:sp>
      <p:sp>
        <p:nvSpPr>
          <p:cNvPr id="52" name="Forme libre : forme 51">
            <a:extLst>
              <a:ext uri="{FF2B5EF4-FFF2-40B4-BE49-F238E27FC236}">
                <a16:creationId xmlns:a16="http://schemas.microsoft.com/office/drawing/2014/main" id="{879BDD01-9070-B1CF-B4F2-8DFB08F44D8D}"/>
              </a:ext>
            </a:extLst>
          </p:cNvPr>
          <p:cNvSpPr/>
          <p:nvPr/>
        </p:nvSpPr>
        <p:spPr>
          <a:xfrm rot="337118">
            <a:off x="7248979" y="2386153"/>
            <a:ext cx="1872760" cy="1062580"/>
          </a:xfrm>
          <a:custGeom>
            <a:avLst/>
            <a:gdLst>
              <a:gd name="connsiteX0" fmla="*/ 0 w 3743568"/>
              <a:gd name="connsiteY0" fmla="*/ 351119 h 2125159"/>
              <a:gd name="connsiteX1" fmla="*/ 3569040 w 3743568"/>
              <a:gd name="connsiteY1" fmla="*/ 0 h 2125159"/>
              <a:gd name="connsiteX2" fmla="*/ 3743568 w 3743568"/>
              <a:gd name="connsiteY2" fmla="*/ 1774039 h 2125159"/>
              <a:gd name="connsiteX3" fmla="*/ 174528 w 3743568"/>
              <a:gd name="connsiteY3" fmla="*/ 2125159 h 2125159"/>
              <a:gd name="connsiteX4" fmla="*/ 141999 w 3743568"/>
              <a:gd name="connsiteY4" fmla="*/ 1794509 h 2125159"/>
              <a:gd name="connsiteX5" fmla="*/ 3534074 w 3743568"/>
              <a:gd name="connsiteY5" fmla="*/ 859778 h 2125159"/>
              <a:gd name="connsiteX6" fmla="*/ 15512 w 3743568"/>
              <a:gd name="connsiteY6" fmla="*/ 508794 h 2125159"/>
              <a:gd name="connsiteX7" fmla="*/ 0 w 3743568"/>
              <a:gd name="connsiteY7" fmla="*/ 351119 h 212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3568" h="2125159">
                <a:moveTo>
                  <a:pt x="0" y="351119"/>
                </a:moveTo>
                <a:lnTo>
                  <a:pt x="3569040" y="0"/>
                </a:lnTo>
                <a:lnTo>
                  <a:pt x="3743568" y="1774039"/>
                </a:lnTo>
                <a:lnTo>
                  <a:pt x="174528" y="2125159"/>
                </a:lnTo>
                <a:lnTo>
                  <a:pt x="141999" y="1794509"/>
                </a:lnTo>
                <a:lnTo>
                  <a:pt x="3534074" y="859778"/>
                </a:lnTo>
                <a:lnTo>
                  <a:pt x="15512" y="508794"/>
                </a:lnTo>
                <a:lnTo>
                  <a:pt x="0" y="351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675"/>
          </a:p>
        </p:txBody>
      </p:sp>
      <p:sp>
        <p:nvSpPr>
          <p:cNvPr id="53" name="Forme libre : forme 52">
            <a:extLst>
              <a:ext uri="{FF2B5EF4-FFF2-40B4-BE49-F238E27FC236}">
                <a16:creationId xmlns:a16="http://schemas.microsoft.com/office/drawing/2014/main" id="{B88C2C55-469D-C920-34DD-97482B12FF17}"/>
              </a:ext>
            </a:extLst>
          </p:cNvPr>
          <p:cNvSpPr/>
          <p:nvPr/>
        </p:nvSpPr>
        <p:spPr>
          <a:xfrm rot="337118">
            <a:off x="9819459" y="2415745"/>
            <a:ext cx="873136" cy="972873"/>
          </a:xfrm>
          <a:custGeom>
            <a:avLst/>
            <a:gdLst>
              <a:gd name="connsiteX0" fmla="*/ 0 w 1745362"/>
              <a:gd name="connsiteY0" fmla="*/ 171708 h 1945747"/>
              <a:gd name="connsiteX1" fmla="*/ 1745362 w 1745362"/>
              <a:gd name="connsiteY1" fmla="*/ 0 h 1945747"/>
              <a:gd name="connsiteX2" fmla="*/ 805654 w 1745362"/>
              <a:gd name="connsiteY2" fmla="*/ 1883658 h 1945747"/>
              <a:gd name="connsiteX3" fmla="*/ 174529 w 1745362"/>
              <a:gd name="connsiteY3" fmla="*/ 1945747 h 1945747"/>
              <a:gd name="connsiteX4" fmla="*/ 0 w 1745362"/>
              <a:gd name="connsiteY4" fmla="*/ 171708 h 194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5362" h="1945747">
                <a:moveTo>
                  <a:pt x="0" y="171708"/>
                </a:moveTo>
                <a:lnTo>
                  <a:pt x="1745362" y="0"/>
                </a:lnTo>
                <a:lnTo>
                  <a:pt x="805654" y="1883658"/>
                </a:lnTo>
                <a:lnTo>
                  <a:pt x="174529" y="1945747"/>
                </a:lnTo>
                <a:lnTo>
                  <a:pt x="0" y="1717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675"/>
          </a:p>
        </p:txBody>
      </p:sp>
      <p:sp>
        <p:nvSpPr>
          <p:cNvPr id="79" name="Forme libre : forme 78">
            <a:extLst>
              <a:ext uri="{FF2B5EF4-FFF2-40B4-BE49-F238E27FC236}">
                <a16:creationId xmlns:a16="http://schemas.microsoft.com/office/drawing/2014/main" id="{7CD6938A-B785-C06C-B655-592EE0FB56DD}"/>
              </a:ext>
            </a:extLst>
          </p:cNvPr>
          <p:cNvSpPr/>
          <p:nvPr/>
        </p:nvSpPr>
        <p:spPr>
          <a:xfrm rot="337118">
            <a:off x="10880193" y="2427090"/>
            <a:ext cx="818252" cy="924468"/>
          </a:xfrm>
          <a:custGeom>
            <a:avLst/>
            <a:gdLst>
              <a:gd name="connsiteX0" fmla="*/ 1186482 w 1635651"/>
              <a:gd name="connsiteY0" fmla="*/ 27019 h 1848937"/>
              <a:gd name="connsiteX1" fmla="*/ 1029499 w 1635651"/>
              <a:gd name="connsiteY1" fmla="*/ 306833 h 1848937"/>
              <a:gd name="connsiteX2" fmla="*/ 990325 w 1635651"/>
              <a:gd name="connsiteY2" fmla="*/ 266585 h 1848937"/>
              <a:gd name="connsiteX3" fmla="*/ 1029499 w 1635651"/>
              <a:gd name="connsiteY3" fmla="*/ 306833 h 1848937"/>
              <a:gd name="connsiteX4" fmla="*/ 1186484 w 1635651"/>
              <a:gd name="connsiteY4" fmla="*/ 27019 h 1848937"/>
              <a:gd name="connsiteX5" fmla="*/ 1461120 w 1635651"/>
              <a:gd name="connsiteY5" fmla="*/ 0 h 1848937"/>
              <a:gd name="connsiteX6" fmla="*/ 1635651 w 1635651"/>
              <a:gd name="connsiteY6" fmla="*/ 1774040 h 1848937"/>
              <a:gd name="connsiteX7" fmla="*/ 874340 w 1635651"/>
              <a:gd name="connsiteY7" fmla="*/ 1848937 h 1848937"/>
              <a:gd name="connsiteX8" fmla="*/ 0 w 1635651"/>
              <a:gd name="connsiteY8" fmla="*/ 143745 h 1848937"/>
              <a:gd name="connsiteX9" fmla="*/ 794668 w 1635651"/>
              <a:gd name="connsiteY9" fmla="*/ 65566 h 184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35651" h="1848937">
                <a:moveTo>
                  <a:pt x="1186482" y="27019"/>
                </a:moveTo>
                <a:lnTo>
                  <a:pt x="1029499" y="306833"/>
                </a:lnTo>
                <a:lnTo>
                  <a:pt x="990325" y="266585"/>
                </a:lnTo>
                <a:lnTo>
                  <a:pt x="1029499" y="306833"/>
                </a:lnTo>
                <a:lnTo>
                  <a:pt x="1186484" y="27019"/>
                </a:lnTo>
                <a:lnTo>
                  <a:pt x="1461120" y="0"/>
                </a:lnTo>
                <a:lnTo>
                  <a:pt x="1635651" y="1774040"/>
                </a:lnTo>
                <a:lnTo>
                  <a:pt x="874340" y="1848937"/>
                </a:lnTo>
                <a:lnTo>
                  <a:pt x="0" y="143745"/>
                </a:lnTo>
                <a:lnTo>
                  <a:pt x="794668" y="655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675"/>
          </a:p>
        </p:txBody>
      </p:sp>
      <p:sp>
        <p:nvSpPr>
          <p:cNvPr id="55" name="Forme libre : forme 54">
            <a:extLst>
              <a:ext uri="{FF2B5EF4-FFF2-40B4-BE49-F238E27FC236}">
                <a16:creationId xmlns:a16="http://schemas.microsoft.com/office/drawing/2014/main" id="{EBE1079B-0B75-762B-EADD-6D1F26E1AD5A}"/>
              </a:ext>
            </a:extLst>
          </p:cNvPr>
          <p:cNvSpPr/>
          <p:nvPr/>
        </p:nvSpPr>
        <p:spPr>
          <a:xfrm rot="337118">
            <a:off x="1589995" y="3970655"/>
            <a:ext cx="1814516" cy="1062580"/>
          </a:xfrm>
          <a:custGeom>
            <a:avLst/>
            <a:gdLst>
              <a:gd name="connsiteX0" fmla="*/ 225491 w 3627142"/>
              <a:gd name="connsiteY0" fmla="*/ 317482 h 2125159"/>
              <a:gd name="connsiteX1" fmla="*/ 3452613 w 3627142"/>
              <a:gd name="connsiteY1" fmla="*/ 0 h 2125159"/>
              <a:gd name="connsiteX2" fmla="*/ 3627142 w 3627142"/>
              <a:gd name="connsiteY2" fmla="*/ 1774040 h 2125159"/>
              <a:gd name="connsiteX3" fmla="*/ 58104 w 3627142"/>
              <a:gd name="connsiteY3" fmla="*/ 2125159 h 2125159"/>
              <a:gd name="connsiteX4" fmla="*/ 0 w 3627142"/>
              <a:gd name="connsiteY4" fmla="*/ 1534550 h 2125159"/>
              <a:gd name="connsiteX5" fmla="*/ 3405333 w 3627142"/>
              <a:gd name="connsiteY5" fmla="*/ 1312427 h 2125159"/>
              <a:gd name="connsiteX6" fmla="*/ 225491 w 3627142"/>
              <a:gd name="connsiteY6" fmla="*/ 317482 h 212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27142" h="2125159">
                <a:moveTo>
                  <a:pt x="225491" y="317482"/>
                </a:moveTo>
                <a:lnTo>
                  <a:pt x="3452613" y="0"/>
                </a:lnTo>
                <a:lnTo>
                  <a:pt x="3627142" y="1774040"/>
                </a:lnTo>
                <a:lnTo>
                  <a:pt x="58104" y="2125159"/>
                </a:lnTo>
                <a:lnTo>
                  <a:pt x="0" y="1534550"/>
                </a:lnTo>
                <a:lnTo>
                  <a:pt x="3405333" y="1312427"/>
                </a:lnTo>
                <a:lnTo>
                  <a:pt x="225491" y="3174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675"/>
          </a:p>
        </p:txBody>
      </p:sp>
      <p:sp>
        <p:nvSpPr>
          <p:cNvPr id="56" name="Forme libre : forme 55">
            <a:extLst>
              <a:ext uri="{FF2B5EF4-FFF2-40B4-BE49-F238E27FC236}">
                <a16:creationId xmlns:a16="http://schemas.microsoft.com/office/drawing/2014/main" id="{15B6D7C4-5A85-9731-BCA2-3E290B034544}"/>
              </a:ext>
            </a:extLst>
          </p:cNvPr>
          <p:cNvSpPr/>
          <p:nvPr/>
        </p:nvSpPr>
        <p:spPr>
          <a:xfrm rot="6733329">
            <a:off x="5150975" y="3697855"/>
            <a:ext cx="707272" cy="1555875"/>
          </a:xfrm>
          <a:custGeom>
            <a:avLst/>
            <a:gdLst>
              <a:gd name="connsiteX0" fmla="*/ 410037 w 1414545"/>
              <a:gd name="connsiteY0" fmla="*/ 3110129 h 3110129"/>
              <a:gd name="connsiteX1" fmla="*/ 0 w 1414545"/>
              <a:gd name="connsiteY1" fmla="*/ 2106473 h 3110129"/>
              <a:gd name="connsiteX2" fmla="*/ 610429 w 1414545"/>
              <a:gd name="connsiteY2" fmla="*/ 0 h 3110129"/>
              <a:gd name="connsiteX3" fmla="*/ 1414545 w 1414545"/>
              <a:gd name="connsiteY3" fmla="*/ 2699744 h 3110129"/>
              <a:gd name="connsiteX4" fmla="*/ 410037 w 1414545"/>
              <a:gd name="connsiteY4" fmla="*/ 3110129 h 311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545" h="3110129">
                <a:moveTo>
                  <a:pt x="410037" y="3110129"/>
                </a:moveTo>
                <a:lnTo>
                  <a:pt x="0" y="2106473"/>
                </a:lnTo>
                <a:lnTo>
                  <a:pt x="610429" y="0"/>
                </a:lnTo>
                <a:lnTo>
                  <a:pt x="1414545" y="2699744"/>
                </a:lnTo>
                <a:lnTo>
                  <a:pt x="410037" y="3110129"/>
                </a:lnTo>
                <a:close/>
              </a:path>
            </a:pathLst>
          </a:custGeom>
          <a:solidFill>
            <a:srgbClr val="B0C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675"/>
          </a:p>
        </p:txBody>
      </p:sp>
      <p:sp>
        <p:nvSpPr>
          <p:cNvPr id="57" name="Forme libre : forme 56">
            <a:extLst>
              <a:ext uri="{FF2B5EF4-FFF2-40B4-BE49-F238E27FC236}">
                <a16:creationId xmlns:a16="http://schemas.microsoft.com/office/drawing/2014/main" id="{3EC1C7F4-DC08-C073-906E-DBB4C6FDC3F0}"/>
              </a:ext>
            </a:extLst>
          </p:cNvPr>
          <p:cNvSpPr/>
          <p:nvPr/>
        </p:nvSpPr>
        <p:spPr>
          <a:xfrm rot="6733329">
            <a:off x="5079445" y="3630427"/>
            <a:ext cx="1518079" cy="1807677"/>
          </a:xfrm>
          <a:custGeom>
            <a:avLst/>
            <a:gdLst>
              <a:gd name="connsiteX0" fmla="*/ 954952 w 3036157"/>
              <a:gd name="connsiteY0" fmla="*/ 3020201 h 3613472"/>
              <a:gd name="connsiteX1" fmla="*/ 0 w 3036157"/>
              <a:gd name="connsiteY1" fmla="*/ 682745 h 3613472"/>
              <a:gd name="connsiteX2" fmla="*/ 1671168 w 3036157"/>
              <a:gd name="connsiteY2" fmla="*/ 0 h 3613472"/>
              <a:gd name="connsiteX3" fmla="*/ 3036157 w 3036157"/>
              <a:gd name="connsiteY3" fmla="*/ 3341112 h 3613472"/>
              <a:gd name="connsiteX4" fmla="*/ 2369497 w 3036157"/>
              <a:gd name="connsiteY4" fmla="*/ 3613472 h 3613472"/>
              <a:gd name="connsiteX5" fmla="*/ 1565381 w 3036157"/>
              <a:gd name="connsiteY5" fmla="*/ 913728 h 3613472"/>
              <a:gd name="connsiteX6" fmla="*/ 954952 w 3036157"/>
              <a:gd name="connsiteY6" fmla="*/ 3020201 h 361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6157" h="3613472">
                <a:moveTo>
                  <a:pt x="954952" y="3020201"/>
                </a:moveTo>
                <a:lnTo>
                  <a:pt x="0" y="682745"/>
                </a:lnTo>
                <a:lnTo>
                  <a:pt x="1671168" y="0"/>
                </a:lnTo>
                <a:lnTo>
                  <a:pt x="3036157" y="3341112"/>
                </a:lnTo>
                <a:lnTo>
                  <a:pt x="2369497" y="3613472"/>
                </a:lnTo>
                <a:lnTo>
                  <a:pt x="1565381" y="913728"/>
                </a:lnTo>
                <a:lnTo>
                  <a:pt x="954952" y="30202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675"/>
          </a:p>
        </p:txBody>
      </p:sp>
      <p:pic>
        <p:nvPicPr>
          <p:cNvPr id="59" name="Graphique 58">
            <a:extLst>
              <a:ext uri="{FF2B5EF4-FFF2-40B4-BE49-F238E27FC236}">
                <a16:creationId xmlns:a16="http://schemas.microsoft.com/office/drawing/2014/main" id="{846A3868-CA32-9AAA-4195-B8D300E017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564" y="1453117"/>
            <a:ext cx="66709" cy="61912"/>
          </a:xfrm>
          <a:prstGeom prst="rect">
            <a:avLst/>
          </a:prstGeom>
        </p:spPr>
      </p:pic>
      <p:pic>
        <p:nvPicPr>
          <p:cNvPr id="60" name="Graphique 59">
            <a:extLst>
              <a:ext uri="{FF2B5EF4-FFF2-40B4-BE49-F238E27FC236}">
                <a16:creationId xmlns:a16="http://schemas.microsoft.com/office/drawing/2014/main" id="{5FF00893-AA28-69EC-ECBD-B06E97A395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89862" y="1453117"/>
            <a:ext cx="66709" cy="61912"/>
          </a:xfrm>
          <a:prstGeom prst="rect">
            <a:avLst/>
          </a:prstGeom>
        </p:spPr>
      </p:pic>
      <p:pic>
        <p:nvPicPr>
          <p:cNvPr id="61" name="Graphique 60">
            <a:extLst>
              <a:ext uri="{FF2B5EF4-FFF2-40B4-BE49-F238E27FC236}">
                <a16:creationId xmlns:a16="http://schemas.microsoft.com/office/drawing/2014/main" id="{19D691B4-15FF-96A8-ADB6-70A26F31E11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44158" y="1453117"/>
            <a:ext cx="66709" cy="61912"/>
          </a:xfrm>
          <a:prstGeom prst="rect">
            <a:avLst/>
          </a:prstGeom>
        </p:spPr>
      </p:pic>
      <p:pic>
        <p:nvPicPr>
          <p:cNvPr id="62" name="Graphique 61">
            <a:extLst>
              <a:ext uri="{FF2B5EF4-FFF2-40B4-BE49-F238E27FC236}">
                <a16:creationId xmlns:a16="http://schemas.microsoft.com/office/drawing/2014/main" id="{6C535FAC-BC39-391A-1EC0-69C9AF89467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98455" y="1453117"/>
            <a:ext cx="66709" cy="61912"/>
          </a:xfrm>
          <a:prstGeom prst="rect">
            <a:avLst/>
          </a:prstGeom>
        </p:spPr>
      </p:pic>
      <p:pic>
        <p:nvPicPr>
          <p:cNvPr id="63" name="Graphique 62">
            <a:extLst>
              <a:ext uri="{FF2B5EF4-FFF2-40B4-BE49-F238E27FC236}">
                <a16:creationId xmlns:a16="http://schemas.microsoft.com/office/drawing/2014/main" id="{050C2E64-4AA1-7E6C-F93A-AAC51F26DA6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52752" y="1453117"/>
            <a:ext cx="66709" cy="61912"/>
          </a:xfrm>
          <a:prstGeom prst="rect">
            <a:avLst/>
          </a:prstGeom>
        </p:spPr>
      </p:pic>
      <p:pic>
        <p:nvPicPr>
          <p:cNvPr id="64" name="Graphique 63">
            <a:extLst>
              <a:ext uri="{FF2B5EF4-FFF2-40B4-BE49-F238E27FC236}">
                <a16:creationId xmlns:a16="http://schemas.microsoft.com/office/drawing/2014/main" id="{C84C564D-0D5A-944D-55D3-9EC7FB48F6B6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907050" y="1453117"/>
            <a:ext cx="66709" cy="61912"/>
          </a:xfrm>
          <a:prstGeom prst="rect">
            <a:avLst/>
          </a:prstGeom>
        </p:spPr>
      </p:pic>
      <p:pic>
        <p:nvPicPr>
          <p:cNvPr id="65" name="Graphique 64">
            <a:extLst>
              <a:ext uri="{FF2B5EF4-FFF2-40B4-BE49-F238E27FC236}">
                <a16:creationId xmlns:a16="http://schemas.microsoft.com/office/drawing/2014/main" id="{4D52C19B-3289-F42A-A60C-9F64B84D3269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261346" y="1453117"/>
            <a:ext cx="66709" cy="61912"/>
          </a:xfrm>
          <a:prstGeom prst="rect">
            <a:avLst/>
          </a:prstGeom>
        </p:spPr>
      </p:pic>
      <p:pic>
        <p:nvPicPr>
          <p:cNvPr id="66" name="Graphique 65">
            <a:extLst>
              <a:ext uri="{FF2B5EF4-FFF2-40B4-BE49-F238E27FC236}">
                <a16:creationId xmlns:a16="http://schemas.microsoft.com/office/drawing/2014/main" id="{61E4996E-F482-0E0C-7823-056EECE3072E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615644" y="1453117"/>
            <a:ext cx="66709" cy="61912"/>
          </a:xfrm>
          <a:prstGeom prst="rect">
            <a:avLst/>
          </a:prstGeom>
        </p:spPr>
      </p:pic>
      <p:pic>
        <p:nvPicPr>
          <p:cNvPr id="67" name="Graphique 66">
            <a:extLst>
              <a:ext uri="{FF2B5EF4-FFF2-40B4-BE49-F238E27FC236}">
                <a16:creationId xmlns:a16="http://schemas.microsoft.com/office/drawing/2014/main" id="{657F84B7-6A32-3468-C23B-3F691C386FD8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98571" y="1453117"/>
            <a:ext cx="66709" cy="61912"/>
          </a:xfrm>
          <a:prstGeom prst="rect">
            <a:avLst/>
          </a:prstGeom>
        </p:spPr>
      </p:pic>
      <p:grpSp>
        <p:nvGrpSpPr>
          <p:cNvPr id="68" name="Groupe 67">
            <a:extLst>
              <a:ext uri="{FF2B5EF4-FFF2-40B4-BE49-F238E27FC236}">
                <a16:creationId xmlns:a16="http://schemas.microsoft.com/office/drawing/2014/main" id="{11D459C7-6259-B64E-AC45-D641C03105E1}"/>
              </a:ext>
            </a:extLst>
          </p:cNvPr>
          <p:cNvGrpSpPr>
            <a:grpSpLocks noChangeAspect="1"/>
          </p:cNvGrpSpPr>
          <p:nvPr/>
        </p:nvGrpSpPr>
        <p:grpSpPr>
          <a:xfrm>
            <a:off x="598515" y="5539723"/>
            <a:ext cx="2192568" cy="850952"/>
            <a:chOff x="24368289" y="14220455"/>
            <a:chExt cx="24368289" cy="9462446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0C01C54-C327-AA5C-BC0C-90A8A367ECCC}"/>
                </a:ext>
              </a:extLst>
            </p:cNvPr>
            <p:cNvSpPr/>
            <p:nvPr/>
          </p:nvSpPr>
          <p:spPr>
            <a:xfrm>
              <a:off x="24368289" y="15537975"/>
              <a:ext cx="24368289" cy="77421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675"/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C315B757-2DFC-498F-BAC2-F177D2B701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281626" y="14220455"/>
              <a:ext cx="20187648" cy="9462446"/>
            </a:xfrm>
            <a:custGeom>
              <a:avLst/>
              <a:gdLst>
                <a:gd name="connsiteX0" fmla="*/ 0 w 14214185"/>
                <a:gd name="connsiteY0" fmla="*/ 2766346 h 6462978"/>
                <a:gd name="connsiteX1" fmla="*/ 0 w 14214185"/>
                <a:gd name="connsiteY1" fmla="*/ 3696624 h 6462978"/>
                <a:gd name="connsiteX2" fmla="*/ 14214186 w 14214185"/>
                <a:gd name="connsiteY2" fmla="*/ 6462979 h 6462978"/>
                <a:gd name="connsiteX3" fmla="*/ 14214186 w 14214185"/>
                <a:gd name="connsiteY3" fmla="*/ 0 h 6462978"/>
                <a:gd name="connsiteX4" fmla="*/ 0 w 14214185"/>
                <a:gd name="connsiteY4" fmla="*/ 2766346 h 6462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14185" h="6462978">
                  <a:moveTo>
                    <a:pt x="0" y="2766346"/>
                  </a:moveTo>
                  <a:lnTo>
                    <a:pt x="0" y="3696624"/>
                  </a:lnTo>
                  <a:lnTo>
                    <a:pt x="14214186" y="6462979"/>
                  </a:lnTo>
                  <a:lnTo>
                    <a:pt x="14214186" y="0"/>
                  </a:lnTo>
                  <a:lnTo>
                    <a:pt x="0" y="2766346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675"/>
            </a:p>
          </p:txBody>
        </p:sp>
      </p:grpSp>
      <p:sp>
        <p:nvSpPr>
          <p:cNvPr id="72" name="Forme libre : forme 71">
            <a:extLst>
              <a:ext uri="{FF2B5EF4-FFF2-40B4-BE49-F238E27FC236}">
                <a16:creationId xmlns:a16="http://schemas.microsoft.com/office/drawing/2014/main" id="{02492500-5DF4-F965-58F2-6628CE47F60A}"/>
              </a:ext>
            </a:extLst>
          </p:cNvPr>
          <p:cNvSpPr/>
          <p:nvPr/>
        </p:nvSpPr>
        <p:spPr>
          <a:xfrm rot="337118">
            <a:off x="137746" y="2146508"/>
            <a:ext cx="1063077" cy="1242864"/>
          </a:xfrm>
          <a:custGeom>
            <a:avLst/>
            <a:gdLst>
              <a:gd name="connsiteX0" fmla="*/ 3223173 w 6083447"/>
              <a:gd name="connsiteY0" fmla="*/ 281392 h 7115984"/>
              <a:gd name="connsiteX1" fmla="*/ 6083447 w 6083447"/>
              <a:gd name="connsiteY1" fmla="*/ 0 h 7115984"/>
              <a:gd name="connsiteX2" fmla="*/ 5505442 w 6083447"/>
              <a:gd name="connsiteY2" fmla="*/ 6596518 h 7115984"/>
              <a:gd name="connsiteX3" fmla="*/ 4146786 w 6083447"/>
              <a:gd name="connsiteY3" fmla="*/ 6734520 h 7115984"/>
              <a:gd name="connsiteX4" fmla="*/ 269299 w 6083447"/>
              <a:gd name="connsiteY4" fmla="*/ 7115984 h 7115984"/>
              <a:gd name="connsiteX5" fmla="*/ 145660 w 6083447"/>
              <a:gd name="connsiteY5" fmla="*/ 5859224 h 7115984"/>
              <a:gd name="connsiteX6" fmla="*/ 0 w 6083447"/>
              <a:gd name="connsiteY6" fmla="*/ 4099072 h 7115984"/>
              <a:gd name="connsiteX7" fmla="*/ 3223173 w 6083447"/>
              <a:gd name="connsiteY7" fmla="*/ 281392 h 711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83447" h="7115984">
                <a:moveTo>
                  <a:pt x="3223173" y="281392"/>
                </a:moveTo>
                <a:lnTo>
                  <a:pt x="6083447" y="0"/>
                </a:lnTo>
                <a:lnTo>
                  <a:pt x="5505442" y="6596518"/>
                </a:lnTo>
                <a:lnTo>
                  <a:pt x="4146786" y="6734520"/>
                </a:lnTo>
                <a:lnTo>
                  <a:pt x="269299" y="7115984"/>
                </a:lnTo>
                <a:lnTo>
                  <a:pt x="145660" y="5859224"/>
                </a:lnTo>
                <a:lnTo>
                  <a:pt x="0" y="4099072"/>
                </a:lnTo>
                <a:lnTo>
                  <a:pt x="3223173" y="281392"/>
                </a:lnTo>
                <a:close/>
              </a:path>
            </a:pathLst>
          </a:custGeom>
          <a:solidFill>
            <a:srgbClr val="00C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675"/>
          </a:p>
        </p:txBody>
      </p:sp>
      <p:sp>
        <p:nvSpPr>
          <p:cNvPr id="73" name="Forme libre : forme 72">
            <a:extLst>
              <a:ext uri="{FF2B5EF4-FFF2-40B4-BE49-F238E27FC236}">
                <a16:creationId xmlns:a16="http://schemas.microsoft.com/office/drawing/2014/main" id="{29906FA5-BFE7-E634-95E3-CAC56F5ADAC3}"/>
              </a:ext>
            </a:extLst>
          </p:cNvPr>
          <p:cNvSpPr/>
          <p:nvPr/>
        </p:nvSpPr>
        <p:spPr>
          <a:xfrm rot="337118">
            <a:off x="83081" y="2168460"/>
            <a:ext cx="627611" cy="974213"/>
          </a:xfrm>
          <a:custGeom>
            <a:avLst/>
            <a:gdLst>
              <a:gd name="connsiteX0" fmla="*/ 0 w 3591496"/>
              <a:gd name="connsiteY0" fmla="*/ 353328 h 5577832"/>
              <a:gd name="connsiteX1" fmla="*/ 3591496 w 3591496"/>
              <a:gd name="connsiteY1" fmla="*/ 0 h 5577832"/>
              <a:gd name="connsiteX2" fmla="*/ 368323 w 3591496"/>
              <a:gd name="connsiteY2" fmla="*/ 3817680 h 5577832"/>
              <a:gd name="connsiteX3" fmla="*/ 513983 w 3591496"/>
              <a:gd name="connsiteY3" fmla="*/ 5577832 h 5577832"/>
              <a:gd name="connsiteX4" fmla="*/ 0 w 3591496"/>
              <a:gd name="connsiteY4" fmla="*/ 353328 h 55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1496" h="5577832">
                <a:moveTo>
                  <a:pt x="0" y="353328"/>
                </a:moveTo>
                <a:lnTo>
                  <a:pt x="3591496" y="0"/>
                </a:lnTo>
                <a:lnTo>
                  <a:pt x="368323" y="3817680"/>
                </a:lnTo>
                <a:lnTo>
                  <a:pt x="513983" y="5577832"/>
                </a:lnTo>
                <a:lnTo>
                  <a:pt x="0" y="3533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675"/>
          </a:p>
        </p:txBody>
      </p:sp>
      <p:sp>
        <p:nvSpPr>
          <p:cNvPr id="74" name="Forme libre : forme 73">
            <a:extLst>
              <a:ext uri="{FF2B5EF4-FFF2-40B4-BE49-F238E27FC236}">
                <a16:creationId xmlns:a16="http://schemas.microsoft.com/office/drawing/2014/main" id="{2F945CD2-CF85-CDFF-51A0-AD095B2338DA}"/>
              </a:ext>
            </a:extLst>
          </p:cNvPr>
          <p:cNvSpPr/>
          <p:nvPr/>
        </p:nvSpPr>
        <p:spPr>
          <a:xfrm rot="337118">
            <a:off x="863871" y="2183028"/>
            <a:ext cx="542325" cy="1185331"/>
          </a:xfrm>
          <a:custGeom>
            <a:avLst/>
            <a:gdLst>
              <a:gd name="connsiteX0" fmla="*/ 1936661 w 3103452"/>
              <a:gd name="connsiteY0" fmla="*/ 52059 h 6786579"/>
              <a:gd name="connsiteX1" fmla="*/ 2465830 w 3103452"/>
              <a:gd name="connsiteY1" fmla="*/ 0 h 6786579"/>
              <a:gd name="connsiteX2" fmla="*/ 3103452 w 3103452"/>
              <a:gd name="connsiteY2" fmla="*/ 6481263 h 6786579"/>
              <a:gd name="connsiteX3" fmla="*/ 0 w 3103452"/>
              <a:gd name="connsiteY3" fmla="*/ 6786579 h 6786579"/>
              <a:gd name="connsiteX4" fmla="*/ 1358656 w 3103452"/>
              <a:gd name="connsiteY4" fmla="*/ 6648577 h 6786579"/>
              <a:gd name="connsiteX5" fmla="*/ 1936661 w 3103452"/>
              <a:gd name="connsiteY5" fmla="*/ 52059 h 678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3452" h="6786579">
                <a:moveTo>
                  <a:pt x="1936661" y="52059"/>
                </a:moveTo>
                <a:lnTo>
                  <a:pt x="2465830" y="0"/>
                </a:lnTo>
                <a:lnTo>
                  <a:pt x="3103452" y="6481263"/>
                </a:lnTo>
                <a:lnTo>
                  <a:pt x="0" y="6786579"/>
                </a:lnTo>
                <a:lnTo>
                  <a:pt x="1358656" y="6648577"/>
                </a:lnTo>
                <a:lnTo>
                  <a:pt x="1936661" y="5205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675"/>
          </a:p>
        </p:txBody>
      </p:sp>
      <p:sp>
        <p:nvSpPr>
          <p:cNvPr id="76" name="Forme libre : forme 75">
            <a:extLst>
              <a:ext uri="{FF2B5EF4-FFF2-40B4-BE49-F238E27FC236}">
                <a16:creationId xmlns:a16="http://schemas.microsoft.com/office/drawing/2014/main" id="{176872D7-FD66-9316-CA4B-033C089FF6CD}"/>
              </a:ext>
            </a:extLst>
          </p:cNvPr>
          <p:cNvSpPr/>
          <p:nvPr userDrawn="1"/>
        </p:nvSpPr>
        <p:spPr>
          <a:xfrm>
            <a:off x="260719" y="4109345"/>
            <a:ext cx="1051360" cy="805272"/>
          </a:xfrm>
          <a:custGeom>
            <a:avLst/>
            <a:gdLst>
              <a:gd name="connsiteX0" fmla="*/ 7088636 w 7088636"/>
              <a:gd name="connsiteY0" fmla="*/ 0 h 5432256"/>
              <a:gd name="connsiteX1" fmla="*/ 7088636 w 7088636"/>
              <a:gd name="connsiteY1" fmla="*/ 2096934 h 5432256"/>
              <a:gd name="connsiteX2" fmla="*/ 4760816 w 7088636"/>
              <a:gd name="connsiteY2" fmla="*/ 5432256 h 5432256"/>
              <a:gd name="connsiteX3" fmla="*/ 0 w 7088636"/>
              <a:gd name="connsiteY3" fmla="*/ 5432256 h 5432256"/>
              <a:gd name="connsiteX4" fmla="*/ 0 w 7088636"/>
              <a:gd name="connsiteY4" fmla="*/ 2533438 h 5432256"/>
              <a:gd name="connsiteX5" fmla="*/ 7088636 w 7088636"/>
              <a:gd name="connsiteY5" fmla="*/ 0 h 543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88636" h="5432256">
                <a:moveTo>
                  <a:pt x="7088636" y="0"/>
                </a:moveTo>
                <a:lnTo>
                  <a:pt x="7088636" y="2096934"/>
                </a:lnTo>
                <a:lnTo>
                  <a:pt x="4760816" y="5432256"/>
                </a:lnTo>
                <a:lnTo>
                  <a:pt x="0" y="5432256"/>
                </a:lnTo>
                <a:lnTo>
                  <a:pt x="0" y="2533438"/>
                </a:lnTo>
                <a:lnTo>
                  <a:pt x="7088636" y="0"/>
                </a:lnTo>
                <a:close/>
              </a:path>
            </a:pathLst>
          </a:custGeom>
          <a:solidFill>
            <a:srgbClr val="F100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675"/>
          </a:p>
        </p:txBody>
      </p:sp>
      <p:sp>
        <p:nvSpPr>
          <p:cNvPr id="77" name="Forme libre : forme 76">
            <a:extLst>
              <a:ext uri="{FF2B5EF4-FFF2-40B4-BE49-F238E27FC236}">
                <a16:creationId xmlns:a16="http://schemas.microsoft.com/office/drawing/2014/main" id="{49B4CF14-B48B-C1AF-1375-A9EFA6D5FC87}"/>
              </a:ext>
            </a:extLst>
          </p:cNvPr>
          <p:cNvSpPr/>
          <p:nvPr userDrawn="1"/>
        </p:nvSpPr>
        <p:spPr>
          <a:xfrm>
            <a:off x="260719" y="3949203"/>
            <a:ext cx="1051360" cy="535696"/>
          </a:xfrm>
          <a:custGeom>
            <a:avLst/>
            <a:gdLst>
              <a:gd name="connsiteX0" fmla="*/ 0 w 7088636"/>
              <a:gd name="connsiteY0" fmla="*/ 0 h 3613734"/>
              <a:gd name="connsiteX1" fmla="*/ 7088636 w 7088636"/>
              <a:gd name="connsiteY1" fmla="*/ 0 h 3613734"/>
              <a:gd name="connsiteX2" fmla="*/ 7088636 w 7088636"/>
              <a:gd name="connsiteY2" fmla="*/ 1080296 h 3613734"/>
              <a:gd name="connsiteX3" fmla="*/ 0 w 7088636"/>
              <a:gd name="connsiteY3" fmla="*/ 3613734 h 3613734"/>
              <a:gd name="connsiteX4" fmla="*/ 0 w 7088636"/>
              <a:gd name="connsiteY4" fmla="*/ 0 h 361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8636" h="3613734">
                <a:moveTo>
                  <a:pt x="0" y="0"/>
                </a:moveTo>
                <a:lnTo>
                  <a:pt x="7088636" y="0"/>
                </a:lnTo>
                <a:lnTo>
                  <a:pt x="7088636" y="1080296"/>
                </a:lnTo>
                <a:lnTo>
                  <a:pt x="0" y="3613734"/>
                </a:lnTo>
                <a:lnTo>
                  <a:pt x="0" y="0"/>
                </a:lnTo>
                <a:close/>
              </a:path>
            </a:pathLst>
          </a:custGeom>
          <a:solidFill>
            <a:srgbClr val="C30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675"/>
          </a:p>
        </p:txBody>
      </p:sp>
      <p:sp>
        <p:nvSpPr>
          <p:cNvPr id="78" name="Forme libre : forme 77">
            <a:extLst>
              <a:ext uri="{FF2B5EF4-FFF2-40B4-BE49-F238E27FC236}">
                <a16:creationId xmlns:a16="http://schemas.microsoft.com/office/drawing/2014/main" id="{E8ADB176-0EE2-3B80-5B45-F82A19748CDA}"/>
              </a:ext>
            </a:extLst>
          </p:cNvPr>
          <p:cNvSpPr/>
          <p:nvPr userDrawn="1"/>
        </p:nvSpPr>
        <p:spPr>
          <a:xfrm>
            <a:off x="966826" y="4420192"/>
            <a:ext cx="345253" cy="494424"/>
          </a:xfrm>
          <a:custGeom>
            <a:avLst/>
            <a:gdLst>
              <a:gd name="connsiteX0" fmla="*/ 2327820 w 2327820"/>
              <a:gd name="connsiteY0" fmla="*/ 0 h 3335322"/>
              <a:gd name="connsiteX1" fmla="*/ 2327820 w 2327820"/>
              <a:gd name="connsiteY1" fmla="*/ 3335322 h 3335322"/>
              <a:gd name="connsiteX2" fmla="*/ 0 w 2327820"/>
              <a:gd name="connsiteY2" fmla="*/ 3335322 h 3335322"/>
              <a:gd name="connsiteX3" fmla="*/ 2327820 w 2327820"/>
              <a:gd name="connsiteY3" fmla="*/ 0 h 333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7820" h="3335322">
                <a:moveTo>
                  <a:pt x="2327820" y="0"/>
                </a:moveTo>
                <a:lnTo>
                  <a:pt x="2327820" y="3335322"/>
                </a:lnTo>
                <a:lnTo>
                  <a:pt x="0" y="3335322"/>
                </a:lnTo>
                <a:lnTo>
                  <a:pt x="2327820" y="0"/>
                </a:lnTo>
                <a:close/>
              </a:path>
            </a:pathLst>
          </a:custGeom>
          <a:solidFill>
            <a:srgbClr val="C30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675"/>
          </a:p>
        </p:txBody>
      </p:sp>
      <p:pic>
        <p:nvPicPr>
          <p:cNvPr id="80" name="Graphique 79">
            <a:extLst>
              <a:ext uri="{FF2B5EF4-FFF2-40B4-BE49-F238E27FC236}">
                <a16:creationId xmlns:a16="http://schemas.microsoft.com/office/drawing/2014/main" id="{9377B018-55C9-1425-1AE0-DF9BA4772133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891698" y="1453117"/>
            <a:ext cx="66709" cy="6191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0F126999-6A2C-C084-E804-A9B081154096}"/>
              </a:ext>
            </a:extLst>
          </p:cNvPr>
          <p:cNvSpPr txBox="1"/>
          <p:nvPr userDrawn="1"/>
        </p:nvSpPr>
        <p:spPr>
          <a:xfrm>
            <a:off x="576253" y="467325"/>
            <a:ext cx="609521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500">
                <a:latin typeface="+mj-lt"/>
              </a:rPr>
              <a:t>Boîte à outils </a:t>
            </a:r>
            <a:endParaRPr lang="fr-FR" sz="2500">
              <a:latin typeface="Avenir LT Std 35 Light" panose="020B04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B0F7B6B-90EF-435E-9BB9-B860E7A485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668" y="1267884"/>
            <a:ext cx="10752667" cy="672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133" b="0">
                <a:solidFill>
                  <a:srgbClr val="747678"/>
                </a:solidFill>
                <a:latin typeface="+mn-lt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77AE96D-09C3-492B-AA9D-BF9388053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BFCF853-3D04-4E2F-AA3F-97F53726F7B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r-FR"/>
              <a:t>2 octobre 2024</a:t>
            </a: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EA2B24C4-685F-4F81-8CD7-3261508203F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L'économie circulaire chez SNCF Réseau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80942DD8-B483-4EC1-9CD4-255A9630825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39F9F64-4784-4F3A-948D-D16FD8AFA9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65490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_2_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719668" y="2324099"/>
            <a:ext cx="5280000" cy="123527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2 octobre 2024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L'économie circulaire chez SNCF Réseau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719667" y="1267884"/>
            <a:ext cx="10752667" cy="258597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867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9" hasCustomPrompt="1"/>
          </p:nvPr>
        </p:nvSpPr>
        <p:spPr bwMode="gray">
          <a:xfrm>
            <a:off x="6192333" y="2324099"/>
            <a:ext cx="5280000" cy="123527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564605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.Infographi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graphique 10">
            <a:extLst>
              <a:ext uri="{FF2B5EF4-FFF2-40B4-BE49-F238E27FC236}">
                <a16:creationId xmlns:a16="http://schemas.microsoft.com/office/drawing/2014/main" id="{8A07714B-B09C-839C-45B0-1889864E2B0C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6372706" y="1200567"/>
            <a:ext cx="5184753" cy="240749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99B23B29-2554-D96F-F9C9-2BC2B6738F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508" y="556187"/>
            <a:ext cx="5180787" cy="767133"/>
          </a:xfrm>
        </p:spPr>
        <p:txBody>
          <a:bodyPr/>
          <a:lstStyle>
            <a:lvl1pPr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chemeClr val="accent2"/>
                </a:solidFill>
                <a:latin typeface="Avenir LT Std 35 Light" panose="020B0402020203020204" pitchFamily="34" charset="0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3000">
                <a:solidFill>
                  <a:schemeClr val="accent2"/>
                </a:solidFill>
                <a:latin typeface="+mj-lt"/>
              </a:defRPr>
            </a:lvl2pPr>
            <a:lvl3pPr>
              <a:defRPr sz="2000"/>
            </a:lvl3pPr>
          </a:lstStyle>
          <a:p>
            <a:pPr lvl="1"/>
            <a:r>
              <a:rPr lang="fr-FR"/>
              <a:t>Vid ut quunt litiuntiore</a:t>
            </a:r>
          </a:p>
          <a:p>
            <a:pPr lvl="0"/>
            <a:r>
              <a:rPr lang="fr-FR"/>
              <a:t>Sous-titre</a:t>
            </a:r>
          </a:p>
        </p:txBody>
      </p:sp>
      <p:sp>
        <p:nvSpPr>
          <p:cNvPr id="7" name="Espace réservé du texte 15">
            <a:extLst>
              <a:ext uri="{FF2B5EF4-FFF2-40B4-BE49-F238E27FC236}">
                <a16:creationId xmlns:a16="http://schemas.microsoft.com/office/drawing/2014/main" id="{6CF57179-E760-D1AD-B410-E304D826799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8509" y="1955863"/>
            <a:ext cx="5180788" cy="3489352"/>
          </a:xfrm>
        </p:spPr>
        <p:txBody>
          <a:bodyPr/>
          <a:lstStyle>
            <a:lvl1pPr>
              <a:defRPr sz="1251"/>
            </a:lvl1pPr>
            <a:lvl2pPr marL="161996" indent="-161996"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51"/>
            </a:lvl2pPr>
            <a:lvl3pPr>
              <a:defRPr sz="1251">
                <a:solidFill>
                  <a:schemeClr val="accent2"/>
                </a:solidFill>
              </a:defRPr>
            </a:lvl3pPr>
          </a:lstStyle>
          <a:p>
            <a:pPr lvl="0"/>
            <a:r>
              <a:rPr lang="fr-FR"/>
              <a:t>Atiur atissi doluptEhebem haet; ost porai tifecru nclu dem aremper</a:t>
            </a:r>
          </a:p>
          <a:p>
            <a:pPr lvl="0"/>
            <a:r>
              <a:rPr lang="fr-FR"/>
              <a:t>ionsuperis publius upimis. Etrae mordius omnimis, non sent</a:t>
            </a:r>
          </a:p>
          <a:p>
            <a:pPr lvl="0"/>
            <a:r>
              <a:rPr lang="fr-FR"/>
              <a:t>Gulicum tussustrae publiis clere cios bonsulo stracchicae culvit.</a:t>
            </a:r>
          </a:p>
          <a:p>
            <a:pPr lvl="0"/>
            <a:r>
              <a:rPr lang="fr-FR"/>
              <a:t>Escessignos, ora, musq uidiend uconsus, constiam quei con taris</a:t>
            </a:r>
          </a:p>
          <a:p>
            <a:pPr lvl="0"/>
            <a:r>
              <a:rPr lang="fr-FR"/>
              <a:t>int. Fultor pereis hacta, quem deo, quidem aut publii posteris ad</a:t>
            </a:r>
          </a:p>
          <a:p>
            <a:pPr lvl="0"/>
            <a:r>
              <a:rPr lang="fr-FR"/>
              <a:t>nesid potem casdam sus ia.</a:t>
            </a:r>
          </a:p>
          <a:p>
            <a:pPr lvl="0"/>
            <a:endParaRPr lang="fr-FR"/>
          </a:p>
          <a:p>
            <a:pPr lvl="0"/>
            <a:r>
              <a:rPr lang="fr-FR"/>
              <a:t>Duis mollis, est non commodo luctus, nisi erat porttitor ligula, eget lacinia odio sem nec elit. Praesent commodo cursus magna, vel scelerisque nisl consectetur et. </a:t>
            </a:r>
          </a:p>
          <a:p>
            <a:pPr lvl="0"/>
            <a:endParaRPr lang="fr-FR"/>
          </a:p>
          <a:p>
            <a:pPr lvl="2"/>
            <a:r>
              <a:rPr lang="fr-FR"/>
              <a:t>Sendachuitil hoc, cionsus acie maci cupil ocum nos, iam perum</a:t>
            </a:r>
          </a:p>
          <a:p>
            <a:pPr lvl="2"/>
            <a:r>
              <a:rPr lang="fr-FR"/>
              <a:t>intilicaet ad iaedeores vivas fue inatiquo.</a:t>
            </a:r>
          </a:p>
          <a:p>
            <a:pPr lvl="0"/>
            <a:endParaRPr lang="fr-FR"/>
          </a:p>
          <a:p>
            <a:pPr lvl="1"/>
            <a:r>
              <a:rPr lang="fr-FR"/>
              <a:t>Etrae mordius omnimis non sent Gulicum tussustrae.</a:t>
            </a:r>
          </a:p>
          <a:p>
            <a:pPr lvl="1"/>
            <a:r>
              <a:rPr lang="fr-FR"/>
              <a:t>Clere cios bonsulo stracchicae culvit.</a:t>
            </a:r>
          </a:p>
          <a:p>
            <a:pPr lvl="1"/>
            <a:r>
              <a:rPr lang="fr-FR"/>
              <a:t>Escessignos, ora, musq uidiend uconsus constiam int.</a:t>
            </a:r>
          </a:p>
          <a:p>
            <a:pPr lvl="1"/>
            <a:r>
              <a:rPr lang="fr-FR"/>
              <a:t>Fultor pereis hacta.</a:t>
            </a:r>
          </a:p>
        </p:txBody>
      </p:sp>
      <p:sp>
        <p:nvSpPr>
          <p:cNvPr id="10" name="Espace réservé du texte 15">
            <a:extLst>
              <a:ext uri="{FF2B5EF4-FFF2-40B4-BE49-F238E27FC236}">
                <a16:creationId xmlns:a16="http://schemas.microsoft.com/office/drawing/2014/main" id="{AE3536BA-62BA-5023-1F5B-19B387C4F30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524869" y="1676387"/>
            <a:ext cx="1200163" cy="358015"/>
          </a:xfrm>
        </p:spPr>
        <p:txBody>
          <a:bodyPr/>
          <a:lstStyle>
            <a:lvl1pPr>
              <a:spcAft>
                <a:spcPts val="300"/>
              </a:spcAft>
              <a:defRPr sz="1100"/>
            </a:lvl1pPr>
            <a:lvl2pPr marL="0" indent="0">
              <a:buSzPct val="60000"/>
              <a:buFont typeface="Arial" panose="020B0604020202020204" pitchFamily="34" charset="0"/>
              <a:buNone/>
              <a:defRPr sz="1000">
                <a:solidFill>
                  <a:schemeClr val="accent3"/>
                </a:solidFill>
                <a:latin typeface="+mj-lt"/>
              </a:defRPr>
            </a:lvl2pPr>
            <a:lvl3pPr>
              <a:defRPr sz="1251">
                <a:solidFill>
                  <a:schemeClr val="accent2"/>
                </a:solidFill>
              </a:defRPr>
            </a:lvl3pPr>
          </a:lstStyle>
          <a:p>
            <a:pPr lvl="0"/>
            <a:r>
              <a:rPr lang="fr-FR"/>
              <a:t>Gulicum cru</a:t>
            </a:r>
          </a:p>
          <a:p>
            <a:pPr lvl="1"/>
            <a:r>
              <a:rPr lang="fr-FR"/>
              <a:t>3 000 000</a:t>
            </a:r>
          </a:p>
        </p:txBody>
      </p:sp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81A6F8C0-9163-BB8B-222D-AFCBA2A07F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794740" y="4610302"/>
            <a:ext cx="1200163" cy="358015"/>
          </a:xfrm>
        </p:spPr>
        <p:txBody>
          <a:bodyPr/>
          <a:lstStyle>
            <a:lvl1pPr>
              <a:spcAft>
                <a:spcPts val="300"/>
              </a:spcAft>
              <a:defRPr sz="1100"/>
            </a:lvl1pPr>
            <a:lvl2pPr marL="0" indent="0">
              <a:buSzPct val="60000"/>
              <a:buFont typeface="Arial" panose="020B0604020202020204" pitchFamily="34" charset="0"/>
              <a:buNone/>
              <a:defRPr sz="1000">
                <a:solidFill>
                  <a:srgbClr val="7AB327"/>
                </a:solidFill>
                <a:latin typeface="+mj-lt"/>
              </a:defRPr>
            </a:lvl2pPr>
            <a:lvl3pPr>
              <a:defRPr sz="1251">
                <a:solidFill>
                  <a:schemeClr val="accent2"/>
                </a:solidFill>
              </a:defRPr>
            </a:lvl3pPr>
          </a:lstStyle>
          <a:p>
            <a:pPr lvl="0"/>
            <a:r>
              <a:rPr lang="fr-FR"/>
              <a:t>Esgnos</a:t>
            </a:r>
          </a:p>
          <a:p>
            <a:pPr lvl="1"/>
            <a:r>
              <a:rPr lang="fr-FR"/>
              <a:t>230 000 </a:t>
            </a:r>
          </a:p>
        </p:txBody>
      </p:sp>
      <p:sp>
        <p:nvSpPr>
          <p:cNvPr id="14" name="Espace réservé du texte 15">
            <a:extLst>
              <a:ext uri="{FF2B5EF4-FFF2-40B4-BE49-F238E27FC236}">
                <a16:creationId xmlns:a16="http://schemas.microsoft.com/office/drawing/2014/main" id="{879B9804-44B1-8957-1AEE-B4E129EA79E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94489" y="1676387"/>
            <a:ext cx="1557681" cy="358015"/>
          </a:xfrm>
        </p:spPr>
        <p:txBody>
          <a:bodyPr/>
          <a:lstStyle>
            <a:lvl1pPr>
              <a:spcAft>
                <a:spcPts val="300"/>
              </a:spcAft>
              <a:defRPr sz="1100"/>
            </a:lvl1pPr>
            <a:lvl2pPr marL="0" indent="0">
              <a:buSzPct val="60000"/>
              <a:buFont typeface="Arial" panose="020B0604020202020204" pitchFamily="34" charset="0"/>
              <a:buNone/>
              <a:defRPr sz="1000">
                <a:solidFill>
                  <a:srgbClr val="508ECC"/>
                </a:solidFill>
                <a:latin typeface="+mj-lt"/>
              </a:defRPr>
            </a:lvl2pPr>
            <a:lvl3pPr>
              <a:defRPr sz="1251">
                <a:solidFill>
                  <a:schemeClr val="accent2"/>
                </a:solidFill>
              </a:defRPr>
            </a:lvl3pPr>
          </a:lstStyle>
          <a:p>
            <a:pPr lvl="0"/>
            <a:r>
              <a:rPr lang="fr-FR"/>
              <a:t>Etrae mordius omnimis</a:t>
            </a:r>
          </a:p>
          <a:p>
            <a:pPr lvl="1"/>
            <a:r>
              <a:rPr lang="fr-FR"/>
              <a:t>300 000 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7EB88A99-ED28-DD94-7F1B-AE6EA20E1E0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4487" y="2688283"/>
            <a:ext cx="1007119" cy="358015"/>
          </a:xfrm>
        </p:spPr>
        <p:txBody>
          <a:bodyPr/>
          <a:lstStyle>
            <a:lvl1pPr>
              <a:spcAft>
                <a:spcPts val="300"/>
              </a:spcAft>
              <a:defRPr sz="1100"/>
            </a:lvl1pPr>
            <a:lvl2pPr marL="0" indent="0">
              <a:buSzPct val="60000"/>
              <a:buFont typeface="Arial" panose="020B0604020202020204" pitchFamily="34" charset="0"/>
              <a:buNone/>
              <a:defRPr sz="1000">
                <a:solidFill>
                  <a:srgbClr val="28A092"/>
                </a:solidFill>
                <a:latin typeface="+mj-lt"/>
              </a:defRPr>
            </a:lvl2pPr>
            <a:lvl3pPr>
              <a:defRPr sz="1251">
                <a:solidFill>
                  <a:schemeClr val="accent2"/>
                </a:solidFill>
              </a:defRPr>
            </a:lvl3pPr>
          </a:lstStyle>
          <a:p>
            <a:pPr lvl="0"/>
            <a:r>
              <a:rPr lang="fr-FR"/>
              <a:t>Gulicum cru</a:t>
            </a:r>
          </a:p>
          <a:p>
            <a:pPr lvl="1"/>
            <a:r>
              <a:rPr lang="fr-FR"/>
              <a:t>1 500 000 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CBCC7933-2FE7-A887-DE47-04059A0FF1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10371" y="5337394"/>
            <a:ext cx="1688511" cy="358015"/>
          </a:xfrm>
        </p:spPr>
        <p:txBody>
          <a:bodyPr/>
          <a:lstStyle>
            <a:lvl1pPr>
              <a:spcAft>
                <a:spcPts val="300"/>
              </a:spcAft>
              <a:defRPr sz="1100"/>
            </a:lvl1pPr>
            <a:lvl2pPr marL="0" indent="0">
              <a:buSzPct val="60000"/>
              <a:buFont typeface="Arial" panose="020B0604020202020204" pitchFamily="34" charset="0"/>
              <a:buNone/>
              <a:defRPr sz="1000">
                <a:solidFill>
                  <a:srgbClr val="264FC4"/>
                </a:solidFill>
                <a:latin typeface="+mj-lt"/>
              </a:defRPr>
            </a:lvl2pPr>
            <a:lvl3pPr>
              <a:defRPr sz="1251">
                <a:solidFill>
                  <a:schemeClr val="accent2"/>
                </a:solidFill>
              </a:defRPr>
            </a:lvl3pPr>
          </a:lstStyle>
          <a:p>
            <a:pPr lvl="0"/>
            <a:r>
              <a:rPr lang="fr-FR"/>
              <a:t>Etrae mordius omnimis</a:t>
            </a:r>
          </a:p>
          <a:p>
            <a:pPr lvl="1"/>
            <a:r>
              <a:rPr lang="fr-FR"/>
              <a:t>5 500 000 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C66149DF-A4A9-BD35-C8DA-E6E9B215234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72705" y="3833831"/>
            <a:ext cx="1007119" cy="358015"/>
          </a:xfrm>
        </p:spPr>
        <p:txBody>
          <a:bodyPr/>
          <a:lstStyle>
            <a:lvl1pPr>
              <a:spcAft>
                <a:spcPts val="300"/>
              </a:spcAft>
              <a:defRPr sz="1100"/>
            </a:lvl1pPr>
            <a:lvl2pPr marL="0" indent="0">
              <a:buSzPct val="60000"/>
              <a:buFont typeface="Arial" panose="020B0604020202020204" pitchFamily="34" charset="0"/>
              <a:buNone/>
              <a:defRPr sz="1000">
                <a:solidFill>
                  <a:schemeClr val="accent1"/>
                </a:solidFill>
                <a:latin typeface="+mj-lt"/>
              </a:defRPr>
            </a:lvl2pPr>
            <a:lvl3pPr>
              <a:defRPr sz="1251">
                <a:solidFill>
                  <a:schemeClr val="accent2"/>
                </a:solidFill>
              </a:defRPr>
            </a:lvl3pPr>
          </a:lstStyle>
          <a:p>
            <a:pPr lvl="0"/>
            <a:r>
              <a:rPr lang="fr-FR"/>
              <a:t>Gulicum cru</a:t>
            </a:r>
          </a:p>
          <a:p>
            <a:pPr lvl="1"/>
            <a:r>
              <a:rPr lang="fr-FR"/>
              <a:t>50 000</a:t>
            </a:r>
          </a:p>
        </p:txBody>
      </p:sp>
    </p:spTree>
    <p:extLst>
      <p:ext uri="{BB962C8B-B14F-4D97-AF65-F5344CB8AC3E}">
        <p14:creationId xmlns:p14="http://schemas.microsoft.com/office/powerpoint/2010/main" val="184454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00775" y="338609"/>
            <a:ext cx="3190451" cy="595099"/>
          </a:xfrm>
        </p:spPr>
        <p:txBody>
          <a:bodyPr lIns="0" tIns="0" rIns="0" bIns="0"/>
          <a:lstStyle>
            <a:lvl1pPr>
              <a:defRPr sz="3867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GT NME 3 - 07/11/2024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341A2-1AD9-4C6B-8E17-F7B55F7C63FC}" type="datetime1">
              <a:rPr lang="en-US" smtClean="0"/>
              <a:t>7/2/2025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4087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s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4">
            <a:extLst>
              <a:ext uri="{FF2B5EF4-FFF2-40B4-BE49-F238E27FC236}">
                <a16:creationId xmlns:a16="http://schemas.microsoft.com/office/drawing/2014/main" id="{B384C036-E612-8C99-C09A-6CCC7418A6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193" y="2305773"/>
            <a:ext cx="10619480" cy="2142959"/>
          </a:xfrm>
        </p:spPr>
        <p:txBody>
          <a:bodyPr/>
          <a:lstStyle>
            <a:lvl1pPr>
              <a:defRPr sz="1799">
                <a:solidFill>
                  <a:schemeClr val="tx2"/>
                </a:solidFill>
              </a:defRPr>
            </a:lvl1pPr>
            <a:lvl2pPr>
              <a:defRPr sz="1799">
                <a:solidFill>
                  <a:schemeClr val="tx2"/>
                </a:solidFill>
              </a:defRPr>
            </a:lvl2pPr>
            <a:lvl3pPr>
              <a:defRPr sz="1799">
                <a:solidFill>
                  <a:schemeClr val="tx2"/>
                </a:solidFill>
              </a:defRPr>
            </a:lvl3pPr>
            <a:lvl4pPr>
              <a:defRPr sz="2399">
                <a:solidFill>
                  <a:schemeClr val="tx2"/>
                </a:solidFill>
                <a:latin typeface="+mj-lt"/>
              </a:defRPr>
            </a:lvl4pPr>
            <a:lvl5pPr>
              <a:defRPr sz="2399">
                <a:solidFill>
                  <a:schemeClr val="tx2"/>
                </a:solidFill>
              </a:defRPr>
            </a:lvl5pPr>
          </a:lstStyle>
          <a:p>
            <a:pPr lvl="0"/>
            <a:r>
              <a:rPr lang="fr-FR" err="1"/>
              <a:t>Atiur</a:t>
            </a:r>
            <a:r>
              <a:rPr lang="fr-FR"/>
              <a:t> </a:t>
            </a:r>
            <a:r>
              <a:rPr lang="fr-FR" err="1"/>
              <a:t>atissi</a:t>
            </a:r>
            <a:endParaRPr lang="fr-FR"/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  <a:p>
            <a:pPr lvl="0"/>
            <a:r>
              <a:rPr lang="fr-FR" err="1"/>
              <a:t>Cios</a:t>
            </a:r>
            <a:endParaRPr lang="fr-FR"/>
          </a:p>
          <a:p>
            <a:pPr lvl="0"/>
            <a:r>
              <a:rPr lang="fr-FR" err="1"/>
              <a:t>uidiend</a:t>
            </a:r>
            <a:endParaRPr lang="fr-FR"/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C07A13E0-E413-8037-4B8C-03A1AA6458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8193" y="334802"/>
            <a:ext cx="10994707" cy="929935"/>
          </a:xfrm>
        </p:spPr>
        <p:txBody>
          <a:bodyPr/>
          <a:lstStyle>
            <a:lvl1pPr>
              <a:lnSpc>
                <a:spcPct val="101000"/>
              </a:lnSpc>
              <a:defRPr sz="2399">
                <a:solidFill>
                  <a:srgbClr val="651C32"/>
                </a:solidFill>
                <a:latin typeface="+mj-lt"/>
              </a:defRPr>
            </a:lvl1pPr>
            <a:lvl2pPr marL="0" indent="0">
              <a:lnSpc>
                <a:spcPct val="101000"/>
              </a:lnSpc>
              <a:buNone/>
              <a:defRPr sz="3599" b="1">
                <a:solidFill>
                  <a:schemeClr val="accent5"/>
                </a:solidFill>
                <a:latin typeface="+mj-lt"/>
              </a:defRPr>
            </a:lvl2pPr>
          </a:lstStyle>
          <a:p>
            <a:pPr lvl="1"/>
            <a:r>
              <a:rPr lang="fr-FR" err="1"/>
              <a:t>Vid</a:t>
            </a:r>
            <a:r>
              <a:rPr lang="fr-FR"/>
              <a:t> ut </a:t>
            </a:r>
            <a:r>
              <a:rPr lang="fr-FR" err="1"/>
              <a:t>quunt</a:t>
            </a:r>
            <a:r>
              <a:rPr lang="fr-FR"/>
              <a:t> </a:t>
            </a:r>
            <a:r>
              <a:rPr lang="fr-FR" err="1"/>
              <a:t>litiuntiore</a:t>
            </a:r>
            <a:endParaRPr lang="fr-FR"/>
          </a:p>
          <a:p>
            <a:pPr lvl="0"/>
            <a:r>
              <a:rPr lang="fr-FR"/>
              <a:t>Sous-titre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E985DA2-EE50-7F05-63F9-D8BAAD0A217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 noProof="0"/>
              <a:t>2 octobre 2024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AF4D421-48E9-D96D-68DF-386EBCC43DC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4337087" y="6506145"/>
            <a:ext cx="4114800" cy="115544"/>
          </a:xfrm>
        </p:spPr>
        <p:txBody>
          <a:bodyPr/>
          <a:lstStyle/>
          <a:p>
            <a:r>
              <a:rPr lang="fr-FR"/>
              <a:t>L'économie circulaire chez SNCF Réseau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2CC859-61B3-1F2A-5956-6F2ECC646E1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2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es 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23">
            <a:extLst>
              <a:ext uri="{FF2B5EF4-FFF2-40B4-BE49-F238E27FC236}">
                <a16:creationId xmlns:a16="http://schemas.microsoft.com/office/drawing/2014/main" id="{FF72952C-7E47-BC9E-F1FB-D41BED58ABB2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6096002" y="0"/>
            <a:ext cx="6095999" cy="6858000"/>
          </a:xfrm>
        </p:spPr>
        <p:txBody>
          <a:bodyPr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" name="Espace réservé du graphique SmartArt 13">
            <a:extLst>
              <a:ext uri="{FF2B5EF4-FFF2-40B4-BE49-F238E27FC236}">
                <a16:creationId xmlns:a16="http://schemas.microsoft.com/office/drawing/2014/main" id="{B80C859C-8F8B-4F73-A870-4BDADD90EA09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11354041" y="6264627"/>
            <a:ext cx="549287" cy="287932"/>
          </a:xfrm>
          <a:custGeom>
            <a:avLst/>
            <a:gdLst>
              <a:gd name="connsiteX0" fmla="*/ 121918 w 549287"/>
              <a:gd name="connsiteY0" fmla="*/ 119404 h 287932"/>
              <a:gd name="connsiteX1" fmla="*/ 53074 w 549287"/>
              <a:gd name="connsiteY1" fmla="*/ 146372 h 287932"/>
              <a:gd name="connsiteX2" fmla="*/ 91153 w 549287"/>
              <a:gd name="connsiteY2" fmla="*/ 191574 h 287932"/>
              <a:gd name="connsiteX3" fmla="*/ 117385 w 549287"/>
              <a:gd name="connsiteY3" fmla="*/ 217844 h 287932"/>
              <a:gd name="connsiteX4" fmla="*/ 83547 w 549287"/>
              <a:gd name="connsiteY4" fmla="*/ 229119 h 287932"/>
              <a:gd name="connsiteX5" fmla="*/ 33686 w 549287"/>
              <a:gd name="connsiteY5" fmla="*/ 216689 h 287932"/>
              <a:gd name="connsiteX6" fmla="*/ 24671 w 549287"/>
              <a:gd name="connsiteY6" fmla="*/ 236230 h 287932"/>
              <a:gd name="connsiteX7" fmla="*/ 78456 w 549287"/>
              <a:gd name="connsiteY7" fmla="*/ 248914 h 287932"/>
              <a:gd name="connsiteX8" fmla="*/ 148760 w 549287"/>
              <a:gd name="connsiteY8" fmla="*/ 220358 h 287932"/>
              <a:gd name="connsiteX9" fmla="*/ 109475 w 549287"/>
              <a:gd name="connsiteY9" fmla="*/ 172757 h 287932"/>
              <a:gd name="connsiteX10" fmla="*/ 82722 w 549287"/>
              <a:gd name="connsiteY10" fmla="*/ 151197 h 287932"/>
              <a:gd name="connsiteX11" fmla="*/ 119963 w 549287"/>
              <a:gd name="connsiteY11" fmla="*/ 137586 h 287932"/>
              <a:gd name="connsiteX12" fmla="*/ 140469 w 549287"/>
              <a:gd name="connsiteY12" fmla="*/ 140341 h 287932"/>
              <a:gd name="connsiteX13" fmla="*/ 146296 w 549287"/>
              <a:gd name="connsiteY13" fmla="*/ 121981 h 287932"/>
              <a:gd name="connsiteX14" fmla="*/ 121918 w 549287"/>
              <a:gd name="connsiteY14" fmla="*/ 119404 h 287932"/>
              <a:gd name="connsiteX15" fmla="*/ 363646 w 549287"/>
              <a:gd name="connsiteY15" fmla="*/ 119074 h 287932"/>
              <a:gd name="connsiteX16" fmla="*/ 288110 w 549287"/>
              <a:gd name="connsiteY16" fmla="*/ 148582 h 287932"/>
              <a:gd name="connsiteX17" fmla="*/ 286663 w 549287"/>
              <a:gd name="connsiteY17" fmla="*/ 149153 h 287932"/>
              <a:gd name="connsiteX18" fmla="*/ 285901 w 549287"/>
              <a:gd name="connsiteY18" fmla="*/ 148582 h 287932"/>
              <a:gd name="connsiteX19" fmla="*/ 294675 w 549287"/>
              <a:gd name="connsiteY19" fmla="*/ 121105 h 287932"/>
              <a:gd name="connsiteX20" fmla="*/ 269027 w 549287"/>
              <a:gd name="connsiteY20" fmla="*/ 121105 h 287932"/>
              <a:gd name="connsiteX21" fmla="*/ 240979 w 549287"/>
              <a:gd name="connsiteY21" fmla="*/ 209058 h 287932"/>
              <a:gd name="connsiteX22" fmla="*/ 191257 w 549287"/>
              <a:gd name="connsiteY22" fmla="*/ 121105 h 287932"/>
              <a:gd name="connsiteX23" fmla="*/ 163755 w 549287"/>
              <a:gd name="connsiteY23" fmla="*/ 121105 h 287932"/>
              <a:gd name="connsiteX24" fmla="*/ 143173 w 549287"/>
              <a:gd name="connsiteY24" fmla="*/ 185149 h 287932"/>
              <a:gd name="connsiteX25" fmla="*/ 159489 w 549287"/>
              <a:gd name="connsiteY25" fmla="*/ 206265 h 287932"/>
              <a:gd name="connsiteX26" fmla="*/ 160479 w 549287"/>
              <a:gd name="connsiteY26" fmla="*/ 206849 h 287932"/>
              <a:gd name="connsiteX27" fmla="*/ 161355 w 549287"/>
              <a:gd name="connsiteY27" fmla="*/ 206265 h 287932"/>
              <a:gd name="connsiteX28" fmla="*/ 179309 w 549287"/>
              <a:gd name="connsiteY28" fmla="*/ 150613 h 287932"/>
              <a:gd name="connsiteX29" fmla="*/ 224993 w 549287"/>
              <a:gd name="connsiteY29" fmla="*/ 246591 h 287932"/>
              <a:gd name="connsiteX30" fmla="*/ 254539 w 549287"/>
              <a:gd name="connsiteY30" fmla="*/ 246591 h 287932"/>
              <a:gd name="connsiteX31" fmla="*/ 269116 w 549287"/>
              <a:gd name="connsiteY31" fmla="*/ 200970 h 287932"/>
              <a:gd name="connsiteX32" fmla="*/ 270068 w 549287"/>
              <a:gd name="connsiteY32" fmla="*/ 200424 h 287932"/>
              <a:gd name="connsiteX33" fmla="*/ 270957 w 549287"/>
              <a:gd name="connsiteY33" fmla="*/ 200970 h 287932"/>
              <a:gd name="connsiteX34" fmla="*/ 344232 w 549287"/>
              <a:gd name="connsiteY34" fmla="*/ 248863 h 287932"/>
              <a:gd name="connsiteX35" fmla="*/ 399782 w 549287"/>
              <a:gd name="connsiteY35" fmla="*/ 238871 h 287932"/>
              <a:gd name="connsiteX36" fmla="*/ 415056 w 549287"/>
              <a:gd name="connsiteY36" fmla="*/ 190711 h 287932"/>
              <a:gd name="connsiteX37" fmla="*/ 473806 w 549287"/>
              <a:gd name="connsiteY37" fmla="*/ 190711 h 287932"/>
              <a:gd name="connsiteX38" fmla="*/ 479748 w 549287"/>
              <a:gd name="connsiteY38" fmla="*/ 172033 h 287932"/>
              <a:gd name="connsiteX39" fmla="*/ 421024 w 549287"/>
              <a:gd name="connsiteY39" fmla="*/ 172033 h 287932"/>
              <a:gd name="connsiteX40" fmla="*/ 431156 w 549287"/>
              <a:gd name="connsiteY40" fmla="*/ 140430 h 287932"/>
              <a:gd name="connsiteX41" fmla="*/ 501168 w 549287"/>
              <a:gd name="connsiteY41" fmla="*/ 140430 h 287932"/>
              <a:gd name="connsiteX42" fmla="*/ 507237 w 549287"/>
              <a:gd name="connsiteY42" fmla="*/ 121080 h 287932"/>
              <a:gd name="connsiteX43" fmla="*/ 408936 w 549287"/>
              <a:gd name="connsiteY43" fmla="*/ 121080 h 287932"/>
              <a:gd name="connsiteX44" fmla="*/ 375581 w 549287"/>
              <a:gd name="connsiteY44" fmla="*/ 225399 h 287932"/>
              <a:gd name="connsiteX45" fmla="*/ 350606 w 549287"/>
              <a:gd name="connsiteY45" fmla="*/ 228040 h 287932"/>
              <a:gd name="connsiteX46" fmla="*/ 306191 w 549287"/>
              <a:gd name="connsiteY46" fmla="*/ 212956 h 287932"/>
              <a:gd name="connsiteX47" fmla="*/ 298471 w 549287"/>
              <a:gd name="connsiteY47" fmla="*/ 183715 h 287932"/>
              <a:gd name="connsiteX48" fmla="*/ 363633 w 549287"/>
              <a:gd name="connsiteY48" fmla="*/ 139884 h 287932"/>
              <a:gd name="connsiteX49" fmla="*/ 385396 w 549287"/>
              <a:gd name="connsiteY49" fmla="*/ 141192 h 287932"/>
              <a:gd name="connsiteX50" fmla="*/ 392303 w 549287"/>
              <a:gd name="connsiteY50" fmla="*/ 120915 h 287932"/>
              <a:gd name="connsiteX51" fmla="*/ 363646 w 549287"/>
              <a:gd name="connsiteY51" fmla="*/ 119074 h 287932"/>
              <a:gd name="connsiteX52" fmla="*/ 47335 w 549287"/>
              <a:gd name="connsiteY52" fmla="*/ 0 h 287932"/>
              <a:gd name="connsiteX53" fmla="*/ 544211 w 549287"/>
              <a:gd name="connsiteY53" fmla="*/ 114858 h 287932"/>
              <a:gd name="connsiteX54" fmla="*/ 548477 w 549287"/>
              <a:gd name="connsiteY54" fmla="*/ 126692 h 287932"/>
              <a:gd name="connsiteX55" fmla="*/ 498933 w 549287"/>
              <a:gd name="connsiteY55" fmla="*/ 281838 h 287932"/>
              <a:gd name="connsiteX56" fmla="*/ 489131 w 549287"/>
              <a:gd name="connsiteY56" fmla="*/ 287932 h 287932"/>
              <a:gd name="connsiteX57" fmla="*/ 8533 w 549287"/>
              <a:gd name="connsiteY57" fmla="*/ 287932 h 287932"/>
              <a:gd name="connsiteX58" fmla="*/ 0 w 549287"/>
              <a:gd name="connsiteY58" fmla="*/ 279019 h 287932"/>
              <a:gd name="connsiteX59" fmla="*/ 0 w 549287"/>
              <a:gd name="connsiteY59" fmla="*/ 9790 h 287932"/>
              <a:gd name="connsiteX60" fmla="*/ 10082 w 549287"/>
              <a:gd name="connsiteY60" fmla="*/ 673 h 287932"/>
              <a:gd name="connsiteX61" fmla="*/ 47335 w 549287"/>
              <a:gd name="connsiteY61" fmla="*/ 0 h 287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49287" h="287932">
                <a:moveTo>
                  <a:pt x="121918" y="119404"/>
                </a:moveTo>
                <a:cubicBezTo>
                  <a:pt x="89667" y="118642"/>
                  <a:pt x="60528" y="127555"/>
                  <a:pt x="53074" y="146372"/>
                </a:cubicBezTo>
                <a:cubicBezTo>
                  <a:pt x="44186" y="168681"/>
                  <a:pt x="69352" y="181251"/>
                  <a:pt x="91153" y="191574"/>
                </a:cubicBezTo>
                <a:cubicBezTo>
                  <a:pt x="108510" y="199789"/>
                  <a:pt x="122172" y="207598"/>
                  <a:pt x="117385" y="217844"/>
                </a:cubicBezTo>
                <a:cubicBezTo>
                  <a:pt x="113614" y="225780"/>
                  <a:pt x="101374" y="229526"/>
                  <a:pt x="83547" y="229119"/>
                </a:cubicBezTo>
                <a:cubicBezTo>
                  <a:pt x="68120" y="228777"/>
                  <a:pt x="48859" y="224320"/>
                  <a:pt x="33686" y="216689"/>
                </a:cubicBezTo>
                <a:lnTo>
                  <a:pt x="24671" y="236230"/>
                </a:lnTo>
                <a:cubicBezTo>
                  <a:pt x="35819" y="241385"/>
                  <a:pt x="58826" y="248432"/>
                  <a:pt x="78456" y="248914"/>
                </a:cubicBezTo>
                <a:cubicBezTo>
                  <a:pt x="115328" y="249727"/>
                  <a:pt x="139212" y="240483"/>
                  <a:pt x="148760" y="220358"/>
                </a:cubicBezTo>
                <a:cubicBezTo>
                  <a:pt x="160073" y="196628"/>
                  <a:pt x="132012" y="183626"/>
                  <a:pt x="109475" y="172757"/>
                </a:cubicBezTo>
                <a:cubicBezTo>
                  <a:pt x="91826" y="164225"/>
                  <a:pt x="79827" y="159768"/>
                  <a:pt x="82722" y="151197"/>
                </a:cubicBezTo>
                <a:cubicBezTo>
                  <a:pt x="86125" y="141052"/>
                  <a:pt x="103888" y="137218"/>
                  <a:pt x="119963" y="137586"/>
                </a:cubicBezTo>
                <a:cubicBezTo>
                  <a:pt x="128102" y="137777"/>
                  <a:pt x="133853" y="138818"/>
                  <a:pt x="140469" y="140341"/>
                </a:cubicBezTo>
                <a:lnTo>
                  <a:pt x="146296" y="121981"/>
                </a:lnTo>
                <a:cubicBezTo>
                  <a:pt x="137904" y="120432"/>
                  <a:pt x="131936" y="119645"/>
                  <a:pt x="121918" y="119404"/>
                </a:cubicBezTo>
                <a:close/>
                <a:moveTo>
                  <a:pt x="363646" y="119074"/>
                </a:moveTo>
                <a:cubicBezTo>
                  <a:pt x="332588" y="119074"/>
                  <a:pt x="305594" y="129765"/>
                  <a:pt x="288110" y="148582"/>
                </a:cubicBezTo>
                <a:cubicBezTo>
                  <a:pt x="287590" y="149166"/>
                  <a:pt x="286993" y="149153"/>
                  <a:pt x="286663" y="149153"/>
                </a:cubicBezTo>
                <a:cubicBezTo>
                  <a:pt x="286104" y="149153"/>
                  <a:pt x="285774" y="149039"/>
                  <a:pt x="285901" y="148582"/>
                </a:cubicBezTo>
                <a:lnTo>
                  <a:pt x="294675" y="121105"/>
                </a:lnTo>
                <a:lnTo>
                  <a:pt x="269027" y="121105"/>
                </a:lnTo>
                <a:lnTo>
                  <a:pt x="240979" y="209058"/>
                </a:lnTo>
                <a:cubicBezTo>
                  <a:pt x="232078" y="183118"/>
                  <a:pt x="213705" y="148950"/>
                  <a:pt x="191257" y="121105"/>
                </a:cubicBezTo>
                <a:lnTo>
                  <a:pt x="163755" y="121105"/>
                </a:lnTo>
                <a:lnTo>
                  <a:pt x="143173" y="185149"/>
                </a:lnTo>
                <a:cubicBezTo>
                  <a:pt x="153521" y="192768"/>
                  <a:pt x="156784" y="198367"/>
                  <a:pt x="159489" y="206265"/>
                </a:cubicBezTo>
                <a:cubicBezTo>
                  <a:pt x="159667" y="206709"/>
                  <a:pt x="159984" y="206849"/>
                  <a:pt x="160479" y="206849"/>
                </a:cubicBezTo>
                <a:cubicBezTo>
                  <a:pt x="160987" y="206849"/>
                  <a:pt x="161203" y="206696"/>
                  <a:pt x="161355" y="206265"/>
                </a:cubicBezTo>
                <a:cubicBezTo>
                  <a:pt x="161558" y="205630"/>
                  <a:pt x="179309" y="150613"/>
                  <a:pt x="179309" y="150613"/>
                </a:cubicBezTo>
                <a:cubicBezTo>
                  <a:pt x="197428" y="176503"/>
                  <a:pt x="215381" y="210569"/>
                  <a:pt x="224993" y="246591"/>
                </a:cubicBezTo>
                <a:lnTo>
                  <a:pt x="254539" y="246591"/>
                </a:lnTo>
                <a:lnTo>
                  <a:pt x="269116" y="200970"/>
                </a:lnTo>
                <a:cubicBezTo>
                  <a:pt x="269268" y="200526"/>
                  <a:pt x="269611" y="200424"/>
                  <a:pt x="270068" y="200424"/>
                </a:cubicBezTo>
                <a:cubicBezTo>
                  <a:pt x="270550" y="200424"/>
                  <a:pt x="270931" y="200564"/>
                  <a:pt x="270957" y="200970"/>
                </a:cubicBezTo>
                <a:cubicBezTo>
                  <a:pt x="275426" y="229602"/>
                  <a:pt x="303893" y="248863"/>
                  <a:pt x="344232" y="248863"/>
                </a:cubicBezTo>
                <a:cubicBezTo>
                  <a:pt x="370362" y="248863"/>
                  <a:pt x="393915" y="242020"/>
                  <a:pt x="399782" y="238871"/>
                </a:cubicBezTo>
                <a:lnTo>
                  <a:pt x="415056" y="190711"/>
                </a:lnTo>
                <a:lnTo>
                  <a:pt x="473806" y="190711"/>
                </a:lnTo>
                <a:lnTo>
                  <a:pt x="479748" y="172033"/>
                </a:lnTo>
                <a:lnTo>
                  <a:pt x="421024" y="172033"/>
                </a:lnTo>
                <a:lnTo>
                  <a:pt x="431156" y="140430"/>
                </a:lnTo>
                <a:lnTo>
                  <a:pt x="501168" y="140430"/>
                </a:lnTo>
                <a:lnTo>
                  <a:pt x="507237" y="121080"/>
                </a:lnTo>
                <a:lnTo>
                  <a:pt x="408936" y="121080"/>
                </a:lnTo>
                <a:lnTo>
                  <a:pt x="375581" y="225399"/>
                </a:lnTo>
                <a:cubicBezTo>
                  <a:pt x="368496" y="227190"/>
                  <a:pt x="359735" y="228040"/>
                  <a:pt x="350606" y="228040"/>
                </a:cubicBezTo>
                <a:cubicBezTo>
                  <a:pt x="330900" y="228040"/>
                  <a:pt x="315130" y="223380"/>
                  <a:pt x="306191" y="212956"/>
                </a:cubicBezTo>
                <a:cubicBezTo>
                  <a:pt x="299500" y="205109"/>
                  <a:pt x="296833" y="195002"/>
                  <a:pt x="298471" y="183715"/>
                </a:cubicBezTo>
                <a:cubicBezTo>
                  <a:pt x="302420" y="156835"/>
                  <a:pt x="328614" y="139884"/>
                  <a:pt x="363633" y="139884"/>
                </a:cubicBezTo>
                <a:cubicBezTo>
                  <a:pt x="370984" y="139884"/>
                  <a:pt x="378590" y="140316"/>
                  <a:pt x="385396" y="141192"/>
                </a:cubicBezTo>
                <a:lnTo>
                  <a:pt x="392303" y="120915"/>
                </a:lnTo>
                <a:cubicBezTo>
                  <a:pt x="383885" y="119632"/>
                  <a:pt x="373651" y="119074"/>
                  <a:pt x="363646" y="119074"/>
                </a:cubicBezTo>
                <a:close/>
                <a:moveTo>
                  <a:pt x="47335" y="0"/>
                </a:moveTo>
                <a:cubicBezTo>
                  <a:pt x="153623" y="0"/>
                  <a:pt x="387668" y="14589"/>
                  <a:pt x="544211" y="114858"/>
                </a:cubicBezTo>
                <a:cubicBezTo>
                  <a:pt x="549138" y="117994"/>
                  <a:pt x="550293" y="120902"/>
                  <a:pt x="548477" y="126692"/>
                </a:cubicBezTo>
                <a:cubicBezTo>
                  <a:pt x="547639" y="129422"/>
                  <a:pt x="498933" y="281838"/>
                  <a:pt x="498933" y="281838"/>
                </a:cubicBezTo>
                <a:cubicBezTo>
                  <a:pt x="496902" y="287552"/>
                  <a:pt x="493435" y="287932"/>
                  <a:pt x="489131" y="287932"/>
                </a:cubicBezTo>
                <a:lnTo>
                  <a:pt x="8533" y="287932"/>
                </a:lnTo>
                <a:cubicBezTo>
                  <a:pt x="3352" y="287932"/>
                  <a:pt x="0" y="283704"/>
                  <a:pt x="0" y="279019"/>
                </a:cubicBezTo>
                <a:lnTo>
                  <a:pt x="0" y="9790"/>
                </a:lnTo>
                <a:cubicBezTo>
                  <a:pt x="0" y="3771"/>
                  <a:pt x="3962" y="953"/>
                  <a:pt x="10082" y="673"/>
                </a:cubicBezTo>
                <a:cubicBezTo>
                  <a:pt x="19465" y="280"/>
                  <a:pt x="32061" y="0"/>
                  <a:pt x="4733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3" name="Espace réservé du texte 7">
            <a:extLst>
              <a:ext uri="{FF2B5EF4-FFF2-40B4-BE49-F238E27FC236}">
                <a16:creationId xmlns:a16="http://schemas.microsoft.com/office/drawing/2014/main" id="{823D2746-CF26-C61F-C763-7E6064DB11B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78195" y="1518863"/>
            <a:ext cx="5013005" cy="4449936"/>
          </a:xfrm>
        </p:spPr>
        <p:txBody>
          <a:bodyPr anchor="ctr"/>
          <a:lstStyle>
            <a:lvl1pPr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lang="fr-FR" sz="4797" b="1" kern="1200" smtClean="0">
                <a:solidFill>
                  <a:srgbClr val="F2827F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1000"/>
              </a:lnSpc>
              <a:spcAft>
                <a:spcPts val="0"/>
              </a:spcAft>
              <a:buNone/>
              <a:defRPr lang="fr-FR" sz="4797" b="1" kern="1200">
                <a:solidFill>
                  <a:srgbClr val="651C32"/>
                </a:solidFill>
                <a:latin typeface="+mj-lt"/>
                <a:ea typeface="+mn-ea"/>
                <a:cs typeface="+mn-cs"/>
              </a:defRPr>
            </a:lvl2pPr>
            <a:lvl3pPr marL="0" indent="0">
              <a:lnSpc>
                <a:spcPct val="70000"/>
              </a:lnSpc>
              <a:buNone/>
              <a:defRPr sz="4797">
                <a:solidFill>
                  <a:srgbClr val="003865"/>
                </a:solidFill>
                <a:latin typeface="+mj-lt"/>
              </a:defRPr>
            </a:lvl3pPr>
          </a:lstStyle>
          <a:p>
            <a:pPr lvl="0"/>
            <a:r>
              <a:rPr lang="fr-FR" err="1"/>
              <a:t>Natiorenem</a:t>
            </a:r>
            <a:br>
              <a:rPr lang="fr-FR"/>
            </a:br>
            <a:r>
              <a:rPr lang="fr-FR" err="1"/>
              <a:t>fugiantiur</a:t>
            </a:r>
            <a:r>
              <a:rPr lang="fr-FR"/>
              <a:t> </a:t>
            </a:r>
            <a:r>
              <a:rPr lang="fr-FR" err="1"/>
              <a:t>atissi</a:t>
            </a:r>
            <a:br>
              <a:rPr lang="fr-FR"/>
            </a:br>
            <a:r>
              <a:rPr lang="fr-FR" err="1"/>
              <a:t>doluptas</a:t>
            </a:r>
            <a:r>
              <a:rPr lang="fr-FR"/>
              <a:t> arum</a:t>
            </a:r>
            <a:br>
              <a:rPr lang="fr-FR"/>
            </a:br>
            <a:r>
              <a:rPr lang="fr-FR"/>
              <a:t>ipsum </a:t>
            </a:r>
            <a:r>
              <a:rPr lang="fr-FR" err="1"/>
              <a:t>idebit</a:t>
            </a:r>
            <a:r>
              <a:rPr lang="fr-FR"/>
              <a:t> volo te </a:t>
            </a:r>
            <a:r>
              <a:rPr lang="fr-FR" err="1"/>
              <a:t>maiores</a:t>
            </a:r>
            <a:r>
              <a:rPr lang="fr-FR"/>
              <a:t> mai.</a:t>
            </a:r>
          </a:p>
          <a:p>
            <a:pPr lvl="1"/>
            <a:r>
              <a:rPr lang="fr-FR"/>
              <a:t>d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942878A1-0AB0-67B4-D653-DB0812952E53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7430822" y="1145112"/>
            <a:ext cx="3425644" cy="4581869"/>
          </a:xfrm>
          <a:custGeom>
            <a:avLst/>
            <a:gdLst>
              <a:gd name="connsiteX0" fmla="*/ 2294134 w 3425644"/>
              <a:gd name="connsiteY0" fmla="*/ 0 h 4581869"/>
              <a:gd name="connsiteX1" fmla="*/ 2324173 w 3425644"/>
              <a:gd name="connsiteY1" fmla="*/ 5054 h 4581869"/>
              <a:gd name="connsiteX2" fmla="*/ 3383957 w 3425644"/>
              <a:gd name="connsiteY2" fmla="*/ 319257 h 4581869"/>
              <a:gd name="connsiteX3" fmla="*/ 3425644 w 3425644"/>
              <a:gd name="connsiteY3" fmla="*/ 381251 h 4581869"/>
              <a:gd name="connsiteX4" fmla="*/ 3425644 w 3425644"/>
              <a:gd name="connsiteY4" fmla="*/ 3426816 h 4581869"/>
              <a:gd name="connsiteX5" fmla="*/ 3364490 w 3425644"/>
              <a:gd name="connsiteY5" fmla="*/ 3481018 h 4581869"/>
              <a:gd name="connsiteX6" fmla="*/ 1966549 w 3425644"/>
              <a:gd name="connsiteY6" fmla="*/ 3481018 h 4581869"/>
              <a:gd name="connsiteX7" fmla="*/ 1966549 w 3425644"/>
              <a:gd name="connsiteY7" fmla="*/ 4527646 h 4581869"/>
              <a:gd name="connsiteX8" fmla="*/ 1905395 w 3425644"/>
              <a:gd name="connsiteY8" fmla="*/ 4581869 h 4581869"/>
              <a:gd name="connsiteX9" fmla="*/ 66883 w 3425644"/>
              <a:gd name="connsiteY9" fmla="*/ 4581869 h 4581869"/>
              <a:gd name="connsiteX10" fmla="*/ 4686 w 3425644"/>
              <a:gd name="connsiteY10" fmla="*/ 4517922 h 4581869"/>
              <a:gd name="connsiteX11" fmla="*/ 0 w 3425644"/>
              <a:gd name="connsiteY11" fmla="*/ 4281976 h 4581869"/>
              <a:gd name="connsiteX12" fmla="*/ 784382 w 3425644"/>
              <a:gd name="connsiteY12" fmla="*/ 1133150 h 4581869"/>
              <a:gd name="connsiteX13" fmla="*/ 865080 w 3425644"/>
              <a:gd name="connsiteY13" fmla="*/ 1105900 h 4581869"/>
              <a:gd name="connsiteX14" fmla="*/ 1678872 w 3425644"/>
              <a:gd name="connsiteY14" fmla="*/ 1347129 h 4581869"/>
              <a:gd name="connsiteX15" fmla="*/ 2243469 w 3425644"/>
              <a:gd name="connsiteY15" fmla="*/ 32304 h 4581869"/>
              <a:gd name="connsiteX16" fmla="*/ 2294134 w 3425644"/>
              <a:gd name="connsiteY16" fmla="*/ 0 h 458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25644" h="4581869">
                <a:moveTo>
                  <a:pt x="2294134" y="0"/>
                </a:moveTo>
                <a:cubicBezTo>
                  <a:pt x="2302822" y="0"/>
                  <a:pt x="2312670" y="1725"/>
                  <a:pt x="2324173" y="5054"/>
                </a:cubicBezTo>
                <a:cubicBezTo>
                  <a:pt x="2343061" y="10513"/>
                  <a:pt x="3383957" y="319257"/>
                  <a:pt x="3383957" y="319257"/>
                </a:cubicBezTo>
                <a:cubicBezTo>
                  <a:pt x="3422934" y="332071"/>
                  <a:pt x="3425644" y="353860"/>
                  <a:pt x="3425644" y="381251"/>
                </a:cubicBezTo>
                <a:lnTo>
                  <a:pt x="3425644" y="3426816"/>
                </a:lnTo>
                <a:cubicBezTo>
                  <a:pt x="3425644" y="3459648"/>
                  <a:pt x="3396639" y="3481018"/>
                  <a:pt x="3364490" y="3481018"/>
                </a:cubicBezTo>
                <a:lnTo>
                  <a:pt x="1966549" y="3481018"/>
                </a:lnTo>
                <a:lnTo>
                  <a:pt x="1966549" y="4527646"/>
                </a:lnTo>
                <a:cubicBezTo>
                  <a:pt x="1966549" y="4560519"/>
                  <a:pt x="1937559" y="4581869"/>
                  <a:pt x="1905395" y="4581869"/>
                </a:cubicBezTo>
                <a:lnTo>
                  <a:pt x="66883" y="4581869"/>
                </a:lnTo>
                <a:cubicBezTo>
                  <a:pt x="25664" y="4581869"/>
                  <a:pt x="6426" y="4556671"/>
                  <a:pt x="4686" y="4517922"/>
                </a:cubicBezTo>
                <a:cubicBezTo>
                  <a:pt x="2044" y="4458444"/>
                  <a:pt x="0" y="4378589"/>
                  <a:pt x="0" y="4281976"/>
                </a:cubicBezTo>
                <a:cubicBezTo>
                  <a:pt x="0" y="3608333"/>
                  <a:pt x="99504" y="2125064"/>
                  <a:pt x="784382" y="1133150"/>
                </a:cubicBezTo>
                <a:cubicBezTo>
                  <a:pt x="805830" y="1101901"/>
                  <a:pt x="825613" y="1094472"/>
                  <a:pt x="865080" y="1105900"/>
                </a:cubicBezTo>
                <a:cubicBezTo>
                  <a:pt x="878006" y="1109634"/>
                  <a:pt x="1369834" y="1255485"/>
                  <a:pt x="1678872" y="1347129"/>
                </a:cubicBezTo>
                <a:cubicBezTo>
                  <a:pt x="1796698" y="885600"/>
                  <a:pt x="1974957" y="421187"/>
                  <a:pt x="2243469" y="32304"/>
                </a:cubicBezTo>
                <a:cubicBezTo>
                  <a:pt x="2258654" y="10170"/>
                  <a:pt x="2273032" y="0"/>
                  <a:pt x="2294134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7" name="Espace réservé de la date 6">
            <a:extLst>
              <a:ext uri="{FF2B5EF4-FFF2-40B4-BE49-F238E27FC236}">
                <a16:creationId xmlns:a16="http://schemas.microsoft.com/office/drawing/2014/main" id="{F0658A3B-9A8D-3F6B-B612-F5A166698A4A}"/>
              </a:ext>
            </a:extLst>
          </p:cNvPr>
          <p:cNvSpPr>
            <a:spLocks noGrp="1"/>
          </p:cNvSpPr>
          <p:nvPr>
            <p:ph type="dt" sz="half" idx="36"/>
          </p:nvPr>
        </p:nvSpPr>
        <p:spPr>
          <a:xfrm>
            <a:off x="3235567" y="6464780"/>
            <a:ext cx="2743200" cy="1154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2 octobre 2024</a:t>
            </a:r>
            <a:endParaRPr lang="en-US"/>
          </a:p>
        </p:txBody>
      </p:sp>
      <p:sp>
        <p:nvSpPr>
          <p:cNvPr id="18" name="Espace réservé du pied de page 8">
            <a:extLst>
              <a:ext uri="{FF2B5EF4-FFF2-40B4-BE49-F238E27FC236}">
                <a16:creationId xmlns:a16="http://schemas.microsoft.com/office/drawing/2014/main" id="{949CD68F-899F-47CE-25ED-B5D9A3ECDDFA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288303" y="6464717"/>
            <a:ext cx="2842651" cy="1155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L'économie circulaire chez SNCF Réseau</a:t>
            </a:r>
          </a:p>
        </p:txBody>
      </p:sp>
      <p:sp>
        <p:nvSpPr>
          <p:cNvPr id="20" name="Espace réservé du numéro de diapositive 12">
            <a:extLst>
              <a:ext uri="{FF2B5EF4-FFF2-40B4-BE49-F238E27FC236}">
                <a16:creationId xmlns:a16="http://schemas.microsoft.com/office/drawing/2014/main" id="{D4D4C830-FBAD-A55E-8145-91781F7B650E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>
          <a:xfrm>
            <a:off x="9832194" y="6464779"/>
            <a:ext cx="542401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4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 3 - Conten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9375225F-51F4-4089-B988-37BD4440B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026757"/>
            <a:ext cx="12192000" cy="1235552"/>
          </a:xfrm>
        </p:spPr>
        <p:txBody>
          <a:bodyPr anchor="ctr"/>
          <a:lstStyle>
            <a:lvl1pPr marL="342891" indent="-342891">
              <a:buClr>
                <a:srgbClr val="B0DFDC"/>
              </a:buClr>
              <a:buSzPct val="130000"/>
              <a:buFont typeface="Arial" panose="020B0604020202020204" pitchFamily="34" charset="0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TWalsheimProRegular" panose="02000503040000020003" pitchFamily="2" charset="0"/>
              </a:defRPr>
            </a:lvl1pPr>
            <a:lvl2pPr marL="742932" indent="-285744">
              <a:buClr>
                <a:srgbClr val="B0DFDC"/>
              </a:buClr>
              <a:buSzPct val="100000"/>
              <a:buFont typeface="Arial" panose="020B0604020202020204" pitchFamily="34" charset="0"/>
              <a:buChar char="•"/>
              <a:defRPr>
                <a:latin typeface="GTWalsheimProRegular" panose="02000503040000020003" pitchFamily="2" charset="0"/>
              </a:defRPr>
            </a:lvl2pPr>
            <a:lvl3pPr marL="1257269" indent="-342891">
              <a:buClr>
                <a:srgbClr val="B0DFDC"/>
              </a:buClr>
              <a:buFont typeface="Arial" panose="020B0604020202020204" pitchFamily="34" charset="0"/>
              <a:buChar char="•"/>
              <a:defRPr>
                <a:latin typeface="GTWalsheimProRegular" panose="02000503040000020003" pitchFamily="2" charset="0"/>
              </a:defRPr>
            </a:lvl3pPr>
            <a:lvl4pPr marL="1600160" indent="-228594">
              <a:buClr>
                <a:srgbClr val="B0DFDC"/>
              </a:buClr>
              <a:buFont typeface="Arial" panose="020B0604020202020204" pitchFamily="34" charset="0"/>
              <a:buChar char="•"/>
              <a:defRPr>
                <a:latin typeface="GTWalsheimProRegular" panose="02000503040000020003" pitchFamily="2" charset="0"/>
              </a:defRPr>
            </a:lvl4pPr>
            <a:lvl5pPr marL="2114498" indent="-285744">
              <a:buClr>
                <a:srgbClr val="B0DFDC"/>
              </a:buClr>
              <a:buFont typeface="Arial" panose="020B0604020202020204" pitchFamily="34" charset="0"/>
              <a:buChar char="•"/>
              <a:defRPr>
                <a:latin typeface="GTWalsheimProRegular" panose="02000503040000020003" pitchFamily="2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A102DD8F-DAF4-445E-A3CA-9C83DBB68C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451600"/>
            <a:ext cx="10991851" cy="406400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rgbClr val="B0DFDC"/>
                </a:solidFill>
                <a:latin typeface="GTWalsheimProRegular" panose="02000503040000020003" pitchFamily="2" charset="0"/>
              </a:defRPr>
            </a:lvl1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7F54CCFD-9007-450E-BC2D-D2C59BF7B1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16632"/>
            <a:ext cx="11640616" cy="40466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lang="fr-FR" sz="23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GTWalsheimProBold" panose="02000503040000020003" pitchFamily="2" charset="0"/>
                <a:ea typeface="+mj-ea"/>
                <a:cs typeface="GTWalsheimProBold" panose="02000503040000020003" pitchFamily="2" charset="0"/>
              </a:defRPr>
            </a:lvl1pPr>
          </a:lstStyle>
          <a:p>
            <a:r>
              <a:rPr lang="fr-FR" err="1"/>
              <a:t>titrE</a:t>
            </a: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B4A529-EE60-4BA2-ABBC-842FA5828085}"/>
              </a:ext>
            </a:extLst>
          </p:cNvPr>
          <p:cNvSpPr/>
          <p:nvPr userDrawn="1"/>
        </p:nvSpPr>
        <p:spPr bwMode="auto">
          <a:xfrm>
            <a:off x="912" y="521296"/>
            <a:ext cx="1122363" cy="55563"/>
          </a:xfrm>
          <a:prstGeom prst="rect">
            <a:avLst/>
          </a:prstGeom>
          <a:solidFill>
            <a:srgbClr val="B0DF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415333909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.Citations 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36">
            <a:extLst>
              <a:ext uri="{FF2B5EF4-FFF2-40B4-BE49-F238E27FC236}">
                <a16:creationId xmlns:a16="http://schemas.microsoft.com/office/drawing/2014/main" id="{8EECE699-92BD-BFBB-3C7E-2060B297FA3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24" y="0"/>
            <a:ext cx="12191576" cy="6858000"/>
          </a:xfrm>
          <a:gradFill>
            <a:gsLst>
              <a:gs pos="0">
                <a:srgbClr val="91C0BF"/>
              </a:gs>
              <a:gs pos="100000">
                <a:srgbClr val="00AFB5"/>
              </a:gs>
            </a:gsLst>
            <a:lin ang="0" scaled="0"/>
          </a:gradFill>
        </p:spPr>
        <p:txBody>
          <a:bodyPr vert="horz" lIns="0" tIns="0" rIns="0" bIns="0" rtlCol="0">
            <a:noAutofit/>
          </a:bodyPr>
          <a:lstStyle>
            <a:lvl1pPr>
              <a:defRPr lang="fr-FR" sz="133">
                <a:noFill/>
              </a:defRPr>
            </a:lvl1pPr>
          </a:lstStyle>
          <a:p>
            <a:pPr lvl="0"/>
            <a:r>
              <a:rPr lang="fr-FR"/>
              <a:t>Cliquez sur l'icône pour ajouter une image4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2 octobre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4337087" y="6506145"/>
            <a:ext cx="4114800" cy="115544"/>
          </a:xfrm>
        </p:spPr>
        <p:txBody>
          <a:bodyPr/>
          <a:lstStyle/>
          <a:p>
            <a:r>
              <a:rPr lang="fr-FR"/>
              <a:t>L'économie circulaire chez SNCF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347DB2CE-0F56-7CFB-A992-239E6B62B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85083" y="2320593"/>
            <a:ext cx="4513141" cy="2067329"/>
          </a:xfrm>
        </p:spPr>
        <p:txBody>
          <a:bodyPr/>
          <a:lstStyle>
            <a:lvl1pPr algn="l">
              <a:lnSpc>
                <a:spcPct val="101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pt-BR"/>
              <a:t>Nitia volupta</a:t>
            </a:r>
            <a:br>
              <a:rPr lang="pt-BR"/>
            </a:br>
            <a:r>
              <a:rPr lang="pt-BR"/>
              <a:t>volupienet et </a:t>
            </a:r>
            <a:br>
              <a:rPr lang="pt-BR"/>
            </a:br>
            <a:r>
              <a:rPr lang="pt-BR"/>
              <a:t>pruet sequam.</a:t>
            </a:r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67302564-4992-2AAC-3E42-0BFBAA6608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7" y="384241"/>
            <a:ext cx="7289856" cy="6087751"/>
          </a:xfrm>
          <a:custGeom>
            <a:avLst/>
            <a:gdLst>
              <a:gd name="connsiteX0" fmla="*/ 234 w 14679643"/>
              <a:gd name="connsiteY0" fmla="*/ 0 h 12175502"/>
              <a:gd name="connsiteX1" fmla="*/ 14679643 w 14679643"/>
              <a:gd name="connsiteY1" fmla="*/ 4107543 h 12175502"/>
              <a:gd name="connsiteX2" fmla="*/ 14679582 w 14679643"/>
              <a:gd name="connsiteY2" fmla="*/ 7932823 h 12175502"/>
              <a:gd name="connsiteX3" fmla="*/ 0 w 14679643"/>
              <a:gd name="connsiteY3" fmla="*/ 12175502 h 1217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79643" h="12175502">
                <a:moveTo>
                  <a:pt x="234" y="0"/>
                </a:moveTo>
                <a:lnTo>
                  <a:pt x="14679643" y="4107543"/>
                </a:lnTo>
                <a:lnTo>
                  <a:pt x="14679582" y="7932823"/>
                </a:lnTo>
                <a:lnTo>
                  <a:pt x="0" y="121755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tIns="612000" rIns="972000" anchor="ctr">
            <a:noAutofit/>
          </a:bodyPr>
          <a:lstStyle>
            <a:lvl1pPr algn="ctr">
              <a:lnSpc>
                <a:spcPct val="92000"/>
              </a:lnSpc>
              <a:spcBef>
                <a:spcPts val="0"/>
              </a:spcBef>
              <a:defRPr sz="17500">
                <a:solidFill>
                  <a:schemeClr val="accent3"/>
                </a:solidFill>
                <a:latin typeface="Avenir LT Std 65 Medium" panose="020B0803020203020204" pitchFamily="34" charset="0"/>
              </a:defRPr>
            </a:lvl1pPr>
            <a:lvl2pPr marL="0">
              <a:lnSpc>
                <a:spcPct val="92000"/>
              </a:lnSpc>
              <a:spcBef>
                <a:spcPts val="0"/>
              </a:spcBef>
              <a:spcAft>
                <a:spcPts val="700"/>
              </a:spcAft>
              <a:defRPr sz="4500">
                <a:solidFill>
                  <a:srgbClr val="800064"/>
                </a:solidFill>
                <a:latin typeface="+mj-lt"/>
              </a:defRPr>
            </a:lvl2pPr>
          </a:lstStyle>
          <a:p>
            <a:pPr lvl="0"/>
            <a:r>
              <a:rPr lang="fr-FR"/>
              <a:t>130</a:t>
            </a:r>
          </a:p>
        </p:txBody>
      </p:sp>
      <p:sp>
        <p:nvSpPr>
          <p:cNvPr id="8" name="Espace réservé du graphique SmartArt 38">
            <a:extLst>
              <a:ext uri="{FF2B5EF4-FFF2-40B4-BE49-F238E27FC236}">
                <a16:creationId xmlns:a16="http://schemas.microsoft.com/office/drawing/2014/main" id="{170CD60D-7E0C-C094-0A79-BBF29ED8E2D9}"/>
              </a:ext>
            </a:extLst>
          </p:cNvPr>
          <p:cNvSpPr>
            <a:spLocks noGrp="1"/>
          </p:cNvSpPr>
          <p:nvPr>
            <p:ph type="dgm" sz="quarter" idx="22" hasCustomPrompt="1"/>
          </p:nvPr>
        </p:nvSpPr>
        <p:spPr>
          <a:xfrm>
            <a:off x="11139076" y="6383771"/>
            <a:ext cx="413345" cy="285059"/>
          </a:xfrm>
          <a:custGeom>
            <a:avLst/>
            <a:gdLst>
              <a:gd name="connsiteX0" fmla="*/ 544512 w 826259"/>
              <a:gd name="connsiteY0" fmla="*/ 516664 h 570116"/>
              <a:gd name="connsiteX1" fmla="*/ 535554 w 826259"/>
              <a:gd name="connsiteY1" fmla="*/ 539287 h 570116"/>
              <a:gd name="connsiteX2" fmla="*/ 553588 w 826259"/>
              <a:gd name="connsiteY2" fmla="*/ 539287 h 570116"/>
              <a:gd name="connsiteX3" fmla="*/ 60548 w 826259"/>
              <a:gd name="connsiteY3" fmla="*/ 509068 h 570116"/>
              <a:gd name="connsiteX4" fmla="*/ 60548 w 826259"/>
              <a:gd name="connsiteY4" fmla="*/ 525613 h 570116"/>
              <a:gd name="connsiteX5" fmla="*/ 70130 w 826259"/>
              <a:gd name="connsiteY5" fmla="*/ 525613 h 570116"/>
              <a:gd name="connsiteX6" fmla="*/ 74766 w 826259"/>
              <a:gd name="connsiteY6" fmla="*/ 525463 h 570116"/>
              <a:gd name="connsiteX7" fmla="*/ 79190 w 826259"/>
              <a:gd name="connsiteY7" fmla="*/ 524537 h 570116"/>
              <a:gd name="connsiteX8" fmla="*/ 82474 w 826259"/>
              <a:gd name="connsiteY8" fmla="*/ 522116 h 570116"/>
              <a:gd name="connsiteX9" fmla="*/ 83780 w 826259"/>
              <a:gd name="connsiteY9" fmla="*/ 517495 h 570116"/>
              <a:gd name="connsiteX10" fmla="*/ 82632 w 826259"/>
              <a:gd name="connsiteY10" fmla="*/ 513072 h 570116"/>
              <a:gd name="connsiteX11" fmla="*/ 79720 w 826259"/>
              <a:gd name="connsiteY11" fmla="*/ 510555 h 570116"/>
              <a:gd name="connsiteX12" fmla="*/ 75654 w 826259"/>
              <a:gd name="connsiteY12" fmla="*/ 509376 h 570116"/>
              <a:gd name="connsiteX13" fmla="*/ 71174 w 826259"/>
              <a:gd name="connsiteY13" fmla="*/ 509068 h 570116"/>
              <a:gd name="connsiteX14" fmla="*/ 643982 w 826259"/>
              <a:gd name="connsiteY14" fmla="*/ 495498 h 570116"/>
              <a:gd name="connsiteX15" fmla="*/ 660234 w 826259"/>
              <a:gd name="connsiteY15" fmla="*/ 495498 h 570116"/>
              <a:gd name="connsiteX16" fmla="*/ 660234 w 826259"/>
              <a:gd name="connsiteY16" fmla="*/ 539588 h 570116"/>
              <a:gd name="connsiteX17" fmla="*/ 661318 w 826259"/>
              <a:gd name="connsiteY17" fmla="*/ 545855 h 570116"/>
              <a:gd name="connsiteX18" fmla="*/ 664404 w 826259"/>
              <a:gd name="connsiteY18" fmla="*/ 550840 h 570116"/>
              <a:gd name="connsiteX19" fmla="*/ 669144 w 826259"/>
              <a:gd name="connsiteY19" fmla="*/ 554132 h 570116"/>
              <a:gd name="connsiteX20" fmla="*/ 675134 w 826259"/>
              <a:gd name="connsiteY20" fmla="*/ 555311 h 570116"/>
              <a:gd name="connsiteX21" fmla="*/ 681070 w 826259"/>
              <a:gd name="connsiteY21" fmla="*/ 554132 h 570116"/>
              <a:gd name="connsiteX22" fmla="*/ 685762 w 826259"/>
              <a:gd name="connsiteY22" fmla="*/ 550840 h 570116"/>
              <a:gd name="connsiteX23" fmla="*/ 688822 w 826259"/>
              <a:gd name="connsiteY23" fmla="*/ 545855 h 570116"/>
              <a:gd name="connsiteX24" fmla="*/ 689922 w 826259"/>
              <a:gd name="connsiteY24" fmla="*/ 539588 h 570116"/>
              <a:gd name="connsiteX25" fmla="*/ 689922 w 826259"/>
              <a:gd name="connsiteY25" fmla="*/ 495498 h 570116"/>
              <a:gd name="connsiteX26" fmla="*/ 706176 w 826259"/>
              <a:gd name="connsiteY26" fmla="*/ 495498 h 570116"/>
              <a:gd name="connsiteX27" fmla="*/ 706176 w 826259"/>
              <a:gd name="connsiteY27" fmla="*/ 540205 h 570116"/>
              <a:gd name="connsiteX28" fmla="*/ 704206 w 826259"/>
              <a:gd name="connsiteY28" fmla="*/ 552130 h 570116"/>
              <a:gd name="connsiteX29" fmla="*/ 698310 w 826259"/>
              <a:gd name="connsiteY29" fmla="*/ 561586 h 570116"/>
              <a:gd name="connsiteX30" fmla="*/ 688578 w 826259"/>
              <a:gd name="connsiteY30" fmla="*/ 567853 h 570116"/>
              <a:gd name="connsiteX31" fmla="*/ 675134 w 826259"/>
              <a:gd name="connsiteY31" fmla="*/ 570116 h 570116"/>
              <a:gd name="connsiteX32" fmla="*/ 661586 w 826259"/>
              <a:gd name="connsiteY32" fmla="*/ 567853 h 570116"/>
              <a:gd name="connsiteX33" fmla="*/ 651854 w 826259"/>
              <a:gd name="connsiteY33" fmla="*/ 561586 h 570116"/>
              <a:gd name="connsiteX34" fmla="*/ 645958 w 826259"/>
              <a:gd name="connsiteY34" fmla="*/ 552130 h 570116"/>
              <a:gd name="connsiteX35" fmla="*/ 643982 w 826259"/>
              <a:gd name="connsiteY35" fmla="*/ 540205 h 570116"/>
              <a:gd name="connsiteX36" fmla="*/ 538270 w 826259"/>
              <a:gd name="connsiteY36" fmla="*/ 495497 h 570116"/>
              <a:gd name="connsiteX37" fmla="*/ 551714 w 826259"/>
              <a:gd name="connsiteY37" fmla="*/ 495497 h 570116"/>
              <a:gd name="connsiteX38" fmla="*/ 583798 w 826259"/>
              <a:gd name="connsiteY38" fmla="*/ 568264 h 570116"/>
              <a:gd name="connsiteX39" fmla="*/ 565466 w 826259"/>
              <a:gd name="connsiteY39" fmla="*/ 568264 h 570116"/>
              <a:gd name="connsiteX40" fmla="*/ 559110 w 826259"/>
              <a:gd name="connsiteY40" fmla="*/ 552849 h 570116"/>
              <a:gd name="connsiteX41" fmla="*/ 530450 w 826259"/>
              <a:gd name="connsiteY41" fmla="*/ 552849 h 570116"/>
              <a:gd name="connsiteX42" fmla="*/ 524302 w 826259"/>
              <a:gd name="connsiteY42" fmla="*/ 568264 h 570116"/>
              <a:gd name="connsiteX43" fmla="*/ 506388 w 826259"/>
              <a:gd name="connsiteY43" fmla="*/ 568264 h 570116"/>
              <a:gd name="connsiteX44" fmla="*/ 396200 w 826259"/>
              <a:gd name="connsiteY44" fmla="*/ 495497 h 570116"/>
              <a:gd name="connsiteX45" fmla="*/ 446320 w 826259"/>
              <a:gd name="connsiteY45" fmla="*/ 495497 h 570116"/>
              <a:gd name="connsiteX46" fmla="*/ 446320 w 826259"/>
              <a:gd name="connsiteY46" fmla="*/ 510294 h 570116"/>
              <a:gd name="connsiteX47" fmla="*/ 412454 w 826259"/>
              <a:gd name="connsiteY47" fmla="*/ 510294 h 570116"/>
              <a:gd name="connsiteX48" fmla="*/ 412454 w 826259"/>
              <a:gd name="connsiteY48" fmla="*/ 523865 h 570116"/>
              <a:gd name="connsiteX49" fmla="*/ 444446 w 826259"/>
              <a:gd name="connsiteY49" fmla="*/ 523865 h 570116"/>
              <a:gd name="connsiteX50" fmla="*/ 444446 w 826259"/>
              <a:gd name="connsiteY50" fmla="*/ 538662 h 570116"/>
              <a:gd name="connsiteX51" fmla="*/ 412454 w 826259"/>
              <a:gd name="connsiteY51" fmla="*/ 538662 h 570116"/>
              <a:gd name="connsiteX52" fmla="*/ 412454 w 826259"/>
              <a:gd name="connsiteY52" fmla="*/ 553459 h 570116"/>
              <a:gd name="connsiteX53" fmla="*/ 448194 w 826259"/>
              <a:gd name="connsiteY53" fmla="*/ 553459 h 570116"/>
              <a:gd name="connsiteX54" fmla="*/ 448194 w 826259"/>
              <a:gd name="connsiteY54" fmla="*/ 568264 h 570116"/>
              <a:gd name="connsiteX55" fmla="*/ 396200 w 826259"/>
              <a:gd name="connsiteY55" fmla="*/ 568264 h 570116"/>
              <a:gd name="connsiteX56" fmla="*/ 165202 w 826259"/>
              <a:gd name="connsiteY56" fmla="*/ 495497 h 570116"/>
              <a:gd name="connsiteX57" fmla="*/ 215322 w 826259"/>
              <a:gd name="connsiteY57" fmla="*/ 495497 h 570116"/>
              <a:gd name="connsiteX58" fmla="*/ 215322 w 826259"/>
              <a:gd name="connsiteY58" fmla="*/ 510294 h 570116"/>
              <a:gd name="connsiteX59" fmla="*/ 181462 w 826259"/>
              <a:gd name="connsiteY59" fmla="*/ 510294 h 570116"/>
              <a:gd name="connsiteX60" fmla="*/ 181462 w 826259"/>
              <a:gd name="connsiteY60" fmla="*/ 523865 h 570116"/>
              <a:gd name="connsiteX61" fmla="*/ 213446 w 826259"/>
              <a:gd name="connsiteY61" fmla="*/ 523865 h 570116"/>
              <a:gd name="connsiteX62" fmla="*/ 213446 w 826259"/>
              <a:gd name="connsiteY62" fmla="*/ 538662 h 570116"/>
              <a:gd name="connsiteX63" fmla="*/ 181462 w 826259"/>
              <a:gd name="connsiteY63" fmla="*/ 538662 h 570116"/>
              <a:gd name="connsiteX64" fmla="*/ 181462 w 826259"/>
              <a:gd name="connsiteY64" fmla="*/ 553459 h 570116"/>
              <a:gd name="connsiteX65" fmla="*/ 217198 w 826259"/>
              <a:gd name="connsiteY65" fmla="*/ 553459 h 570116"/>
              <a:gd name="connsiteX66" fmla="*/ 217198 w 826259"/>
              <a:gd name="connsiteY66" fmla="*/ 568264 h 570116"/>
              <a:gd name="connsiteX67" fmla="*/ 165202 w 826259"/>
              <a:gd name="connsiteY67" fmla="*/ 568264 h 570116"/>
              <a:gd name="connsiteX68" fmla="*/ 44286 w 826259"/>
              <a:gd name="connsiteY68" fmla="*/ 495497 h 570116"/>
              <a:gd name="connsiteX69" fmla="*/ 72836 w 826259"/>
              <a:gd name="connsiteY69" fmla="*/ 495497 h 570116"/>
              <a:gd name="connsiteX70" fmla="*/ 83518 w 826259"/>
              <a:gd name="connsiteY70" fmla="*/ 496581 h 570116"/>
              <a:gd name="connsiteX71" fmla="*/ 92382 w 826259"/>
              <a:gd name="connsiteY71" fmla="*/ 500174 h 570116"/>
              <a:gd name="connsiteX72" fmla="*/ 98418 w 826259"/>
              <a:gd name="connsiteY72" fmla="*/ 506963 h 570116"/>
              <a:gd name="connsiteX73" fmla="*/ 100658 w 826259"/>
              <a:gd name="connsiteY73" fmla="*/ 517598 h 570116"/>
              <a:gd name="connsiteX74" fmla="*/ 96598 w 826259"/>
              <a:gd name="connsiteY74" fmla="*/ 530701 h 570116"/>
              <a:gd name="connsiteX75" fmla="*/ 84722 w 826259"/>
              <a:gd name="connsiteY75" fmla="*/ 537538 h 570116"/>
              <a:gd name="connsiteX76" fmla="*/ 103474 w 826259"/>
              <a:gd name="connsiteY76" fmla="*/ 568264 h 570116"/>
              <a:gd name="connsiteX77" fmla="*/ 83986 w 826259"/>
              <a:gd name="connsiteY77" fmla="*/ 568264 h 570116"/>
              <a:gd name="connsiteX78" fmla="*/ 68562 w 826259"/>
              <a:gd name="connsiteY78" fmla="*/ 539184 h 570116"/>
              <a:gd name="connsiteX79" fmla="*/ 60548 w 826259"/>
              <a:gd name="connsiteY79" fmla="*/ 539184 h 570116"/>
              <a:gd name="connsiteX80" fmla="*/ 60548 w 826259"/>
              <a:gd name="connsiteY80" fmla="*/ 568264 h 570116"/>
              <a:gd name="connsiteX81" fmla="*/ 44286 w 826259"/>
              <a:gd name="connsiteY81" fmla="*/ 568264 h 570116"/>
              <a:gd name="connsiteX82" fmla="*/ 308004 w 826259"/>
              <a:gd name="connsiteY82" fmla="*/ 493645 h 570116"/>
              <a:gd name="connsiteX83" fmla="*/ 320086 w 826259"/>
              <a:gd name="connsiteY83" fmla="*/ 495386 h 570116"/>
              <a:gd name="connsiteX84" fmla="*/ 330610 w 826259"/>
              <a:gd name="connsiteY84" fmla="*/ 501249 h 570116"/>
              <a:gd name="connsiteX85" fmla="*/ 319462 w 826259"/>
              <a:gd name="connsiteY85" fmla="*/ 513277 h 570116"/>
              <a:gd name="connsiteX86" fmla="*/ 314096 w 826259"/>
              <a:gd name="connsiteY86" fmla="*/ 509629 h 570116"/>
              <a:gd name="connsiteX87" fmla="*/ 307686 w 826259"/>
              <a:gd name="connsiteY87" fmla="*/ 508442 h 570116"/>
              <a:gd name="connsiteX88" fmla="*/ 304046 w 826259"/>
              <a:gd name="connsiteY88" fmla="*/ 508854 h 570116"/>
              <a:gd name="connsiteX89" fmla="*/ 300502 w 826259"/>
              <a:gd name="connsiteY89" fmla="*/ 510136 h 570116"/>
              <a:gd name="connsiteX90" fmla="*/ 297788 w 826259"/>
              <a:gd name="connsiteY90" fmla="*/ 512454 h 570116"/>
              <a:gd name="connsiteX91" fmla="*/ 296750 w 826259"/>
              <a:gd name="connsiteY91" fmla="*/ 515944 h 570116"/>
              <a:gd name="connsiteX92" fmla="*/ 299252 w 826259"/>
              <a:gd name="connsiteY92" fmla="*/ 520984 h 570116"/>
              <a:gd name="connsiteX93" fmla="*/ 305550 w 826259"/>
              <a:gd name="connsiteY93" fmla="*/ 523967 h 570116"/>
              <a:gd name="connsiteX94" fmla="*/ 313726 w 826259"/>
              <a:gd name="connsiteY94" fmla="*/ 526428 h 570116"/>
              <a:gd name="connsiteX95" fmla="*/ 321914 w 826259"/>
              <a:gd name="connsiteY95" fmla="*/ 529926 h 570116"/>
              <a:gd name="connsiteX96" fmla="*/ 328222 w 826259"/>
              <a:gd name="connsiteY96" fmla="*/ 535987 h 570116"/>
              <a:gd name="connsiteX97" fmla="*/ 330714 w 826259"/>
              <a:gd name="connsiteY97" fmla="*/ 546163 h 570116"/>
              <a:gd name="connsiteX98" fmla="*/ 328418 w 826259"/>
              <a:gd name="connsiteY98" fmla="*/ 556750 h 570116"/>
              <a:gd name="connsiteX99" fmla="*/ 322222 w 826259"/>
              <a:gd name="connsiteY99" fmla="*/ 564252 h 570116"/>
              <a:gd name="connsiteX100" fmla="*/ 313162 w 826259"/>
              <a:gd name="connsiteY100" fmla="*/ 568675 h 570116"/>
              <a:gd name="connsiteX101" fmla="*/ 302266 w 826259"/>
              <a:gd name="connsiteY101" fmla="*/ 570115 h 570116"/>
              <a:gd name="connsiteX102" fmla="*/ 288934 w 826259"/>
              <a:gd name="connsiteY102" fmla="*/ 567955 h 570116"/>
              <a:gd name="connsiteX103" fmla="*/ 277476 w 826259"/>
              <a:gd name="connsiteY103" fmla="*/ 560968 h 570116"/>
              <a:gd name="connsiteX104" fmla="*/ 289036 w 826259"/>
              <a:gd name="connsiteY104" fmla="*/ 548426 h 570116"/>
              <a:gd name="connsiteX105" fmla="*/ 295342 w 826259"/>
              <a:gd name="connsiteY105" fmla="*/ 553514 h 570116"/>
              <a:gd name="connsiteX106" fmla="*/ 303208 w 826259"/>
              <a:gd name="connsiteY106" fmla="*/ 555310 h 570116"/>
              <a:gd name="connsiteX107" fmla="*/ 307220 w 826259"/>
              <a:gd name="connsiteY107" fmla="*/ 554851 h 570116"/>
              <a:gd name="connsiteX108" fmla="*/ 310868 w 826259"/>
              <a:gd name="connsiteY108" fmla="*/ 553458 h 570116"/>
              <a:gd name="connsiteX109" fmla="*/ 313470 w 826259"/>
              <a:gd name="connsiteY109" fmla="*/ 551100 h 570116"/>
              <a:gd name="connsiteX110" fmla="*/ 314452 w 826259"/>
              <a:gd name="connsiteY110" fmla="*/ 547706 h 570116"/>
              <a:gd name="connsiteX111" fmla="*/ 311912 w 826259"/>
              <a:gd name="connsiteY111" fmla="*/ 542515 h 570116"/>
              <a:gd name="connsiteX112" fmla="*/ 305494 w 826259"/>
              <a:gd name="connsiteY112" fmla="*/ 539279 h 570116"/>
              <a:gd name="connsiteX113" fmla="*/ 297162 w 826259"/>
              <a:gd name="connsiteY113" fmla="*/ 536604 h 570116"/>
              <a:gd name="connsiteX114" fmla="*/ 288830 w 826259"/>
              <a:gd name="connsiteY114" fmla="*/ 533004 h 570116"/>
              <a:gd name="connsiteX115" fmla="*/ 282422 w 826259"/>
              <a:gd name="connsiteY115" fmla="*/ 527045 h 570116"/>
              <a:gd name="connsiteX116" fmla="*/ 279866 w 826259"/>
              <a:gd name="connsiteY116" fmla="*/ 517281 h 570116"/>
              <a:gd name="connsiteX117" fmla="*/ 282208 w 826259"/>
              <a:gd name="connsiteY117" fmla="*/ 507002 h 570116"/>
              <a:gd name="connsiteX118" fmla="*/ 288466 w 826259"/>
              <a:gd name="connsiteY118" fmla="*/ 499604 h 570116"/>
              <a:gd name="connsiteX119" fmla="*/ 297472 w 826259"/>
              <a:gd name="connsiteY119" fmla="*/ 495133 h 570116"/>
              <a:gd name="connsiteX120" fmla="*/ 308004 w 826259"/>
              <a:gd name="connsiteY120" fmla="*/ 493645 h 570116"/>
              <a:gd name="connsiteX121" fmla="*/ 211470 w 826259"/>
              <a:gd name="connsiteY121" fmla="*/ 475207 h 570116"/>
              <a:gd name="connsiteX122" fmla="*/ 193438 w 826259"/>
              <a:gd name="connsiteY122" fmla="*/ 490007 h 570116"/>
              <a:gd name="connsiteX123" fmla="*/ 179678 w 826259"/>
              <a:gd name="connsiteY123" fmla="*/ 490008 h 570116"/>
              <a:gd name="connsiteX124" fmla="*/ 190204 w 826259"/>
              <a:gd name="connsiteY124" fmla="*/ 475209 h 570116"/>
              <a:gd name="connsiteX125" fmla="*/ 183374 w 826259"/>
              <a:gd name="connsiteY125" fmla="*/ 177169 h 570116"/>
              <a:gd name="connsiteX126" fmla="*/ 79834 w 826259"/>
              <a:gd name="connsiteY126" fmla="*/ 217192 h 570116"/>
              <a:gd name="connsiteX127" fmla="*/ 137106 w 826259"/>
              <a:gd name="connsiteY127" fmla="*/ 284270 h 570116"/>
              <a:gd name="connsiteX128" fmla="*/ 176560 w 826259"/>
              <a:gd name="connsiteY128" fmla="*/ 323241 h 570116"/>
              <a:gd name="connsiteX129" fmla="*/ 125656 w 826259"/>
              <a:gd name="connsiteY129" fmla="*/ 339968 h 570116"/>
              <a:gd name="connsiteX130" fmla="*/ 50658 w 826259"/>
              <a:gd name="connsiteY130" fmla="*/ 321516 h 570116"/>
              <a:gd name="connsiteX131" fmla="*/ 37088 w 826259"/>
              <a:gd name="connsiteY131" fmla="*/ 350508 h 570116"/>
              <a:gd name="connsiteX132" fmla="*/ 118014 w 826259"/>
              <a:gd name="connsiteY132" fmla="*/ 369333 h 570116"/>
              <a:gd name="connsiteX133" fmla="*/ 223752 w 826259"/>
              <a:gd name="connsiteY133" fmla="*/ 326967 h 570116"/>
              <a:gd name="connsiteX134" fmla="*/ 164658 w 826259"/>
              <a:gd name="connsiteY134" fmla="*/ 256329 h 570116"/>
              <a:gd name="connsiteX135" fmla="*/ 124414 w 826259"/>
              <a:gd name="connsiteY135" fmla="*/ 224346 h 570116"/>
              <a:gd name="connsiteX136" fmla="*/ 180446 w 826259"/>
              <a:gd name="connsiteY136" fmla="*/ 204136 h 570116"/>
              <a:gd name="connsiteX137" fmla="*/ 211282 w 826259"/>
              <a:gd name="connsiteY137" fmla="*/ 208227 h 570116"/>
              <a:gd name="connsiteX138" fmla="*/ 220050 w 826259"/>
              <a:gd name="connsiteY138" fmla="*/ 180991 h 570116"/>
              <a:gd name="connsiteX139" fmla="*/ 183374 w 826259"/>
              <a:gd name="connsiteY139" fmla="*/ 177169 h 570116"/>
              <a:gd name="connsiteX140" fmla="*/ 547008 w 826259"/>
              <a:gd name="connsiteY140" fmla="*/ 176671 h 570116"/>
              <a:gd name="connsiteX141" fmla="*/ 433378 w 826259"/>
              <a:gd name="connsiteY141" fmla="*/ 220468 h 570116"/>
              <a:gd name="connsiteX142" fmla="*/ 431194 w 826259"/>
              <a:gd name="connsiteY142" fmla="*/ 221299 h 570116"/>
              <a:gd name="connsiteX143" fmla="*/ 430064 w 826259"/>
              <a:gd name="connsiteY143" fmla="*/ 220468 h 570116"/>
              <a:gd name="connsiteX144" fmla="*/ 443262 w 826259"/>
              <a:gd name="connsiteY144" fmla="*/ 179686 h 570116"/>
              <a:gd name="connsiteX145" fmla="*/ 404670 w 826259"/>
              <a:gd name="connsiteY145" fmla="*/ 179686 h 570116"/>
              <a:gd name="connsiteX146" fmla="*/ 362488 w 826259"/>
              <a:gd name="connsiteY146" fmla="*/ 310200 h 570116"/>
              <a:gd name="connsiteX147" fmla="*/ 287680 w 826259"/>
              <a:gd name="connsiteY147" fmla="*/ 179686 h 570116"/>
              <a:gd name="connsiteX148" fmla="*/ 246312 w 826259"/>
              <a:gd name="connsiteY148" fmla="*/ 179686 h 570116"/>
              <a:gd name="connsiteX149" fmla="*/ 215358 w 826259"/>
              <a:gd name="connsiteY149" fmla="*/ 274719 h 570116"/>
              <a:gd name="connsiteX150" fmla="*/ 239894 w 826259"/>
              <a:gd name="connsiteY150" fmla="*/ 306054 h 570116"/>
              <a:gd name="connsiteX151" fmla="*/ 241374 w 826259"/>
              <a:gd name="connsiteY151" fmla="*/ 306916 h 570116"/>
              <a:gd name="connsiteX152" fmla="*/ 242688 w 826259"/>
              <a:gd name="connsiteY152" fmla="*/ 306054 h 570116"/>
              <a:gd name="connsiteX153" fmla="*/ 269710 w 826259"/>
              <a:gd name="connsiteY153" fmla="*/ 223475 h 570116"/>
              <a:gd name="connsiteX154" fmla="*/ 338434 w 826259"/>
              <a:gd name="connsiteY154" fmla="*/ 365899 h 570116"/>
              <a:gd name="connsiteX155" fmla="*/ 382870 w 826259"/>
              <a:gd name="connsiteY155" fmla="*/ 365899 h 570116"/>
              <a:gd name="connsiteX156" fmla="*/ 404806 w 826259"/>
              <a:gd name="connsiteY156" fmla="*/ 298204 h 570116"/>
              <a:gd name="connsiteX157" fmla="*/ 406246 w 826259"/>
              <a:gd name="connsiteY157" fmla="*/ 297381 h 570116"/>
              <a:gd name="connsiteX158" fmla="*/ 407582 w 826259"/>
              <a:gd name="connsiteY158" fmla="*/ 298204 h 570116"/>
              <a:gd name="connsiteX159" fmla="*/ 517802 w 826259"/>
              <a:gd name="connsiteY159" fmla="*/ 369254 h 570116"/>
              <a:gd name="connsiteX160" fmla="*/ 601362 w 826259"/>
              <a:gd name="connsiteY160" fmla="*/ 354425 h 570116"/>
              <a:gd name="connsiteX161" fmla="*/ 624332 w 826259"/>
              <a:gd name="connsiteY161" fmla="*/ 282972 h 570116"/>
              <a:gd name="connsiteX162" fmla="*/ 712702 w 826259"/>
              <a:gd name="connsiteY162" fmla="*/ 282972 h 570116"/>
              <a:gd name="connsiteX163" fmla="*/ 721652 w 826259"/>
              <a:gd name="connsiteY163" fmla="*/ 255269 h 570116"/>
              <a:gd name="connsiteX164" fmla="*/ 633322 w 826259"/>
              <a:gd name="connsiteY164" fmla="*/ 255269 h 570116"/>
              <a:gd name="connsiteX165" fmla="*/ 648554 w 826259"/>
              <a:gd name="connsiteY165" fmla="*/ 208378 h 570116"/>
              <a:gd name="connsiteX166" fmla="*/ 753874 w 826259"/>
              <a:gd name="connsiteY166" fmla="*/ 208378 h 570116"/>
              <a:gd name="connsiteX167" fmla="*/ 763006 w 826259"/>
              <a:gd name="connsiteY167" fmla="*/ 179654 h 570116"/>
              <a:gd name="connsiteX168" fmla="*/ 615130 w 826259"/>
              <a:gd name="connsiteY168" fmla="*/ 179654 h 570116"/>
              <a:gd name="connsiteX169" fmla="*/ 564962 w 826259"/>
              <a:gd name="connsiteY169" fmla="*/ 334437 h 570116"/>
              <a:gd name="connsiteX170" fmla="*/ 527400 w 826259"/>
              <a:gd name="connsiteY170" fmla="*/ 338362 h 570116"/>
              <a:gd name="connsiteX171" fmla="*/ 460568 w 826259"/>
              <a:gd name="connsiteY171" fmla="*/ 315984 h 570116"/>
              <a:gd name="connsiteX172" fmla="*/ 448952 w 826259"/>
              <a:gd name="connsiteY172" fmla="*/ 272590 h 570116"/>
              <a:gd name="connsiteX173" fmla="*/ 546992 w 826259"/>
              <a:gd name="connsiteY173" fmla="*/ 207555 h 570116"/>
              <a:gd name="connsiteX174" fmla="*/ 579704 w 826259"/>
              <a:gd name="connsiteY174" fmla="*/ 209501 h 570116"/>
              <a:gd name="connsiteX175" fmla="*/ 590126 w 826259"/>
              <a:gd name="connsiteY175" fmla="*/ 179409 h 570116"/>
              <a:gd name="connsiteX176" fmla="*/ 547008 w 826259"/>
              <a:gd name="connsiteY176" fmla="*/ 176671 h 570116"/>
              <a:gd name="connsiteX177" fmla="*/ 71184 w 826259"/>
              <a:gd name="connsiteY177" fmla="*/ 0 h 570116"/>
              <a:gd name="connsiteX178" fmla="*/ 818632 w 826259"/>
              <a:gd name="connsiteY178" fmla="*/ 170427 h 570116"/>
              <a:gd name="connsiteX179" fmla="*/ 825050 w 826259"/>
              <a:gd name="connsiteY179" fmla="*/ 187970 h 570116"/>
              <a:gd name="connsiteX180" fmla="*/ 750518 w 826259"/>
              <a:gd name="connsiteY180" fmla="*/ 418195 h 570116"/>
              <a:gd name="connsiteX181" fmla="*/ 735778 w 826259"/>
              <a:gd name="connsiteY181" fmla="*/ 427239 h 570116"/>
              <a:gd name="connsiteX182" fmla="*/ 12810 w 826259"/>
              <a:gd name="connsiteY182" fmla="*/ 427239 h 570116"/>
              <a:gd name="connsiteX183" fmla="*/ 0 w 826259"/>
              <a:gd name="connsiteY183" fmla="*/ 414009 h 570116"/>
              <a:gd name="connsiteX184" fmla="*/ 0 w 826259"/>
              <a:gd name="connsiteY184" fmla="*/ 14521 h 570116"/>
              <a:gd name="connsiteX185" fmla="*/ 15154 w 826259"/>
              <a:gd name="connsiteY185" fmla="*/ 1005 h 570116"/>
              <a:gd name="connsiteX186" fmla="*/ 71184 w 826259"/>
              <a:gd name="connsiteY186" fmla="*/ 0 h 57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826259" h="570116">
                <a:moveTo>
                  <a:pt x="544512" y="516664"/>
                </a:moveTo>
                <a:lnTo>
                  <a:pt x="535554" y="539287"/>
                </a:lnTo>
                <a:lnTo>
                  <a:pt x="553588" y="539287"/>
                </a:lnTo>
                <a:close/>
                <a:moveTo>
                  <a:pt x="60548" y="509068"/>
                </a:moveTo>
                <a:lnTo>
                  <a:pt x="60548" y="525613"/>
                </a:lnTo>
                <a:lnTo>
                  <a:pt x="70130" y="525613"/>
                </a:lnTo>
                <a:cubicBezTo>
                  <a:pt x="71586" y="525613"/>
                  <a:pt x="73138" y="525566"/>
                  <a:pt x="74766" y="525463"/>
                </a:cubicBezTo>
                <a:cubicBezTo>
                  <a:pt x="76398" y="525360"/>
                  <a:pt x="77870" y="525052"/>
                  <a:pt x="79190" y="524537"/>
                </a:cubicBezTo>
                <a:cubicBezTo>
                  <a:pt x="80512" y="524023"/>
                  <a:pt x="81612" y="523216"/>
                  <a:pt x="82474" y="522116"/>
                </a:cubicBezTo>
                <a:cubicBezTo>
                  <a:pt x="83344" y="521024"/>
                  <a:pt x="83780" y="519481"/>
                  <a:pt x="83780" y="517495"/>
                </a:cubicBezTo>
                <a:cubicBezTo>
                  <a:pt x="83780" y="515643"/>
                  <a:pt x="83400" y="514171"/>
                  <a:pt x="82632" y="513072"/>
                </a:cubicBezTo>
                <a:cubicBezTo>
                  <a:pt x="81866" y="511980"/>
                  <a:pt x="80890" y="511141"/>
                  <a:pt x="79720" y="510555"/>
                </a:cubicBezTo>
                <a:cubicBezTo>
                  <a:pt x="78534" y="509978"/>
                  <a:pt x="77180" y="509582"/>
                  <a:pt x="75654" y="509376"/>
                </a:cubicBezTo>
                <a:cubicBezTo>
                  <a:pt x="74118" y="509171"/>
                  <a:pt x="72630" y="509068"/>
                  <a:pt x="71174" y="509068"/>
                </a:cubicBezTo>
                <a:close/>
                <a:moveTo>
                  <a:pt x="643982" y="495498"/>
                </a:moveTo>
                <a:lnTo>
                  <a:pt x="660234" y="495498"/>
                </a:lnTo>
                <a:lnTo>
                  <a:pt x="660234" y="539588"/>
                </a:lnTo>
                <a:cubicBezTo>
                  <a:pt x="660234" y="541851"/>
                  <a:pt x="660598" y="543940"/>
                  <a:pt x="661318" y="545855"/>
                </a:cubicBezTo>
                <a:cubicBezTo>
                  <a:pt x="662054" y="547778"/>
                  <a:pt x="663074" y="549440"/>
                  <a:pt x="664404" y="550840"/>
                </a:cubicBezTo>
                <a:cubicBezTo>
                  <a:pt x="665718" y="552249"/>
                  <a:pt x="667300" y="553341"/>
                  <a:pt x="669144" y="554132"/>
                </a:cubicBezTo>
                <a:cubicBezTo>
                  <a:pt x="670972" y="554923"/>
                  <a:pt x="672982" y="555311"/>
                  <a:pt x="675134" y="555311"/>
                </a:cubicBezTo>
                <a:cubicBezTo>
                  <a:pt x="677286" y="555311"/>
                  <a:pt x="679272" y="554923"/>
                  <a:pt x="681070" y="554132"/>
                </a:cubicBezTo>
                <a:cubicBezTo>
                  <a:pt x="682882" y="553341"/>
                  <a:pt x="684440" y="552249"/>
                  <a:pt x="685762" y="550840"/>
                </a:cubicBezTo>
                <a:cubicBezTo>
                  <a:pt x="687082" y="549440"/>
                  <a:pt x="688102" y="547778"/>
                  <a:pt x="688822" y="545855"/>
                </a:cubicBezTo>
                <a:cubicBezTo>
                  <a:pt x="689566" y="543940"/>
                  <a:pt x="689922" y="541851"/>
                  <a:pt x="689922" y="539588"/>
                </a:cubicBezTo>
                <a:lnTo>
                  <a:pt x="689922" y="495498"/>
                </a:lnTo>
                <a:lnTo>
                  <a:pt x="706176" y="495498"/>
                </a:lnTo>
                <a:lnTo>
                  <a:pt x="706176" y="540205"/>
                </a:lnTo>
                <a:cubicBezTo>
                  <a:pt x="706176" y="544526"/>
                  <a:pt x="705518" y="548498"/>
                  <a:pt x="704206" y="552130"/>
                </a:cubicBezTo>
                <a:cubicBezTo>
                  <a:pt x="702878" y="555762"/>
                  <a:pt x="700922" y="558911"/>
                  <a:pt x="698310" y="561586"/>
                </a:cubicBezTo>
                <a:cubicBezTo>
                  <a:pt x="695706" y="564253"/>
                  <a:pt x="692462" y="566349"/>
                  <a:pt x="688578" y="567853"/>
                </a:cubicBezTo>
                <a:cubicBezTo>
                  <a:pt x="684678" y="569356"/>
                  <a:pt x="680198" y="570116"/>
                  <a:pt x="675134" y="570116"/>
                </a:cubicBezTo>
                <a:cubicBezTo>
                  <a:pt x="669990" y="570116"/>
                  <a:pt x="665480" y="569356"/>
                  <a:pt x="661586" y="567853"/>
                </a:cubicBezTo>
                <a:cubicBezTo>
                  <a:pt x="657686" y="566349"/>
                  <a:pt x="654450" y="564253"/>
                  <a:pt x="651854" y="561586"/>
                </a:cubicBezTo>
                <a:cubicBezTo>
                  <a:pt x="649242" y="558911"/>
                  <a:pt x="647282" y="555762"/>
                  <a:pt x="645958" y="552130"/>
                </a:cubicBezTo>
                <a:cubicBezTo>
                  <a:pt x="644638" y="548498"/>
                  <a:pt x="643982" y="544526"/>
                  <a:pt x="643982" y="540205"/>
                </a:cubicBezTo>
                <a:close/>
                <a:moveTo>
                  <a:pt x="538270" y="495497"/>
                </a:moveTo>
                <a:lnTo>
                  <a:pt x="551714" y="495497"/>
                </a:lnTo>
                <a:lnTo>
                  <a:pt x="583798" y="568264"/>
                </a:lnTo>
                <a:lnTo>
                  <a:pt x="565466" y="568264"/>
                </a:lnTo>
                <a:lnTo>
                  <a:pt x="559110" y="552849"/>
                </a:lnTo>
                <a:lnTo>
                  <a:pt x="530450" y="552849"/>
                </a:lnTo>
                <a:lnTo>
                  <a:pt x="524302" y="568264"/>
                </a:lnTo>
                <a:lnTo>
                  <a:pt x="506388" y="568264"/>
                </a:lnTo>
                <a:close/>
                <a:moveTo>
                  <a:pt x="396200" y="495497"/>
                </a:moveTo>
                <a:lnTo>
                  <a:pt x="446320" y="495497"/>
                </a:lnTo>
                <a:lnTo>
                  <a:pt x="446320" y="510294"/>
                </a:lnTo>
                <a:lnTo>
                  <a:pt x="412454" y="510294"/>
                </a:lnTo>
                <a:lnTo>
                  <a:pt x="412454" y="523865"/>
                </a:lnTo>
                <a:lnTo>
                  <a:pt x="444446" y="523865"/>
                </a:lnTo>
                <a:lnTo>
                  <a:pt x="444446" y="538662"/>
                </a:lnTo>
                <a:lnTo>
                  <a:pt x="412454" y="538662"/>
                </a:lnTo>
                <a:lnTo>
                  <a:pt x="412454" y="553459"/>
                </a:lnTo>
                <a:lnTo>
                  <a:pt x="448194" y="553459"/>
                </a:lnTo>
                <a:lnTo>
                  <a:pt x="448194" y="568264"/>
                </a:lnTo>
                <a:lnTo>
                  <a:pt x="396200" y="568264"/>
                </a:lnTo>
                <a:close/>
                <a:moveTo>
                  <a:pt x="165202" y="495497"/>
                </a:moveTo>
                <a:lnTo>
                  <a:pt x="215322" y="495497"/>
                </a:lnTo>
                <a:lnTo>
                  <a:pt x="215322" y="510294"/>
                </a:lnTo>
                <a:lnTo>
                  <a:pt x="181462" y="510294"/>
                </a:lnTo>
                <a:lnTo>
                  <a:pt x="181462" y="523865"/>
                </a:lnTo>
                <a:lnTo>
                  <a:pt x="213446" y="523865"/>
                </a:lnTo>
                <a:lnTo>
                  <a:pt x="213446" y="538662"/>
                </a:lnTo>
                <a:lnTo>
                  <a:pt x="181462" y="538662"/>
                </a:lnTo>
                <a:lnTo>
                  <a:pt x="181462" y="553459"/>
                </a:lnTo>
                <a:lnTo>
                  <a:pt x="217198" y="553459"/>
                </a:lnTo>
                <a:lnTo>
                  <a:pt x="217198" y="568264"/>
                </a:lnTo>
                <a:lnTo>
                  <a:pt x="165202" y="568264"/>
                </a:lnTo>
                <a:close/>
                <a:moveTo>
                  <a:pt x="44286" y="495497"/>
                </a:moveTo>
                <a:lnTo>
                  <a:pt x="72836" y="495497"/>
                </a:lnTo>
                <a:cubicBezTo>
                  <a:pt x="76586" y="495497"/>
                  <a:pt x="80156" y="495861"/>
                  <a:pt x="83518" y="496581"/>
                </a:cubicBezTo>
                <a:cubicBezTo>
                  <a:pt x="86890" y="497293"/>
                  <a:pt x="89842" y="498496"/>
                  <a:pt x="92382" y="500174"/>
                </a:cubicBezTo>
                <a:cubicBezTo>
                  <a:pt x="94914" y="501851"/>
                  <a:pt x="96922" y="504114"/>
                  <a:pt x="98418" y="506963"/>
                </a:cubicBezTo>
                <a:cubicBezTo>
                  <a:pt x="99906" y="509804"/>
                  <a:pt x="100658" y="513349"/>
                  <a:pt x="100658" y="517598"/>
                </a:cubicBezTo>
                <a:cubicBezTo>
                  <a:pt x="100658" y="522733"/>
                  <a:pt x="99306" y="527101"/>
                  <a:pt x="96598" y="530701"/>
                </a:cubicBezTo>
                <a:cubicBezTo>
                  <a:pt x="93884" y="534302"/>
                  <a:pt x="89928" y="536581"/>
                  <a:pt x="84722" y="537538"/>
                </a:cubicBezTo>
                <a:lnTo>
                  <a:pt x="103474" y="568264"/>
                </a:lnTo>
                <a:lnTo>
                  <a:pt x="83986" y="568264"/>
                </a:lnTo>
                <a:lnTo>
                  <a:pt x="68562" y="539184"/>
                </a:lnTo>
                <a:lnTo>
                  <a:pt x="60548" y="539184"/>
                </a:lnTo>
                <a:lnTo>
                  <a:pt x="60548" y="568264"/>
                </a:lnTo>
                <a:lnTo>
                  <a:pt x="44286" y="568264"/>
                </a:lnTo>
                <a:close/>
                <a:moveTo>
                  <a:pt x="308004" y="493645"/>
                </a:moveTo>
                <a:cubicBezTo>
                  <a:pt x="312166" y="493645"/>
                  <a:pt x="316202" y="494223"/>
                  <a:pt x="320086" y="495386"/>
                </a:cubicBezTo>
                <a:cubicBezTo>
                  <a:pt x="323972" y="496557"/>
                  <a:pt x="327494" y="498512"/>
                  <a:pt x="330610" y="501249"/>
                </a:cubicBezTo>
                <a:lnTo>
                  <a:pt x="319462" y="513277"/>
                </a:lnTo>
                <a:cubicBezTo>
                  <a:pt x="318132" y="511631"/>
                  <a:pt x="316352" y="510412"/>
                  <a:pt x="314096" y="509629"/>
                </a:cubicBezTo>
                <a:cubicBezTo>
                  <a:pt x="311834" y="508838"/>
                  <a:pt x="309698" y="508442"/>
                  <a:pt x="307686" y="508442"/>
                </a:cubicBezTo>
                <a:cubicBezTo>
                  <a:pt x="306500" y="508442"/>
                  <a:pt x="305298" y="508585"/>
                  <a:pt x="304046" y="508854"/>
                </a:cubicBezTo>
                <a:cubicBezTo>
                  <a:pt x="302782" y="509131"/>
                  <a:pt x="301610" y="509558"/>
                  <a:pt x="300502" y="510136"/>
                </a:cubicBezTo>
                <a:cubicBezTo>
                  <a:pt x="299394" y="510721"/>
                  <a:pt x="298484" y="511489"/>
                  <a:pt x="297788" y="512454"/>
                </a:cubicBezTo>
                <a:cubicBezTo>
                  <a:pt x="297100" y="513411"/>
                  <a:pt x="296750" y="514575"/>
                  <a:pt x="296750" y="515944"/>
                </a:cubicBezTo>
                <a:cubicBezTo>
                  <a:pt x="296750" y="518143"/>
                  <a:pt x="297574" y="519821"/>
                  <a:pt x="299252" y="520984"/>
                </a:cubicBezTo>
                <a:cubicBezTo>
                  <a:pt x="300906" y="522147"/>
                  <a:pt x="303018" y="523144"/>
                  <a:pt x="305550" y="523967"/>
                </a:cubicBezTo>
                <a:cubicBezTo>
                  <a:pt x="308090" y="524782"/>
                  <a:pt x="310822" y="525605"/>
                  <a:pt x="313726" y="526428"/>
                </a:cubicBezTo>
                <a:cubicBezTo>
                  <a:pt x="316644" y="527251"/>
                  <a:pt x="319374" y="528414"/>
                  <a:pt x="321914" y="529926"/>
                </a:cubicBezTo>
                <a:cubicBezTo>
                  <a:pt x="324446" y="531429"/>
                  <a:pt x="326542" y="533455"/>
                  <a:pt x="328222" y="535987"/>
                </a:cubicBezTo>
                <a:cubicBezTo>
                  <a:pt x="329874" y="538527"/>
                  <a:pt x="330714" y="541914"/>
                  <a:pt x="330714" y="546163"/>
                </a:cubicBezTo>
                <a:cubicBezTo>
                  <a:pt x="330714" y="550206"/>
                  <a:pt x="329946" y="553735"/>
                  <a:pt x="328418" y="556750"/>
                </a:cubicBezTo>
                <a:cubicBezTo>
                  <a:pt x="326898" y="559765"/>
                  <a:pt x="324826" y="562265"/>
                  <a:pt x="322222" y="564252"/>
                </a:cubicBezTo>
                <a:cubicBezTo>
                  <a:pt x="319620" y="566238"/>
                  <a:pt x="316590" y="567717"/>
                  <a:pt x="313162" y="568675"/>
                </a:cubicBezTo>
                <a:cubicBezTo>
                  <a:pt x="309714" y="569632"/>
                  <a:pt x="306090" y="570115"/>
                  <a:pt x="302266" y="570115"/>
                </a:cubicBezTo>
                <a:cubicBezTo>
                  <a:pt x="297472" y="570115"/>
                  <a:pt x="293032" y="569395"/>
                  <a:pt x="288934" y="567955"/>
                </a:cubicBezTo>
                <a:cubicBezTo>
                  <a:pt x="284834" y="566515"/>
                  <a:pt x="281006" y="564188"/>
                  <a:pt x="277476" y="560968"/>
                </a:cubicBezTo>
                <a:lnTo>
                  <a:pt x="289036" y="548426"/>
                </a:lnTo>
                <a:cubicBezTo>
                  <a:pt x="290698" y="550618"/>
                  <a:pt x="292802" y="552311"/>
                  <a:pt x="295342" y="553514"/>
                </a:cubicBezTo>
                <a:cubicBezTo>
                  <a:pt x="297874" y="554709"/>
                  <a:pt x="300502" y="555310"/>
                  <a:pt x="303208" y="555310"/>
                </a:cubicBezTo>
                <a:cubicBezTo>
                  <a:pt x="304530" y="555310"/>
                  <a:pt x="305874" y="555160"/>
                  <a:pt x="307220" y="554851"/>
                </a:cubicBezTo>
                <a:cubicBezTo>
                  <a:pt x="308574" y="554542"/>
                  <a:pt x="309792" y="554076"/>
                  <a:pt x="310868" y="553458"/>
                </a:cubicBezTo>
                <a:cubicBezTo>
                  <a:pt x="311944" y="552841"/>
                  <a:pt x="312814" y="552058"/>
                  <a:pt x="313470" y="551100"/>
                </a:cubicBezTo>
                <a:cubicBezTo>
                  <a:pt x="314120" y="550135"/>
                  <a:pt x="314452" y="549011"/>
                  <a:pt x="314452" y="547706"/>
                </a:cubicBezTo>
                <a:cubicBezTo>
                  <a:pt x="314452" y="545514"/>
                  <a:pt x="313606" y="543781"/>
                  <a:pt x="311912" y="542515"/>
                </a:cubicBezTo>
                <a:cubicBezTo>
                  <a:pt x="310194" y="541249"/>
                  <a:pt x="308066" y="540165"/>
                  <a:pt x="305494" y="539279"/>
                </a:cubicBezTo>
                <a:cubicBezTo>
                  <a:pt x="302922" y="538392"/>
                  <a:pt x="300154" y="537498"/>
                  <a:pt x="297162" y="536604"/>
                </a:cubicBezTo>
                <a:cubicBezTo>
                  <a:pt x="294172" y="535718"/>
                  <a:pt x="291402" y="534515"/>
                  <a:pt x="288830" y="533004"/>
                </a:cubicBezTo>
                <a:cubicBezTo>
                  <a:pt x="286258" y="531500"/>
                  <a:pt x="284122" y="529514"/>
                  <a:pt x="282422" y="527045"/>
                </a:cubicBezTo>
                <a:cubicBezTo>
                  <a:pt x="280720" y="524584"/>
                  <a:pt x="279866" y="521324"/>
                  <a:pt x="279866" y="517281"/>
                </a:cubicBezTo>
                <a:cubicBezTo>
                  <a:pt x="279866" y="513380"/>
                  <a:pt x="280642" y="509954"/>
                  <a:pt x="282208" y="507002"/>
                </a:cubicBezTo>
                <a:cubicBezTo>
                  <a:pt x="283774" y="504058"/>
                  <a:pt x="285862" y="501590"/>
                  <a:pt x="288466" y="499604"/>
                </a:cubicBezTo>
                <a:cubicBezTo>
                  <a:pt x="291062" y="497617"/>
                  <a:pt x="294070" y="496130"/>
                  <a:pt x="297472" y="495133"/>
                </a:cubicBezTo>
                <a:cubicBezTo>
                  <a:pt x="300882" y="494144"/>
                  <a:pt x="304386" y="493645"/>
                  <a:pt x="308004" y="493645"/>
                </a:cubicBezTo>
                <a:close/>
                <a:moveTo>
                  <a:pt x="211470" y="475207"/>
                </a:moveTo>
                <a:lnTo>
                  <a:pt x="193438" y="490007"/>
                </a:lnTo>
                <a:lnTo>
                  <a:pt x="179678" y="490008"/>
                </a:lnTo>
                <a:lnTo>
                  <a:pt x="190204" y="475209"/>
                </a:lnTo>
                <a:close/>
                <a:moveTo>
                  <a:pt x="183374" y="177169"/>
                </a:moveTo>
                <a:cubicBezTo>
                  <a:pt x="134874" y="176046"/>
                  <a:pt x="91038" y="189252"/>
                  <a:pt x="79834" y="217192"/>
                </a:cubicBezTo>
                <a:cubicBezTo>
                  <a:pt x="66446" y="250292"/>
                  <a:pt x="104300" y="268943"/>
                  <a:pt x="137106" y="284270"/>
                </a:cubicBezTo>
                <a:cubicBezTo>
                  <a:pt x="163218" y="296456"/>
                  <a:pt x="183768" y="308024"/>
                  <a:pt x="176560" y="323241"/>
                </a:cubicBezTo>
                <a:cubicBezTo>
                  <a:pt x="170902" y="335007"/>
                  <a:pt x="152482" y="340570"/>
                  <a:pt x="125656" y="339968"/>
                </a:cubicBezTo>
                <a:cubicBezTo>
                  <a:pt x="102456" y="339446"/>
                  <a:pt x="73478" y="332839"/>
                  <a:pt x="50658" y="321516"/>
                </a:cubicBezTo>
                <a:lnTo>
                  <a:pt x="37088" y="350508"/>
                </a:lnTo>
                <a:cubicBezTo>
                  <a:pt x="53878" y="358168"/>
                  <a:pt x="88474" y="368621"/>
                  <a:pt x="118014" y="369333"/>
                </a:cubicBezTo>
                <a:cubicBezTo>
                  <a:pt x="173466" y="370528"/>
                  <a:pt x="209390" y="356823"/>
                  <a:pt x="223752" y="326967"/>
                </a:cubicBezTo>
                <a:cubicBezTo>
                  <a:pt x="240774" y="291755"/>
                  <a:pt x="198574" y="272464"/>
                  <a:pt x="164658" y="256329"/>
                </a:cubicBezTo>
                <a:cubicBezTo>
                  <a:pt x="138118" y="243677"/>
                  <a:pt x="120054" y="237062"/>
                  <a:pt x="124414" y="224346"/>
                </a:cubicBezTo>
                <a:cubicBezTo>
                  <a:pt x="129542" y="209295"/>
                  <a:pt x="156254" y="203606"/>
                  <a:pt x="180446" y="204136"/>
                </a:cubicBezTo>
                <a:cubicBezTo>
                  <a:pt x="192678" y="204437"/>
                  <a:pt x="201350" y="205980"/>
                  <a:pt x="211282" y="208227"/>
                </a:cubicBezTo>
                <a:lnTo>
                  <a:pt x="220050" y="180991"/>
                </a:lnTo>
                <a:cubicBezTo>
                  <a:pt x="207444" y="178696"/>
                  <a:pt x="198446" y="177533"/>
                  <a:pt x="183374" y="177169"/>
                </a:cubicBezTo>
                <a:close/>
                <a:moveTo>
                  <a:pt x="547008" y="176671"/>
                </a:moveTo>
                <a:cubicBezTo>
                  <a:pt x="500282" y="176671"/>
                  <a:pt x="459682" y="192536"/>
                  <a:pt x="433378" y="220468"/>
                </a:cubicBezTo>
                <a:cubicBezTo>
                  <a:pt x="432580" y="221331"/>
                  <a:pt x="431710" y="221299"/>
                  <a:pt x="431194" y="221299"/>
                </a:cubicBezTo>
                <a:cubicBezTo>
                  <a:pt x="430372" y="221299"/>
                  <a:pt x="429858" y="221149"/>
                  <a:pt x="430064" y="220468"/>
                </a:cubicBezTo>
                <a:lnTo>
                  <a:pt x="443262" y="179686"/>
                </a:lnTo>
                <a:lnTo>
                  <a:pt x="404670" y="179686"/>
                </a:lnTo>
                <a:lnTo>
                  <a:pt x="362488" y="310200"/>
                </a:lnTo>
                <a:cubicBezTo>
                  <a:pt x="349076" y="271712"/>
                  <a:pt x="321452" y="221006"/>
                  <a:pt x="287680" y="179686"/>
                </a:cubicBezTo>
                <a:lnTo>
                  <a:pt x="246312" y="179686"/>
                </a:lnTo>
                <a:lnTo>
                  <a:pt x="215358" y="274719"/>
                </a:lnTo>
                <a:cubicBezTo>
                  <a:pt x="230914" y="286026"/>
                  <a:pt x="235826" y="294327"/>
                  <a:pt x="239894" y="306054"/>
                </a:cubicBezTo>
                <a:cubicBezTo>
                  <a:pt x="240162" y="306718"/>
                  <a:pt x="240638" y="306916"/>
                  <a:pt x="241374" y="306916"/>
                </a:cubicBezTo>
                <a:cubicBezTo>
                  <a:pt x="242142" y="306916"/>
                  <a:pt x="242474" y="306687"/>
                  <a:pt x="242688" y="306054"/>
                </a:cubicBezTo>
                <a:cubicBezTo>
                  <a:pt x="243004" y="305112"/>
                  <a:pt x="269710" y="223475"/>
                  <a:pt x="269710" y="223475"/>
                </a:cubicBezTo>
                <a:cubicBezTo>
                  <a:pt x="296954" y="261892"/>
                  <a:pt x="323968" y="312447"/>
                  <a:pt x="338434" y="365899"/>
                </a:cubicBezTo>
                <a:lnTo>
                  <a:pt x="382870" y="365899"/>
                </a:lnTo>
                <a:lnTo>
                  <a:pt x="404806" y="298204"/>
                </a:lnTo>
                <a:cubicBezTo>
                  <a:pt x="405034" y="297540"/>
                  <a:pt x="405542" y="297381"/>
                  <a:pt x="406246" y="297381"/>
                </a:cubicBezTo>
                <a:cubicBezTo>
                  <a:pt x="406966" y="297381"/>
                  <a:pt x="407528" y="297603"/>
                  <a:pt x="407582" y="298204"/>
                </a:cubicBezTo>
                <a:cubicBezTo>
                  <a:pt x="414302" y="340680"/>
                  <a:pt x="457118" y="369254"/>
                  <a:pt x="517802" y="369254"/>
                </a:cubicBezTo>
                <a:cubicBezTo>
                  <a:pt x="557112" y="369254"/>
                  <a:pt x="592538" y="359094"/>
                  <a:pt x="601362" y="354425"/>
                </a:cubicBezTo>
                <a:lnTo>
                  <a:pt x="624332" y="282972"/>
                </a:lnTo>
                <a:lnTo>
                  <a:pt x="712702" y="282972"/>
                </a:lnTo>
                <a:lnTo>
                  <a:pt x="721652" y="255269"/>
                </a:lnTo>
                <a:lnTo>
                  <a:pt x="633322" y="255269"/>
                </a:lnTo>
                <a:lnTo>
                  <a:pt x="648554" y="208378"/>
                </a:lnTo>
                <a:lnTo>
                  <a:pt x="753874" y="208378"/>
                </a:lnTo>
                <a:lnTo>
                  <a:pt x="763006" y="179654"/>
                </a:lnTo>
                <a:lnTo>
                  <a:pt x="615130" y="179654"/>
                </a:lnTo>
                <a:lnTo>
                  <a:pt x="564962" y="334437"/>
                </a:lnTo>
                <a:cubicBezTo>
                  <a:pt x="554302" y="337096"/>
                  <a:pt x="541136" y="338362"/>
                  <a:pt x="527400" y="338362"/>
                </a:cubicBezTo>
                <a:cubicBezTo>
                  <a:pt x="497742" y="338362"/>
                  <a:pt x="474020" y="331446"/>
                  <a:pt x="460568" y="315984"/>
                </a:cubicBezTo>
                <a:cubicBezTo>
                  <a:pt x="450494" y="304337"/>
                  <a:pt x="446490" y="289350"/>
                  <a:pt x="448952" y="272590"/>
                </a:cubicBezTo>
                <a:cubicBezTo>
                  <a:pt x="454910" y="232717"/>
                  <a:pt x="494300" y="207555"/>
                  <a:pt x="546992" y="207555"/>
                </a:cubicBezTo>
                <a:cubicBezTo>
                  <a:pt x="558054" y="207555"/>
                  <a:pt x="569472" y="208203"/>
                  <a:pt x="579704" y="209501"/>
                </a:cubicBezTo>
                <a:lnTo>
                  <a:pt x="590126" y="179409"/>
                </a:lnTo>
                <a:cubicBezTo>
                  <a:pt x="577434" y="177517"/>
                  <a:pt x="562058" y="176671"/>
                  <a:pt x="547008" y="176671"/>
                </a:cubicBezTo>
                <a:close/>
                <a:moveTo>
                  <a:pt x="71184" y="0"/>
                </a:moveTo>
                <a:cubicBezTo>
                  <a:pt x="231062" y="0"/>
                  <a:pt x="583138" y="21634"/>
                  <a:pt x="818632" y="170427"/>
                </a:cubicBezTo>
                <a:cubicBezTo>
                  <a:pt x="826030" y="175072"/>
                  <a:pt x="827764" y="179385"/>
                  <a:pt x="825050" y="187970"/>
                </a:cubicBezTo>
                <a:cubicBezTo>
                  <a:pt x="823776" y="192038"/>
                  <a:pt x="750518" y="418195"/>
                  <a:pt x="750518" y="418195"/>
                </a:cubicBezTo>
                <a:cubicBezTo>
                  <a:pt x="747464" y="426669"/>
                  <a:pt x="742258" y="427239"/>
                  <a:pt x="735778" y="427239"/>
                </a:cubicBezTo>
                <a:lnTo>
                  <a:pt x="12810" y="427239"/>
                </a:lnTo>
                <a:cubicBezTo>
                  <a:pt x="5042" y="427239"/>
                  <a:pt x="0" y="420956"/>
                  <a:pt x="0" y="414009"/>
                </a:cubicBezTo>
                <a:lnTo>
                  <a:pt x="0" y="14521"/>
                </a:lnTo>
                <a:cubicBezTo>
                  <a:pt x="0" y="5595"/>
                  <a:pt x="5958" y="1409"/>
                  <a:pt x="15154" y="1005"/>
                </a:cubicBezTo>
                <a:cubicBezTo>
                  <a:pt x="29278" y="420"/>
                  <a:pt x="48222" y="0"/>
                  <a:pt x="7118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/>
              <a:t>Cliquez sur l'icône pour ajouter un graphique SmartArt07</a:t>
            </a:r>
          </a:p>
        </p:txBody>
      </p:sp>
    </p:spTree>
    <p:extLst>
      <p:ext uri="{BB962C8B-B14F-4D97-AF65-F5344CB8AC3E}">
        <p14:creationId xmlns:p14="http://schemas.microsoft.com/office/powerpoint/2010/main" val="301549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t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2 octobre 2024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BD1FBDD-510F-453F-9AD6-ADF5CD54776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/>
              <a:t>L'économie circulaire chez SNCF Réseau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8A41333-3304-4F0A-881C-6377E82C7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pour une image  10">
            <a:extLst>
              <a:ext uri="{FF2B5EF4-FFF2-40B4-BE49-F238E27FC236}">
                <a16:creationId xmlns:a16="http://schemas.microsoft.com/office/drawing/2014/main" id="{1B53E381-A93D-480B-AD7D-F72E61B2CA2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719664" y="1788160"/>
            <a:ext cx="2557357" cy="31089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612000" rIns="72000" anchor="ctr" anchorCtr="0">
            <a:noAutofit/>
          </a:bodyPr>
          <a:lstStyle>
            <a:lvl1pPr algn="ctr">
              <a:defRPr sz="933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4AC550AE-6103-4F1B-8C6A-27A8F3269C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19668" y="1267886"/>
            <a:ext cx="10752667" cy="45931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133" b="0">
                <a:solidFill>
                  <a:srgbClr val="747678"/>
                </a:solidFill>
                <a:latin typeface="+mn-lt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37">
            <a:extLst>
              <a:ext uri="{FF2B5EF4-FFF2-40B4-BE49-F238E27FC236}">
                <a16:creationId xmlns:a16="http://schemas.microsoft.com/office/drawing/2014/main" id="{116C16D7-8F26-414F-8AE2-345F766D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9665" y="5142287"/>
            <a:ext cx="2557356" cy="71331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  <a:lvl2pPr>
              <a:spcBef>
                <a:spcPts val="267"/>
              </a:spcBef>
              <a:defRPr sz="1467">
                <a:solidFill>
                  <a:srgbClr val="82786F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4FDDD8B9-9279-4154-AFB0-3FBA43FEE715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759674" y="4925560"/>
            <a:ext cx="108273" cy="188291"/>
          </a:xfrm>
          <a:custGeom>
            <a:avLst/>
            <a:gdLst>
              <a:gd name="T0" fmla="*/ 198 w 843"/>
              <a:gd name="T1" fmla="*/ 0 h 1466"/>
              <a:gd name="T2" fmla="*/ 0 w 843"/>
              <a:gd name="T3" fmla="*/ 169 h 1466"/>
              <a:gd name="T4" fmla="*/ 393 w 843"/>
              <a:gd name="T5" fmla="*/ 601 h 1466"/>
              <a:gd name="T6" fmla="*/ 517 w 843"/>
              <a:gd name="T7" fmla="*/ 733 h 1466"/>
              <a:gd name="T8" fmla="*/ 393 w 843"/>
              <a:gd name="T9" fmla="*/ 866 h 1466"/>
              <a:gd name="T10" fmla="*/ 0 w 843"/>
              <a:gd name="T11" fmla="*/ 1296 h 1466"/>
              <a:gd name="T12" fmla="*/ 198 w 843"/>
              <a:gd name="T13" fmla="*/ 1466 h 1466"/>
              <a:gd name="T14" fmla="*/ 843 w 843"/>
              <a:gd name="T15" fmla="*/ 733 h 1466"/>
              <a:gd name="T16" fmla="*/ 198 w 843"/>
              <a:gd name="T17" fmla="*/ 0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3" h="1466">
                <a:moveTo>
                  <a:pt x="198" y="0"/>
                </a:moveTo>
                <a:lnTo>
                  <a:pt x="0" y="169"/>
                </a:lnTo>
                <a:lnTo>
                  <a:pt x="393" y="601"/>
                </a:lnTo>
                <a:lnTo>
                  <a:pt x="517" y="733"/>
                </a:lnTo>
                <a:lnTo>
                  <a:pt x="393" y="866"/>
                </a:lnTo>
                <a:lnTo>
                  <a:pt x="0" y="1296"/>
                </a:lnTo>
                <a:lnTo>
                  <a:pt x="198" y="1466"/>
                </a:lnTo>
                <a:lnTo>
                  <a:pt x="843" y="733"/>
                </a:lnTo>
                <a:lnTo>
                  <a:pt x="19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none" lIns="240000" tIns="4800" rIns="0" bIns="0" numCol="1" anchor="ctr" anchorCtr="0" compatLnSpc="1">
            <a:prstTxWarp prst="textNoShape">
              <a:avLst/>
            </a:prstTxWarp>
          </a:bodyPr>
          <a:lstStyle/>
          <a:p>
            <a:pPr marL="0" lvl="2">
              <a:lnSpc>
                <a:spcPct val="90000"/>
              </a:lnSpc>
              <a:buSzPct val="100000"/>
            </a:pPr>
            <a:endParaRPr lang="fr-FR" sz="1400">
              <a:solidFill>
                <a:srgbClr val="FFB612"/>
              </a:solidFill>
              <a:latin typeface="Avenir LT Std 65 Medium"/>
            </a:endParaRPr>
          </a:p>
        </p:txBody>
      </p:sp>
      <p:sp>
        <p:nvSpPr>
          <p:cNvPr id="20" name="Espace réservé pour une image  10">
            <a:extLst>
              <a:ext uri="{FF2B5EF4-FFF2-40B4-BE49-F238E27FC236}">
                <a16:creationId xmlns:a16="http://schemas.microsoft.com/office/drawing/2014/main" id="{B8A90636-81FB-49A3-874B-1CEA6910692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 bwMode="gray">
          <a:xfrm>
            <a:off x="8923455" y="1788160"/>
            <a:ext cx="2548885" cy="31089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612000" rIns="72000" anchor="ctr" anchorCtr="0">
            <a:noAutofit/>
          </a:bodyPr>
          <a:lstStyle>
            <a:lvl1pPr algn="ctr">
              <a:defRPr sz="933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</a:t>
            </a:r>
          </a:p>
        </p:txBody>
      </p:sp>
      <p:sp>
        <p:nvSpPr>
          <p:cNvPr id="21" name="Espace réservé du texte 37">
            <a:extLst>
              <a:ext uri="{FF2B5EF4-FFF2-40B4-BE49-F238E27FC236}">
                <a16:creationId xmlns:a16="http://schemas.microsoft.com/office/drawing/2014/main" id="{9DF84842-A2BA-4A83-B753-45EF1D546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923455" y="5142287"/>
            <a:ext cx="2548884" cy="71331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  <a:lvl2pPr>
              <a:spcBef>
                <a:spcPts val="267"/>
              </a:spcBef>
              <a:defRPr sz="1467">
                <a:solidFill>
                  <a:srgbClr val="82786F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A918F611-1F5A-42C9-A82B-E21A4680D96D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6228869" y="4925560"/>
            <a:ext cx="108273" cy="188291"/>
          </a:xfrm>
          <a:custGeom>
            <a:avLst/>
            <a:gdLst>
              <a:gd name="T0" fmla="*/ 198 w 843"/>
              <a:gd name="T1" fmla="*/ 0 h 1466"/>
              <a:gd name="T2" fmla="*/ 0 w 843"/>
              <a:gd name="T3" fmla="*/ 169 h 1466"/>
              <a:gd name="T4" fmla="*/ 393 w 843"/>
              <a:gd name="T5" fmla="*/ 601 h 1466"/>
              <a:gd name="T6" fmla="*/ 517 w 843"/>
              <a:gd name="T7" fmla="*/ 733 h 1466"/>
              <a:gd name="T8" fmla="*/ 393 w 843"/>
              <a:gd name="T9" fmla="*/ 866 h 1466"/>
              <a:gd name="T10" fmla="*/ 0 w 843"/>
              <a:gd name="T11" fmla="*/ 1296 h 1466"/>
              <a:gd name="T12" fmla="*/ 198 w 843"/>
              <a:gd name="T13" fmla="*/ 1466 h 1466"/>
              <a:gd name="T14" fmla="*/ 843 w 843"/>
              <a:gd name="T15" fmla="*/ 733 h 1466"/>
              <a:gd name="T16" fmla="*/ 198 w 843"/>
              <a:gd name="T17" fmla="*/ 0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3" h="1466">
                <a:moveTo>
                  <a:pt x="198" y="0"/>
                </a:moveTo>
                <a:lnTo>
                  <a:pt x="0" y="169"/>
                </a:lnTo>
                <a:lnTo>
                  <a:pt x="393" y="601"/>
                </a:lnTo>
                <a:lnTo>
                  <a:pt x="517" y="733"/>
                </a:lnTo>
                <a:lnTo>
                  <a:pt x="393" y="866"/>
                </a:lnTo>
                <a:lnTo>
                  <a:pt x="0" y="1296"/>
                </a:lnTo>
                <a:lnTo>
                  <a:pt x="198" y="1466"/>
                </a:lnTo>
                <a:lnTo>
                  <a:pt x="843" y="733"/>
                </a:lnTo>
                <a:lnTo>
                  <a:pt x="19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none" lIns="240000" tIns="4800" rIns="0" bIns="0" numCol="1" anchor="ctr" anchorCtr="0" compatLnSpc="1">
            <a:prstTxWarp prst="textNoShape">
              <a:avLst/>
            </a:prstTxWarp>
          </a:bodyPr>
          <a:lstStyle/>
          <a:p>
            <a:pPr marL="0" lvl="2">
              <a:lnSpc>
                <a:spcPct val="90000"/>
              </a:lnSpc>
              <a:buSzPct val="100000"/>
            </a:pPr>
            <a:endParaRPr lang="fr-FR" sz="1400">
              <a:solidFill>
                <a:srgbClr val="FFB612"/>
              </a:solidFill>
              <a:latin typeface="Avenir LT Std 65 Medium"/>
            </a:endParaRPr>
          </a:p>
        </p:txBody>
      </p:sp>
      <p:sp>
        <p:nvSpPr>
          <p:cNvPr id="23" name="Espace réservé pour une image  10">
            <a:extLst>
              <a:ext uri="{FF2B5EF4-FFF2-40B4-BE49-F238E27FC236}">
                <a16:creationId xmlns:a16="http://schemas.microsoft.com/office/drawing/2014/main" id="{90CB5F40-D60B-44A9-8D42-8CFA5F2CF8C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3457086" y="1788160"/>
            <a:ext cx="2557357" cy="31089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612000" rIns="72000" anchor="ctr" anchorCtr="0">
            <a:noAutofit/>
          </a:bodyPr>
          <a:lstStyle>
            <a:lvl1pPr algn="ctr">
              <a:defRPr sz="933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</a:t>
            </a:r>
          </a:p>
        </p:txBody>
      </p:sp>
      <p:sp>
        <p:nvSpPr>
          <p:cNvPr id="24" name="Espace réservé du texte 37">
            <a:extLst>
              <a:ext uri="{FF2B5EF4-FFF2-40B4-BE49-F238E27FC236}">
                <a16:creationId xmlns:a16="http://schemas.microsoft.com/office/drawing/2014/main" id="{9AD5186A-AA79-4DF8-899C-BA4EBE097A3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457086" y="5142287"/>
            <a:ext cx="2557356" cy="71331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  <a:lvl2pPr>
              <a:spcBef>
                <a:spcPts val="267"/>
              </a:spcBef>
              <a:defRPr sz="1467">
                <a:solidFill>
                  <a:srgbClr val="82786F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5" name="Espace réservé pour une image  10">
            <a:extLst>
              <a:ext uri="{FF2B5EF4-FFF2-40B4-BE49-F238E27FC236}">
                <a16:creationId xmlns:a16="http://schemas.microsoft.com/office/drawing/2014/main" id="{5D551FF4-1F75-4BDA-A561-185AE5039B52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 bwMode="gray">
          <a:xfrm>
            <a:off x="6194507" y="1788160"/>
            <a:ext cx="2548885" cy="31089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612000" rIns="72000" anchor="ctr" anchorCtr="0">
            <a:noAutofit/>
          </a:bodyPr>
          <a:lstStyle>
            <a:lvl1pPr algn="ctr">
              <a:defRPr sz="933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</a:t>
            </a:r>
          </a:p>
        </p:txBody>
      </p:sp>
      <p:sp>
        <p:nvSpPr>
          <p:cNvPr id="26" name="Espace réservé du texte 37">
            <a:extLst>
              <a:ext uri="{FF2B5EF4-FFF2-40B4-BE49-F238E27FC236}">
                <a16:creationId xmlns:a16="http://schemas.microsoft.com/office/drawing/2014/main" id="{CAE86C34-F944-42EF-A0EB-CBDD1243F09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194507" y="5142287"/>
            <a:ext cx="2548884" cy="71331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  <a:lvl2pPr>
              <a:spcBef>
                <a:spcPts val="267"/>
              </a:spcBef>
              <a:defRPr sz="1467">
                <a:solidFill>
                  <a:srgbClr val="82786F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7" name="Freeform 9">
            <a:extLst>
              <a:ext uri="{FF2B5EF4-FFF2-40B4-BE49-F238E27FC236}">
                <a16:creationId xmlns:a16="http://schemas.microsoft.com/office/drawing/2014/main" id="{8266F254-EFC8-489A-BF40-1F395215B1A0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3494272" y="4925561"/>
            <a:ext cx="108273" cy="188291"/>
          </a:xfrm>
          <a:custGeom>
            <a:avLst/>
            <a:gdLst>
              <a:gd name="T0" fmla="*/ 198 w 843"/>
              <a:gd name="T1" fmla="*/ 0 h 1466"/>
              <a:gd name="T2" fmla="*/ 0 w 843"/>
              <a:gd name="T3" fmla="*/ 169 h 1466"/>
              <a:gd name="T4" fmla="*/ 393 w 843"/>
              <a:gd name="T5" fmla="*/ 601 h 1466"/>
              <a:gd name="T6" fmla="*/ 517 w 843"/>
              <a:gd name="T7" fmla="*/ 733 h 1466"/>
              <a:gd name="T8" fmla="*/ 393 w 843"/>
              <a:gd name="T9" fmla="*/ 866 h 1466"/>
              <a:gd name="T10" fmla="*/ 0 w 843"/>
              <a:gd name="T11" fmla="*/ 1296 h 1466"/>
              <a:gd name="T12" fmla="*/ 198 w 843"/>
              <a:gd name="T13" fmla="*/ 1466 h 1466"/>
              <a:gd name="T14" fmla="*/ 843 w 843"/>
              <a:gd name="T15" fmla="*/ 733 h 1466"/>
              <a:gd name="T16" fmla="*/ 198 w 843"/>
              <a:gd name="T17" fmla="*/ 0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3" h="1466">
                <a:moveTo>
                  <a:pt x="198" y="0"/>
                </a:moveTo>
                <a:lnTo>
                  <a:pt x="0" y="169"/>
                </a:lnTo>
                <a:lnTo>
                  <a:pt x="393" y="601"/>
                </a:lnTo>
                <a:lnTo>
                  <a:pt x="517" y="733"/>
                </a:lnTo>
                <a:lnTo>
                  <a:pt x="393" y="866"/>
                </a:lnTo>
                <a:lnTo>
                  <a:pt x="0" y="1296"/>
                </a:lnTo>
                <a:lnTo>
                  <a:pt x="198" y="1466"/>
                </a:lnTo>
                <a:lnTo>
                  <a:pt x="843" y="733"/>
                </a:lnTo>
                <a:lnTo>
                  <a:pt x="19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none" lIns="240000" tIns="4800" rIns="0" bIns="0" numCol="1" anchor="ctr" anchorCtr="0" compatLnSpc="1">
            <a:prstTxWarp prst="textNoShape">
              <a:avLst/>
            </a:prstTxWarp>
          </a:bodyPr>
          <a:lstStyle/>
          <a:p>
            <a:pPr marL="0" lvl="2">
              <a:lnSpc>
                <a:spcPct val="90000"/>
              </a:lnSpc>
              <a:buSzPct val="100000"/>
            </a:pPr>
            <a:endParaRPr lang="fr-FR" sz="1400">
              <a:solidFill>
                <a:srgbClr val="FFB612"/>
              </a:solidFill>
              <a:latin typeface="Avenir LT Std 65 Medium"/>
            </a:endParaRPr>
          </a:p>
        </p:txBody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E585C335-B988-465F-90EE-370B14D5C9AD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8963465" y="4925563"/>
            <a:ext cx="108273" cy="188291"/>
          </a:xfrm>
          <a:custGeom>
            <a:avLst/>
            <a:gdLst>
              <a:gd name="T0" fmla="*/ 198 w 843"/>
              <a:gd name="T1" fmla="*/ 0 h 1466"/>
              <a:gd name="T2" fmla="*/ 0 w 843"/>
              <a:gd name="T3" fmla="*/ 169 h 1466"/>
              <a:gd name="T4" fmla="*/ 393 w 843"/>
              <a:gd name="T5" fmla="*/ 601 h 1466"/>
              <a:gd name="T6" fmla="*/ 517 w 843"/>
              <a:gd name="T7" fmla="*/ 733 h 1466"/>
              <a:gd name="T8" fmla="*/ 393 w 843"/>
              <a:gd name="T9" fmla="*/ 866 h 1466"/>
              <a:gd name="T10" fmla="*/ 0 w 843"/>
              <a:gd name="T11" fmla="*/ 1296 h 1466"/>
              <a:gd name="T12" fmla="*/ 198 w 843"/>
              <a:gd name="T13" fmla="*/ 1466 h 1466"/>
              <a:gd name="T14" fmla="*/ 843 w 843"/>
              <a:gd name="T15" fmla="*/ 733 h 1466"/>
              <a:gd name="T16" fmla="*/ 198 w 843"/>
              <a:gd name="T17" fmla="*/ 0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3" h="1466">
                <a:moveTo>
                  <a:pt x="198" y="0"/>
                </a:moveTo>
                <a:lnTo>
                  <a:pt x="0" y="169"/>
                </a:lnTo>
                <a:lnTo>
                  <a:pt x="393" y="601"/>
                </a:lnTo>
                <a:lnTo>
                  <a:pt x="517" y="733"/>
                </a:lnTo>
                <a:lnTo>
                  <a:pt x="393" y="866"/>
                </a:lnTo>
                <a:lnTo>
                  <a:pt x="0" y="1296"/>
                </a:lnTo>
                <a:lnTo>
                  <a:pt x="198" y="1466"/>
                </a:lnTo>
                <a:lnTo>
                  <a:pt x="843" y="733"/>
                </a:lnTo>
                <a:lnTo>
                  <a:pt x="19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none" lIns="240000" tIns="4800" rIns="0" bIns="0" numCol="1" anchor="ctr" anchorCtr="0" compatLnSpc="1">
            <a:prstTxWarp prst="textNoShape">
              <a:avLst/>
            </a:prstTxWarp>
          </a:bodyPr>
          <a:lstStyle/>
          <a:p>
            <a:pPr marL="0" lvl="2">
              <a:lnSpc>
                <a:spcPct val="90000"/>
              </a:lnSpc>
              <a:buSzPct val="100000"/>
            </a:pPr>
            <a:endParaRPr lang="fr-FR" sz="1400">
              <a:solidFill>
                <a:srgbClr val="FFB612"/>
              </a:solidFill>
              <a:latin typeface="Avenir LT Std 65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201895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ts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Espace réservé du texte 59">
            <a:extLst>
              <a:ext uri="{FF2B5EF4-FFF2-40B4-BE49-F238E27FC236}">
                <a16:creationId xmlns:a16="http://schemas.microsoft.com/office/drawing/2014/main" id="{397B2D3E-AFE0-4571-9DE7-9E231F20FB2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39981" y="2820193"/>
            <a:ext cx="849907" cy="849907"/>
          </a:xfrm>
          <a:custGeom>
            <a:avLst/>
            <a:gdLst>
              <a:gd name="connsiteX0" fmla="*/ 323143 w 637430"/>
              <a:gd name="connsiteY0" fmla="*/ 220101 h 637430"/>
              <a:gd name="connsiteX1" fmla="*/ 316040 w 637430"/>
              <a:gd name="connsiteY1" fmla="*/ 230839 h 637430"/>
              <a:gd name="connsiteX2" fmla="*/ 316040 w 637430"/>
              <a:gd name="connsiteY2" fmla="*/ 270158 h 637430"/>
              <a:gd name="connsiteX3" fmla="*/ 237594 w 637430"/>
              <a:gd name="connsiteY3" fmla="*/ 270316 h 637430"/>
              <a:gd name="connsiteX4" fmla="*/ 225756 w 637430"/>
              <a:gd name="connsiteY4" fmla="*/ 282791 h 637430"/>
              <a:gd name="connsiteX5" fmla="*/ 225756 w 637430"/>
              <a:gd name="connsiteY5" fmla="*/ 354955 h 637430"/>
              <a:gd name="connsiteX6" fmla="*/ 237594 w 637430"/>
              <a:gd name="connsiteY6" fmla="*/ 367430 h 637430"/>
              <a:gd name="connsiteX7" fmla="*/ 316198 w 637430"/>
              <a:gd name="connsiteY7" fmla="*/ 367272 h 637430"/>
              <a:gd name="connsiteX8" fmla="*/ 316198 w 637430"/>
              <a:gd name="connsiteY8" fmla="*/ 406591 h 637430"/>
              <a:gd name="connsiteX9" fmla="*/ 337033 w 637430"/>
              <a:gd name="connsiteY9" fmla="*/ 413855 h 637430"/>
              <a:gd name="connsiteX10" fmla="*/ 424160 w 637430"/>
              <a:gd name="connsiteY10" fmla="*/ 330163 h 637430"/>
              <a:gd name="connsiteX11" fmla="*/ 429368 w 637430"/>
              <a:gd name="connsiteY11" fmla="*/ 319268 h 637430"/>
              <a:gd name="connsiteX12" fmla="*/ 429684 w 637430"/>
              <a:gd name="connsiteY12" fmla="*/ 319268 h 637430"/>
              <a:gd name="connsiteX13" fmla="*/ 429526 w 637430"/>
              <a:gd name="connsiteY13" fmla="*/ 318636 h 637430"/>
              <a:gd name="connsiteX14" fmla="*/ 429684 w 637430"/>
              <a:gd name="connsiteY14" fmla="*/ 318005 h 637430"/>
              <a:gd name="connsiteX15" fmla="*/ 429368 w 637430"/>
              <a:gd name="connsiteY15" fmla="*/ 318005 h 637430"/>
              <a:gd name="connsiteX16" fmla="*/ 424160 w 637430"/>
              <a:gd name="connsiteY16" fmla="*/ 307267 h 637430"/>
              <a:gd name="connsiteX17" fmla="*/ 336875 w 637430"/>
              <a:gd name="connsiteY17" fmla="*/ 223575 h 637430"/>
              <a:gd name="connsiteX18" fmla="*/ 323143 w 637430"/>
              <a:gd name="connsiteY18" fmla="*/ 220101 h 637430"/>
              <a:gd name="connsiteX19" fmla="*/ 318715 w 637430"/>
              <a:gd name="connsiteY19" fmla="*/ 0 h 637430"/>
              <a:gd name="connsiteX20" fmla="*/ 637430 w 637430"/>
              <a:gd name="connsiteY20" fmla="*/ 318715 h 637430"/>
              <a:gd name="connsiteX21" fmla="*/ 318715 w 637430"/>
              <a:gd name="connsiteY21" fmla="*/ 637430 h 637430"/>
              <a:gd name="connsiteX22" fmla="*/ 0 w 637430"/>
              <a:gd name="connsiteY22" fmla="*/ 318715 h 637430"/>
              <a:gd name="connsiteX23" fmla="*/ 318715 w 637430"/>
              <a:gd name="connsiteY23" fmla="*/ 0 h 63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7430" h="637430">
                <a:moveTo>
                  <a:pt x="323143" y="220101"/>
                </a:moveTo>
                <a:cubicBezTo>
                  <a:pt x="319039" y="221641"/>
                  <a:pt x="316040" y="225549"/>
                  <a:pt x="316040" y="230839"/>
                </a:cubicBezTo>
                <a:cubicBezTo>
                  <a:pt x="316040" y="270158"/>
                  <a:pt x="316040" y="270158"/>
                  <a:pt x="316040" y="270158"/>
                </a:cubicBezTo>
                <a:cubicBezTo>
                  <a:pt x="237594" y="270316"/>
                  <a:pt x="237594" y="270316"/>
                  <a:pt x="237594" y="270316"/>
                </a:cubicBezTo>
                <a:cubicBezTo>
                  <a:pt x="230965" y="270316"/>
                  <a:pt x="225598" y="275843"/>
                  <a:pt x="225756" y="282791"/>
                </a:cubicBezTo>
                <a:cubicBezTo>
                  <a:pt x="225756" y="354955"/>
                  <a:pt x="225756" y="354955"/>
                  <a:pt x="225756" y="354955"/>
                </a:cubicBezTo>
                <a:cubicBezTo>
                  <a:pt x="225756" y="361903"/>
                  <a:pt x="231122" y="367430"/>
                  <a:pt x="237594" y="367430"/>
                </a:cubicBezTo>
                <a:cubicBezTo>
                  <a:pt x="316198" y="367272"/>
                  <a:pt x="316198" y="367272"/>
                  <a:pt x="316198" y="367272"/>
                </a:cubicBezTo>
                <a:cubicBezTo>
                  <a:pt x="316198" y="406591"/>
                  <a:pt x="316198" y="406591"/>
                  <a:pt x="316198" y="406591"/>
                </a:cubicBezTo>
                <a:cubicBezTo>
                  <a:pt x="316198" y="417171"/>
                  <a:pt x="328194" y="422224"/>
                  <a:pt x="337033" y="413855"/>
                </a:cubicBezTo>
                <a:cubicBezTo>
                  <a:pt x="424160" y="330163"/>
                  <a:pt x="424160" y="330163"/>
                  <a:pt x="424160" y="330163"/>
                </a:cubicBezTo>
                <a:cubicBezTo>
                  <a:pt x="427317" y="327163"/>
                  <a:pt x="428895" y="323216"/>
                  <a:pt x="429368" y="319268"/>
                </a:cubicBezTo>
                <a:cubicBezTo>
                  <a:pt x="429684" y="319268"/>
                  <a:pt x="429684" y="319268"/>
                  <a:pt x="429684" y="319268"/>
                </a:cubicBezTo>
                <a:cubicBezTo>
                  <a:pt x="429684" y="319110"/>
                  <a:pt x="429526" y="318952"/>
                  <a:pt x="429526" y="318636"/>
                </a:cubicBezTo>
                <a:cubicBezTo>
                  <a:pt x="429526" y="318478"/>
                  <a:pt x="429684" y="318162"/>
                  <a:pt x="429684" y="318005"/>
                </a:cubicBezTo>
                <a:cubicBezTo>
                  <a:pt x="429368" y="318005"/>
                  <a:pt x="429368" y="318005"/>
                  <a:pt x="429368" y="318005"/>
                </a:cubicBezTo>
                <a:cubicBezTo>
                  <a:pt x="428895" y="314057"/>
                  <a:pt x="427317" y="310267"/>
                  <a:pt x="424160" y="307267"/>
                </a:cubicBezTo>
                <a:cubicBezTo>
                  <a:pt x="336875" y="223575"/>
                  <a:pt x="336875" y="223575"/>
                  <a:pt x="336875" y="223575"/>
                </a:cubicBezTo>
                <a:cubicBezTo>
                  <a:pt x="332455" y="219391"/>
                  <a:pt x="327246" y="218562"/>
                  <a:pt x="323143" y="220101"/>
                </a:cubicBezTo>
                <a:close/>
                <a:moveTo>
                  <a:pt x="318715" y="0"/>
                </a:moveTo>
                <a:cubicBezTo>
                  <a:pt x="494736" y="0"/>
                  <a:pt x="637430" y="142694"/>
                  <a:pt x="637430" y="318715"/>
                </a:cubicBezTo>
                <a:cubicBezTo>
                  <a:pt x="637430" y="494736"/>
                  <a:pt x="494736" y="637430"/>
                  <a:pt x="318715" y="637430"/>
                </a:cubicBezTo>
                <a:cubicBezTo>
                  <a:pt x="142694" y="637430"/>
                  <a:pt x="0" y="494736"/>
                  <a:pt x="0" y="318715"/>
                </a:cubicBezTo>
                <a:cubicBezTo>
                  <a:pt x="0" y="142694"/>
                  <a:pt x="142694" y="0"/>
                  <a:pt x="318715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algn="ctr">
              <a:spcBef>
                <a:spcPts val="0"/>
              </a:spcBef>
              <a:defRPr sz="1599" b="0">
                <a:solidFill>
                  <a:schemeClr val="accent1"/>
                </a:solidFill>
              </a:defRPr>
            </a:lvl1pPr>
            <a:lvl2pPr algn="ctr">
              <a:spcBef>
                <a:spcPts val="267"/>
              </a:spcBef>
              <a:defRPr sz="1467">
                <a:solidFill>
                  <a:srgbClr val="82786F"/>
                </a:solidFill>
              </a:defRPr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1AA2811-77A3-40EB-97A6-ABDE4C28DFA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673165" y="2820193"/>
            <a:ext cx="849907" cy="849907"/>
          </a:xfrm>
          <a:custGeom>
            <a:avLst/>
            <a:gdLst>
              <a:gd name="connsiteX0" fmla="*/ 319829 w 637430"/>
              <a:gd name="connsiteY0" fmla="*/ 220101 h 637430"/>
              <a:gd name="connsiteX1" fmla="*/ 312726 w 637430"/>
              <a:gd name="connsiteY1" fmla="*/ 230839 h 637430"/>
              <a:gd name="connsiteX2" fmla="*/ 312726 w 637430"/>
              <a:gd name="connsiteY2" fmla="*/ 270158 h 637430"/>
              <a:gd name="connsiteX3" fmla="*/ 234280 w 637430"/>
              <a:gd name="connsiteY3" fmla="*/ 270316 h 637430"/>
              <a:gd name="connsiteX4" fmla="*/ 222442 w 637430"/>
              <a:gd name="connsiteY4" fmla="*/ 282791 h 637430"/>
              <a:gd name="connsiteX5" fmla="*/ 222442 w 637430"/>
              <a:gd name="connsiteY5" fmla="*/ 354955 h 637430"/>
              <a:gd name="connsiteX6" fmla="*/ 234280 w 637430"/>
              <a:gd name="connsiteY6" fmla="*/ 367430 h 637430"/>
              <a:gd name="connsiteX7" fmla="*/ 312884 w 637430"/>
              <a:gd name="connsiteY7" fmla="*/ 367272 h 637430"/>
              <a:gd name="connsiteX8" fmla="*/ 312884 w 637430"/>
              <a:gd name="connsiteY8" fmla="*/ 406591 h 637430"/>
              <a:gd name="connsiteX9" fmla="*/ 333719 w 637430"/>
              <a:gd name="connsiteY9" fmla="*/ 413855 h 637430"/>
              <a:gd name="connsiteX10" fmla="*/ 420846 w 637430"/>
              <a:gd name="connsiteY10" fmla="*/ 330163 h 637430"/>
              <a:gd name="connsiteX11" fmla="*/ 426055 w 637430"/>
              <a:gd name="connsiteY11" fmla="*/ 319268 h 637430"/>
              <a:gd name="connsiteX12" fmla="*/ 426370 w 637430"/>
              <a:gd name="connsiteY12" fmla="*/ 319268 h 637430"/>
              <a:gd name="connsiteX13" fmla="*/ 426212 w 637430"/>
              <a:gd name="connsiteY13" fmla="*/ 318636 h 637430"/>
              <a:gd name="connsiteX14" fmla="*/ 426370 w 637430"/>
              <a:gd name="connsiteY14" fmla="*/ 318005 h 637430"/>
              <a:gd name="connsiteX15" fmla="*/ 426055 w 637430"/>
              <a:gd name="connsiteY15" fmla="*/ 318005 h 637430"/>
              <a:gd name="connsiteX16" fmla="*/ 420846 w 637430"/>
              <a:gd name="connsiteY16" fmla="*/ 307267 h 637430"/>
              <a:gd name="connsiteX17" fmla="*/ 333561 w 637430"/>
              <a:gd name="connsiteY17" fmla="*/ 223575 h 637430"/>
              <a:gd name="connsiteX18" fmla="*/ 319829 w 637430"/>
              <a:gd name="connsiteY18" fmla="*/ 220101 h 637430"/>
              <a:gd name="connsiteX19" fmla="*/ 318715 w 637430"/>
              <a:gd name="connsiteY19" fmla="*/ 0 h 637430"/>
              <a:gd name="connsiteX20" fmla="*/ 637430 w 637430"/>
              <a:gd name="connsiteY20" fmla="*/ 318715 h 637430"/>
              <a:gd name="connsiteX21" fmla="*/ 318715 w 637430"/>
              <a:gd name="connsiteY21" fmla="*/ 637430 h 637430"/>
              <a:gd name="connsiteX22" fmla="*/ 0 w 637430"/>
              <a:gd name="connsiteY22" fmla="*/ 318715 h 637430"/>
              <a:gd name="connsiteX23" fmla="*/ 318715 w 637430"/>
              <a:gd name="connsiteY23" fmla="*/ 0 h 63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7430" h="637430">
                <a:moveTo>
                  <a:pt x="319829" y="220101"/>
                </a:moveTo>
                <a:cubicBezTo>
                  <a:pt x="315725" y="221641"/>
                  <a:pt x="312726" y="225549"/>
                  <a:pt x="312726" y="230839"/>
                </a:cubicBezTo>
                <a:cubicBezTo>
                  <a:pt x="312726" y="270158"/>
                  <a:pt x="312726" y="270158"/>
                  <a:pt x="312726" y="270158"/>
                </a:cubicBezTo>
                <a:cubicBezTo>
                  <a:pt x="234280" y="270316"/>
                  <a:pt x="234280" y="270316"/>
                  <a:pt x="234280" y="270316"/>
                </a:cubicBezTo>
                <a:cubicBezTo>
                  <a:pt x="227651" y="270316"/>
                  <a:pt x="222284" y="275843"/>
                  <a:pt x="222442" y="282791"/>
                </a:cubicBezTo>
                <a:cubicBezTo>
                  <a:pt x="222442" y="354955"/>
                  <a:pt x="222442" y="354955"/>
                  <a:pt x="222442" y="354955"/>
                </a:cubicBezTo>
                <a:cubicBezTo>
                  <a:pt x="222442" y="361903"/>
                  <a:pt x="227809" y="367430"/>
                  <a:pt x="234280" y="367430"/>
                </a:cubicBezTo>
                <a:cubicBezTo>
                  <a:pt x="312884" y="367272"/>
                  <a:pt x="312884" y="367272"/>
                  <a:pt x="312884" y="367272"/>
                </a:cubicBezTo>
                <a:cubicBezTo>
                  <a:pt x="312884" y="406591"/>
                  <a:pt x="312884" y="406591"/>
                  <a:pt x="312884" y="406591"/>
                </a:cubicBezTo>
                <a:cubicBezTo>
                  <a:pt x="312884" y="417171"/>
                  <a:pt x="324880" y="422224"/>
                  <a:pt x="333719" y="413855"/>
                </a:cubicBezTo>
                <a:cubicBezTo>
                  <a:pt x="420846" y="330163"/>
                  <a:pt x="420846" y="330163"/>
                  <a:pt x="420846" y="330163"/>
                </a:cubicBezTo>
                <a:cubicBezTo>
                  <a:pt x="424003" y="327163"/>
                  <a:pt x="425581" y="323216"/>
                  <a:pt x="426055" y="319268"/>
                </a:cubicBezTo>
                <a:cubicBezTo>
                  <a:pt x="426370" y="319268"/>
                  <a:pt x="426370" y="319268"/>
                  <a:pt x="426370" y="319268"/>
                </a:cubicBezTo>
                <a:cubicBezTo>
                  <a:pt x="426370" y="319110"/>
                  <a:pt x="426212" y="318952"/>
                  <a:pt x="426212" y="318636"/>
                </a:cubicBezTo>
                <a:cubicBezTo>
                  <a:pt x="426212" y="318478"/>
                  <a:pt x="426370" y="318162"/>
                  <a:pt x="426370" y="318005"/>
                </a:cubicBezTo>
                <a:cubicBezTo>
                  <a:pt x="426055" y="318005"/>
                  <a:pt x="426055" y="318005"/>
                  <a:pt x="426055" y="318005"/>
                </a:cubicBezTo>
                <a:cubicBezTo>
                  <a:pt x="425581" y="314057"/>
                  <a:pt x="424003" y="310267"/>
                  <a:pt x="420846" y="307267"/>
                </a:cubicBezTo>
                <a:cubicBezTo>
                  <a:pt x="333561" y="223575"/>
                  <a:pt x="333561" y="223575"/>
                  <a:pt x="333561" y="223575"/>
                </a:cubicBezTo>
                <a:cubicBezTo>
                  <a:pt x="329141" y="219391"/>
                  <a:pt x="323933" y="218562"/>
                  <a:pt x="319829" y="220101"/>
                </a:cubicBezTo>
                <a:close/>
                <a:moveTo>
                  <a:pt x="318715" y="0"/>
                </a:moveTo>
                <a:cubicBezTo>
                  <a:pt x="494736" y="0"/>
                  <a:pt x="637430" y="142694"/>
                  <a:pt x="637430" y="318715"/>
                </a:cubicBezTo>
                <a:cubicBezTo>
                  <a:pt x="637430" y="494736"/>
                  <a:pt x="494736" y="637430"/>
                  <a:pt x="318715" y="637430"/>
                </a:cubicBezTo>
                <a:cubicBezTo>
                  <a:pt x="142694" y="637430"/>
                  <a:pt x="0" y="494736"/>
                  <a:pt x="0" y="318715"/>
                </a:cubicBezTo>
                <a:cubicBezTo>
                  <a:pt x="0" y="142694"/>
                  <a:pt x="142694" y="0"/>
                  <a:pt x="318715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algn="ctr">
              <a:spcBef>
                <a:spcPts val="0"/>
              </a:spcBef>
              <a:defRPr sz="1599" b="0">
                <a:solidFill>
                  <a:schemeClr val="accent1"/>
                </a:solidFill>
              </a:defRPr>
            </a:lvl1pPr>
            <a:lvl2pPr algn="ctr">
              <a:spcBef>
                <a:spcPts val="267"/>
              </a:spcBef>
              <a:defRPr sz="1467">
                <a:solidFill>
                  <a:srgbClr val="82786F"/>
                </a:solidFill>
              </a:defRPr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62" name="Espace réservé du texte 61">
            <a:extLst>
              <a:ext uri="{FF2B5EF4-FFF2-40B4-BE49-F238E27FC236}">
                <a16:creationId xmlns:a16="http://schemas.microsoft.com/office/drawing/2014/main" id="{4E5E6A3C-0819-477E-A34A-C9F9CC1EF62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406349" y="2820193"/>
            <a:ext cx="849907" cy="849907"/>
          </a:xfrm>
          <a:custGeom>
            <a:avLst/>
            <a:gdLst>
              <a:gd name="connsiteX0" fmla="*/ 323467 w 637430"/>
              <a:gd name="connsiteY0" fmla="*/ 220101 h 637430"/>
              <a:gd name="connsiteX1" fmla="*/ 316364 w 637430"/>
              <a:gd name="connsiteY1" fmla="*/ 230839 h 637430"/>
              <a:gd name="connsiteX2" fmla="*/ 316364 w 637430"/>
              <a:gd name="connsiteY2" fmla="*/ 270158 h 637430"/>
              <a:gd name="connsiteX3" fmla="*/ 237918 w 637430"/>
              <a:gd name="connsiteY3" fmla="*/ 270316 h 637430"/>
              <a:gd name="connsiteX4" fmla="*/ 226080 w 637430"/>
              <a:gd name="connsiteY4" fmla="*/ 282791 h 637430"/>
              <a:gd name="connsiteX5" fmla="*/ 226080 w 637430"/>
              <a:gd name="connsiteY5" fmla="*/ 354955 h 637430"/>
              <a:gd name="connsiteX6" fmla="*/ 237918 w 637430"/>
              <a:gd name="connsiteY6" fmla="*/ 367430 h 637430"/>
              <a:gd name="connsiteX7" fmla="*/ 316522 w 637430"/>
              <a:gd name="connsiteY7" fmla="*/ 367272 h 637430"/>
              <a:gd name="connsiteX8" fmla="*/ 316522 w 637430"/>
              <a:gd name="connsiteY8" fmla="*/ 406591 h 637430"/>
              <a:gd name="connsiteX9" fmla="*/ 337357 w 637430"/>
              <a:gd name="connsiteY9" fmla="*/ 413855 h 637430"/>
              <a:gd name="connsiteX10" fmla="*/ 424484 w 637430"/>
              <a:gd name="connsiteY10" fmla="*/ 330163 h 637430"/>
              <a:gd name="connsiteX11" fmla="*/ 429693 w 637430"/>
              <a:gd name="connsiteY11" fmla="*/ 319268 h 637430"/>
              <a:gd name="connsiteX12" fmla="*/ 430008 w 637430"/>
              <a:gd name="connsiteY12" fmla="*/ 319268 h 637430"/>
              <a:gd name="connsiteX13" fmla="*/ 429850 w 637430"/>
              <a:gd name="connsiteY13" fmla="*/ 318636 h 637430"/>
              <a:gd name="connsiteX14" fmla="*/ 430008 w 637430"/>
              <a:gd name="connsiteY14" fmla="*/ 318005 h 637430"/>
              <a:gd name="connsiteX15" fmla="*/ 429693 w 637430"/>
              <a:gd name="connsiteY15" fmla="*/ 318005 h 637430"/>
              <a:gd name="connsiteX16" fmla="*/ 424484 w 637430"/>
              <a:gd name="connsiteY16" fmla="*/ 307267 h 637430"/>
              <a:gd name="connsiteX17" fmla="*/ 337199 w 637430"/>
              <a:gd name="connsiteY17" fmla="*/ 223575 h 637430"/>
              <a:gd name="connsiteX18" fmla="*/ 323467 w 637430"/>
              <a:gd name="connsiteY18" fmla="*/ 220101 h 637430"/>
              <a:gd name="connsiteX19" fmla="*/ 318715 w 637430"/>
              <a:gd name="connsiteY19" fmla="*/ 0 h 637430"/>
              <a:gd name="connsiteX20" fmla="*/ 637430 w 637430"/>
              <a:gd name="connsiteY20" fmla="*/ 318715 h 637430"/>
              <a:gd name="connsiteX21" fmla="*/ 318715 w 637430"/>
              <a:gd name="connsiteY21" fmla="*/ 637430 h 637430"/>
              <a:gd name="connsiteX22" fmla="*/ 0 w 637430"/>
              <a:gd name="connsiteY22" fmla="*/ 318715 h 637430"/>
              <a:gd name="connsiteX23" fmla="*/ 318715 w 637430"/>
              <a:gd name="connsiteY23" fmla="*/ 0 h 63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7430" h="637430">
                <a:moveTo>
                  <a:pt x="323467" y="220101"/>
                </a:moveTo>
                <a:cubicBezTo>
                  <a:pt x="319363" y="221641"/>
                  <a:pt x="316364" y="225549"/>
                  <a:pt x="316364" y="230839"/>
                </a:cubicBezTo>
                <a:cubicBezTo>
                  <a:pt x="316364" y="270158"/>
                  <a:pt x="316364" y="270158"/>
                  <a:pt x="316364" y="270158"/>
                </a:cubicBezTo>
                <a:cubicBezTo>
                  <a:pt x="237918" y="270316"/>
                  <a:pt x="237918" y="270316"/>
                  <a:pt x="237918" y="270316"/>
                </a:cubicBezTo>
                <a:cubicBezTo>
                  <a:pt x="231289" y="270316"/>
                  <a:pt x="225922" y="275843"/>
                  <a:pt x="226080" y="282791"/>
                </a:cubicBezTo>
                <a:cubicBezTo>
                  <a:pt x="226080" y="354955"/>
                  <a:pt x="226080" y="354955"/>
                  <a:pt x="226080" y="354955"/>
                </a:cubicBezTo>
                <a:cubicBezTo>
                  <a:pt x="226080" y="361903"/>
                  <a:pt x="231447" y="367430"/>
                  <a:pt x="237918" y="367430"/>
                </a:cubicBezTo>
                <a:cubicBezTo>
                  <a:pt x="316522" y="367272"/>
                  <a:pt x="316522" y="367272"/>
                  <a:pt x="316522" y="367272"/>
                </a:cubicBezTo>
                <a:cubicBezTo>
                  <a:pt x="316522" y="406591"/>
                  <a:pt x="316522" y="406591"/>
                  <a:pt x="316522" y="406591"/>
                </a:cubicBezTo>
                <a:cubicBezTo>
                  <a:pt x="316522" y="417171"/>
                  <a:pt x="328518" y="422224"/>
                  <a:pt x="337357" y="413855"/>
                </a:cubicBezTo>
                <a:cubicBezTo>
                  <a:pt x="424484" y="330163"/>
                  <a:pt x="424484" y="330163"/>
                  <a:pt x="424484" y="330163"/>
                </a:cubicBezTo>
                <a:cubicBezTo>
                  <a:pt x="427641" y="327163"/>
                  <a:pt x="429219" y="323216"/>
                  <a:pt x="429693" y="319268"/>
                </a:cubicBezTo>
                <a:cubicBezTo>
                  <a:pt x="430008" y="319268"/>
                  <a:pt x="430008" y="319268"/>
                  <a:pt x="430008" y="319268"/>
                </a:cubicBezTo>
                <a:cubicBezTo>
                  <a:pt x="430008" y="319110"/>
                  <a:pt x="429850" y="318952"/>
                  <a:pt x="429850" y="318636"/>
                </a:cubicBezTo>
                <a:cubicBezTo>
                  <a:pt x="429850" y="318478"/>
                  <a:pt x="430008" y="318162"/>
                  <a:pt x="430008" y="318005"/>
                </a:cubicBezTo>
                <a:cubicBezTo>
                  <a:pt x="429693" y="318005"/>
                  <a:pt x="429693" y="318005"/>
                  <a:pt x="429693" y="318005"/>
                </a:cubicBezTo>
                <a:cubicBezTo>
                  <a:pt x="429219" y="314057"/>
                  <a:pt x="427641" y="310267"/>
                  <a:pt x="424484" y="307267"/>
                </a:cubicBezTo>
                <a:cubicBezTo>
                  <a:pt x="337199" y="223575"/>
                  <a:pt x="337199" y="223575"/>
                  <a:pt x="337199" y="223575"/>
                </a:cubicBezTo>
                <a:cubicBezTo>
                  <a:pt x="332779" y="219391"/>
                  <a:pt x="327571" y="218562"/>
                  <a:pt x="323467" y="220101"/>
                </a:cubicBezTo>
                <a:close/>
                <a:moveTo>
                  <a:pt x="318715" y="0"/>
                </a:moveTo>
                <a:cubicBezTo>
                  <a:pt x="494736" y="0"/>
                  <a:pt x="637430" y="142694"/>
                  <a:pt x="637430" y="318715"/>
                </a:cubicBezTo>
                <a:cubicBezTo>
                  <a:pt x="637430" y="494736"/>
                  <a:pt x="494736" y="637430"/>
                  <a:pt x="318715" y="637430"/>
                </a:cubicBezTo>
                <a:cubicBezTo>
                  <a:pt x="142694" y="637430"/>
                  <a:pt x="0" y="494736"/>
                  <a:pt x="0" y="318715"/>
                </a:cubicBezTo>
                <a:cubicBezTo>
                  <a:pt x="0" y="142694"/>
                  <a:pt x="142694" y="0"/>
                  <a:pt x="318715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algn="ctr">
              <a:spcBef>
                <a:spcPts val="0"/>
              </a:spcBef>
              <a:defRPr sz="1599" b="0">
                <a:solidFill>
                  <a:schemeClr val="accent1"/>
                </a:solidFill>
              </a:defRPr>
            </a:lvl1pPr>
            <a:lvl2pPr algn="ctr">
              <a:spcBef>
                <a:spcPts val="267"/>
              </a:spcBef>
              <a:defRPr sz="1467">
                <a:solidFill>
                  <a:srgbClr val="82786F"/>
                </a:solidFill>
              </a:defRPr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8A41333-3304-4F0A-881C-6377E82C7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7" name="Espace réservé pour une image  46">
            <a:extLst>
              <a:ext uri="{FF2B5EF4-FFF2-40B4-BE49-F238E27FC236}">
                <a16:creationId xmlns:a16="http://schemas.microsoft.com/office/drawing/2014/main" id="{737977A1-E0B8-4CD2-944F-15374FDFC21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798343" y="2045145"/>
            <a:ext cx="2339533" cy="2400000"/>
          </a:xfrm>
          <a:custGeom>
            <a:avLst/>
            <a:gdLst>
              <a:gd name="connsiteX0" fmla="*/ 900000 w 1754650"/>
              <a:gd name="connsiteY0" fmla="*/ 0 h 1800000"/>
              <a:gd name="connsiteX1" fmla="*/ 1729274 w 1754650"/>
              <a:gd name="connsiteY1" fmla="*/ 549680 h 1800000"/>
              <a:gd name="connsiteX2" fmla="*/ 1754650 w 1754650"/>
              <a:gd name="connsiteY2" fmla="*/ 631428 h 1800000"/>
              <a:gd name="connsiteX3" fmla="*/ 1746748 w 1754650"/>
              <a:gd name="connsiteY3" fmla="*/ 635717 h 1800000"/>
              <a:gd name="connsiteX4" fmla="*/ 1606229 w 1754650"/>
              <a:gd name="connsiteY4" fmla="*/ 900000 h 1800000"/>
              <a:gd name="connsiteX5" fmla="*/ 1746748 w 1754650"/>
              <a:gd name="connsiteY5" fmla="*/ 1164283 h 1800000"/>
              <a:gd name="connsiteX6" fmla="*/ 1754650 w 1754650"/>
              <a:gd name="connsiteY6" fmla="*/ 1168573 h 1800000"/>
              <a:gd name="connsiteX7" fmla="*/ 1729274 w 1754650"/>
              <a:gd name="connsiteY7" fmla="*/ 1250321 h 1800000"/>
              <a:gd name="connsiteX8" fmla="*/ 900000 w 1754650"/>
              <a:gd name="connsiteY8" fmla="*/ 1800000 h 1800000"/>
              <a:gd name="connsiteX9" fmla="*/ 0 w 1754650"/>
              <a:gd name="connsiteY9" fmla="*/ 900000 h 1800000"/>
              <a:gd name="connsiteX10" fmla="*/ 900000 w 1754650"/>
              <a:gd name="connsiteY10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4650" h="1800000">
                <a:moveTo>
                  <a:pt x="900000" y="0"/>
                </a:moveTo>
                <a:cubicBezTo>
                  <a:pt x="1272792" y="0"/>
                  <a:pt x="1592646" y="226656"/>
                  <a:pt x="1729274" y="549680"/>
                </a:cubicBezTo>
                <a:lnTo>
                  <a:pt x="1754650" y="631428"/>
                </a:lnTo>
                <a:lnTo>
                  <a:pt x="1746748" y="635717"/>
                </a:lnTo>
                <a:cubicBezTo>
                  <a:pt x="1661969" y="692992"/>
                  <a:pt x="1606229" y="789987"/>
                  <a:pt x="1606229" y="900000"/>
                </a:cubicBezTo>
                <a:cubicBezTo>
                  <a:pt x="1606229" y="1010013"/>
                  <a:pt x="1661969" y="1107008"/>
                  <a:pt x="1746748" y="1164283"/>
                </a:cubicBezTo>
                <a:lnTo>
                  <a:pt x="1754650" y="1168573"/>
                </a:lnTo>
                <a:lnTo>
                  <a:pt x="1729274" y="1250321"/>
                </a:lnTo>
                <a:cubicBezTo>
                  <a:pt x="1592646" y="1573344"/>
                  <a:pt x="1272792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" tIns="612000" rIns="72000" anchor="ctr" anchorCtr="0">
            <a:noAutofit/>
          </a:bodyPr>
          <a:lstStyle>
            <a:lvl1pPr algn="ctr">
              <a:defRPr sz="932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4AC550AE-6103-4F1B-8C6A-27A8F3269C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19669" y="1267887"/>
            <a:ext cx="10752667" cy="45931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132" b="0">
                <a:solidFill>
                  <a:srgbClr val="747678"/>
                </a:solidFill>
                <a:latin typeface="+mn-lt"/>
              </a:defRPr>
            </a:lvl1pPr>
            <a:lvl2pPr>
              <a:spcBef>
                <a:spcPts val="0"/>
              </a:spcBef>
              <a:defRPr sz="2132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2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2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2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37">
            <a:extLst>
              <a:ext uri="{FF2B5EF4-FFF2-40B4-BE49-F238E27FC236}">
                <a16:creationId xmlns:a16="http://schemas.microsoft.com/office/drawing/2014/main" id="{116C16D7-8F26-414F-8AE2-345F766D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9666" y="4642106"/>
            <a:ext cx="2557356" cy="713316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599" b="0" cap="all" baseline="0">
                <a:solidFill>
                  <a:schemeClr val="accent1"/>
                </a:solidFill>
              </a:defRPr>
            </a:lvl1pPr>
            <a:lvl2pPr algn="ctr">
              <a:spcBef>
                <a:spcPts val="267"/>
              </a:spcBef>
              <a:defRPr sz="1467">
                <a:solidFill>
                  <a:srgbClr val="82786F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8" name="Espace réservé pour une image  57">
            <a:extLst>
              <a:ext uri="{FF2B5EF4-FFF2-40B4-BE49-F238E27FC236}">
                <a16:creationId xmlns:a16="http://schemas.microsoft.com/office/drawing/2014/main" id="{DEE6F672-239F-42AE-9B06-DDAA737C141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 bwMode="gray">
          <a:xfrm>
            <a:off x="9058364" y="2045145"/>
            <a:ext cx="2339533" cy="2400000"/>
          </a:xfrm>
          <a:custGeom>
            <a:avLst/>
            <a:gdLst>
              <a:gd name="connsiteX0" fmla="*/ 854650 w 1754650"/>
              <a:gd name="connsiteY0" fmla="*/ 0 h 1800000"/>
              <a:gd name="connsiteX1" fmla="*/ 1754650 w 1754650"/>
              <a:gd name="connsiteY1" fmla="*/ 900000 h 1800000"/>
              <a:gd name="connsiteX2" fmla="*/ 854650 w 1754650"/>
              <a:gd name="connsiteY2" fmla="*/ 1800000 h 1800000"/>
              <a:gd name="connsiteX3" fmla="*/ 25377 w 1754650"/>
              <a:gd name="connsiteY3" fmla="*/ 1250321 h 1800000"/>
              <a:gd name="connsiteX4" fmla="*/ 0 w 1754650"/>
              <a:gd name="connsiteY4" fmla="*/ 1168572 h 1800000"/>
              <a:gd name="connsiteX5" fmla="*/ 7901 w 1754650"/>
              <a:gd name="connsiteY5" fmla="*/ 1164283 h 1800000"/>
              <a:gd name="connsiteX6" fmla="*/ 148419 w 1754650"/>
              <a:gd name="connsiteY6" fmla="*/ 900000 h 1800000"/>
              <a:gd name="connsiteX7" fmla="*/ 7901 w 1754650"/>
              <a:gd name="connsiteY7" fmla="*/ 635717 h 1800000"/>
              <a:gd name="connsiteX8" fmla="*/ 0 w 1754650"/>
              <a:gd name="connsiteY8" fmla="*/ 631429 h 1800000"/>
              <a:gd name="connsiteX9" fmla="*/ 25377 w 1754650"/>
              <a:gd name="connsiteY9" fmla="*/ 549680 h 1800000"/>
              <a:gd name="connsiteX10" fmla="*/ 854650 w 1754650"/>
              <a:gd name="connsiteY10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4650" h="1800000">
                <a:moveTo>
                  <a:pt x="854650" y="0"/>
                </a:moveTo>
                <a:cubicBezTo>
                  <a:pt x="1351706" y="0"/>
                  <a:pt x="1754650" y="402944"/>
                  <a:pt x="1754650" y="900000"/>
                </a:cubicBezTo>
                <a:cubicBezTo>
                  <a:pt x="1754650" y="1397056"/>
                  <a:pt x="1351706" y="1800000"/>
                  <a:pt x="854650" y="1800000"/>
                </a:cubicBezTo>
                <a:cubicBezTo>
                  <a:pt x="481858" y="1800000"/>
                  <a:pt x="162004" y="1573344"/>
                  <a:pt x="25377" y="1250321"/>
                </a:cubicBezTo>
                <a:lnTo>
                  <a:pt x="0" y="1168572"/>
                </a:lnTo>
                <a:lnTo>
                  <a:pt x="7901" y="1164283"/>
                </a:lnTo>
                <a:cubicBezTo>
                  <a:pt x="92679" y="1107008"/>
                  <a:pt x="148419" y="1010013"/>
                  <a:pt x="148419" y="900000"/>
                </a:cubicBezTo>
                <a:cubicBezTo>
                  <a:pt x="148419" y="789987"/>
                  <a:pt x="92679" y="692992"/>
                  <a:pt x="7901" y="635717"/>
                </a:cubicBezTo>
                <a:lnTo>
                  <a:pt x="0" y="631429"/>
                </a:lnTo>
                <a:lnTo>
                  <a:pt x="25377" y="549680"/>
                </a:lnTo>
                <a:cubicBezTo>
                  <a:pt x="162004" y="226656"/>
                  <a:pt x="481858" y="0"/>
                  <a:pt x="8546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" tIns="612000" rIns="72000" anchor="ctr" anchorCtr="0">
            <a:noAutofit/>
          </a:bodyPr>
          <a:lstStyle>
            <a:lvl1pPr algn="ctr">
              <a:defRPr sz="932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</a:t>
            </a:r>
          </a:p>
        </p:txBody>
      </p:sp>
      <p:sp>
        <p:nvSpPr>
          <p:cNvPr id="21" name="Espace réservé du texte 37">
            <a:extLst>
              <a:ext uri="{FF2B5EF4-FFF2-40B4-BE49-F238E27FC236}">
                <a16:creationId xmlns:a16="http://schemas.microsoft.com/office/drawing/2014/main" id="{9DF84842-A2BA-4A83-B753-45EF1D546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923455" y="4642106"/>
            <a:ext cx="2548884" cy="713316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599" b="0" cap="all" baseline="0">
                <a:solidFill>
                  <a:schemeClr val="accent1"/>
                </a:solidFill>
              </a:defRPr>
            </a:lvl1pPr>
            <a:lvl2pPr algn="ctr">
              <a:spcBef>
                <a:spcPts val="267"/>
              </a:spcBef>
              <a:defRPr sz="1467">
                <a:solidFill>
                  <a:srgbClr val="82786F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2" name="Espace réservé pour une image  51">
            <a:extLst>
              <a:ext uri="{FF2B5EF4-FFF2-40B4-BE49-F238E27FC236}">
                <a16:creationId xmlns:a16="http://schemas.microsoft.com/office/drawing/2014/main" id="{C270DDE5-F684-4059-B50F-D27CDCA9FCF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3591997" y="2045145"/>
            <a:ext cx="2279065" cy="2400000"/>
          </a:xfrm>
          <a:custGeom>
            <a:avLst/>
            <a:gdLst>
              <a:gd name="connsiteX0" fmla="*/ 854649 w 1709299"/>
              <a:gd name="connsiteY0" fmla="*/ 0 h 1800000"/>
              <a:gd name="connsiteX1" fmla="*/ 1683923 w 1709299"/>
              <a:gd name="connsiteY1" fmla="*/ 549680 h 1800000"/>
              <a:gd name="connsiteX2" fmla="*/ 1709299 w 1709299"/>
              <a:gd name="connsiteY2" fmla="*/ 631427 h 1800000"/>
              <a:gd name="connsiteX3" fmla="*/ 1701396 w 1709299"/>
              <a:gd name="connsiteY3" fmla="*/ 635717 h 1800000"/>
              <a:gd name="connsiteX4" fmla="*/ 1560877 w 1709299"/>
              <a:gd name="connsiteY4" fmla="*/ 900000 h 1800000"/>
              <a:gd name="connsiteX5" fmla="*/ 1701396 w 1709299"/>
              <a:gd name="connsiteY5" fmla="*/ 1164283 h 1800000"/>
              <a:gd name="connsiteX6" fmla="*/ 1709299 w 1709299"/>
              <a:gd name="connsiteY6" fmla="*/ 1168573 h 1800000"/>
              <a:gd name="connsiteX7" fmla="*/ 1683923 w 1709299"/>
              <a:gd name="connsiteY7" fmla="*/ 1250321 h 1800000"/>
              <a:gd name="connsiteX8" fmla="*/ 854649 w 1709299"/>
              <a:gd name="connsiteY8" fmla="*/ 1800000 h 1800000"/>
              <a:gd name="connsiteX9" fmla="*/ 25376 w 1709299"/>
              <a:gd name="connsiteY9" fmla="*/ 1250321 h 1800000"/>
              <a:gd name="connsiteX10" fmla="*/ 0 w 1709299"/>
              <a:gd name="connsiteY10" fmla="*/ 1168573 h 1800000"/>
              <a:gd name="connsiteX11" fmla="*/ 7902 w 1709299"/>
              <a:gd name="connsiteY11" fmla="*/ 1164283 h 1800000"/>
              <a:gd name="connsiteX12" fmla="*/ 148420 w 1709299"/>
              <a:gd name="connsiteY12" fmla="*/ 900000 h 1800000"/>
              <a:gd name="connsiteX13" fmla="*/ 7902 w 1709299"/>
              <a:gd name="connsiteY13" fmla="*/ 635717 h 1800000"/>
              <a:gd name="connsiteX14" fmla="*/ 0 w 1709299"/>
              <a:gd name="connsiteY14" fmla="*/ 631428 h 1800000"/>
              <a:gd name="connsiteX15" fmla="*/ 25376 w 1709299"/>
              <a:gd name="connsiteY15" fmla="*/ 549680 h 1800000"/>
              <a:gd name="connsiteX16" fmla="*/ 854649 w 1709299"/>
              <a:gd name="connsiteY16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09299" h="1800000">
                <a:moveTo>
                  <a:pt x="854649" y="0"/>
                </a:moveTo>
                <a:cubicBezTo>
                  <a:pt x="1227441" y="0"/>
                  <a:pt x="1547295" y="226656"/>
                  <a:pt x="1683923" y="549680"/>
                </a:cubicBezTo>
                <a:lnTo>
                  <a:pt x="1709299" y="631427"/>
                </a:lnTo>
                <a:lnTo>
                  <a:pt x="1701396" y="635717"/>
                </a:lnTo>
                <a:cubicBezTo>
                  <a:pt x="1616617" y="692992"/>
                  <a:pt x="1560877" y="789987"/>
                  <a:pt x="1560877" y="900000"/>
                </a:cubicBezTo>
                <a:cubicBezTo>
                  <a:pt x="1560877" y="1010013"/>
                  <a:pt x="1616617" y="1107008"/>
                  <a:pt x="1701396" y="1164283"/>
                </a:cubicBezTo>
                <a:lnTo>
                  <a:pt x="1709299" y="1168573"/>
                </a:lnTo>
                <a:lnTo>
                  <a:pt x="1683923" y="1250321"/>
                </a:lnTo>
                <a:cubicBezTo>
                  <a:pt x="1547295" y="1573344"/>
                  <a:pt x="1227441" y="1800000"/>
                  <a:pt x="854649" y="1800000"/>
                </a:cubicBezTo>
                <a:cubicBezTo>
                  <a:pt x="481857" y="1800000"/>
                  <a:pt x="162003" y="1573344"/>
                  <a:pt x="25376" y="1250321"/>
                </a:cubicBezTo>
                <a:lnTo>
                  <a:pt x="0" y="1168573"/>
                </a:lnTo>
                <a:lnTo>
                  <a:pt x="7902" y="1164283"/>
                </a:lnTo>
                <a:cubicBezTo>
                  <a:pt x="92680" y="1107008"/>
                  <a:pt x="148420" y="1010013"/>
                  <a:pt x="148420" y="900000"/>
                </a:cubicBezTo>
                <a:cubicBezTo>
                  <a:pt x="148420" y="789987"/>
                  <a:pt x="92680" y="692992"/>
                  <a:pt x="7902" y="635717"/>
                </a:cubicBezTo>
                <a:lnTo>
                  <a:pt x="0" y="631428"/>
                </a:lnTo>
                <a:lnTo>
                  <a:pt x="25376" y="549680"/>
                </a:lnTo>
                <a:cubicBezTo>
                  <a:pt x="162003" y="226656"/>
                  <a:pt x="481857" y="0"/>
                  <a:pt x="85464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" tIns="612000" rIns="72000" anchor="ctr" anchorCtr="0">
            <a:noAutofit/>
          </a:bodyPr>
          <a:lstStyle>
            <a:lvl1pPr algn="ctr">
              <a:defRPr sz="932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</a:t>
            </a:r>
          </a:p>
        </p:txBody>
      </p:sp>
      <p:sp>
        <p:nvSpPr>
          <p:cNvPr id="24" name="Espace réservé du texte 37">
            <a:extLst>
              <a:ext uri="{FF2B5EF4-FFF2-40B4-BE49-F238E27FC236}">
                <a16:creationId xmlns:a16="http://schemas.microsoft.com/office/drawing/2014/main" id="{9AD5186A-AA79-4DF8-899C-BA4EBE097A3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457087" y="4642106"/>
            <a:ext cx="2557356" cy="713316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599" b="0" cap="all" baseline="0">
                <a:solidFill>
                  <a:schemeClr val="accent1"/>
                </a:solidFill>
              </a:defRPr>
            </a:lvl1pPr>
            <a:lvl2pPr algn="ctr">
              <a:spcBef>
                <a:spcPts val="267"/>
              </a:spcBef>
              <a:defRPr sz="1467">
                <a:solidFill>
                  <a:srgbClr val="82786F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6" name="Espace réservé pour une image  55">
            <a:extLst>
              <a:ext uri="{FF2B5EF4-FFF2-40B4-BE49-F238E27FC236}">
                <a16:creationId xmlns:a16="http://schemas.microsoft.com/office/drawing/2014/main" id="{16570F73-EA56-4222-844E-EC0C000057C5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 bwMode="gray">
          <a:xfrm>
            <a:off x="6325179" y="2045145"/>
            <a:ext cx="2279065" cy="2400000"/>
          </a:xfrm>
          <a:custGeom>
            <a:avLst/>
            <a:gdLst>
              <a:gd name="connsiteX0" fmla="*/ 854649 w 1709299"/>
              <a:gd name="connsiteY0" fmla="*/ 0 h 1800000"/>
              <a:gd name="connsiteX1" fmla="*/ 1683923 w 1709299"/>
              <a:gd name="connsiteY1" fmla="*/ 549680 h 1800000"/>
              <a:gd name="connsiteX2" fmla="*/ 1709299 w 1709299"/>
              <a:gd name="connsiteY2" fmla="*/ 631427 h 1800000"/>
              <a:gd name="connsiteX3" fmla="*/ 1701396 w 1709299"/>
              <a:gd name="connsiteY3" fmla="*/ 635717 h 1800000"/>
              <a:gd name="connsiteX4" fmla="*/ 1560877 w 1709299"/>
              <a:gd name="connsiteY4" fmla="*/ 900000 h 1800000"/>
              <a:gd name="connsiteX5" fmla="*/ 1701396 w 1709299"/>
              <a:gd name="connsiteY5" fmla="*/ 1164283 h 1800000"/>
              <a:gd name="connsiteX6" fmla="*/ 1709299 w 1709299"/>
              <a:gd name="connsiteY6" fmla="*/ 1168573 h 1800000"/>
              <a:gd name="connsiteX7" fmla="*/ 1683923 w 1709299"/>
              <a:gd name="connsiteY7" fmla="*/ 1250321 h 1800000"/>
              <a:gd name="connsiteX8" fmla="*/ 854649 w 1709299"/>
              <a:gd name="connsiteY8" fmla="*/ 1800000 h 1800000"/>
              <a:gd name="connsiteX9" fmla="*/ 25376 w 1709299"/>
              <a:gd name="connsiteY9" fmla="*/ 1250321 h 1800000"/>
              <a:gd name="connsiteX10" fmla="*/ 0 w 1709299"/>
              <a:gd name="connsiteY10" fmla="*/ 1168573 h 1800000"/>
              <a:gd name="connsiteX11" fmla="*/ 7902 w 1709299"/>
              <a:gd name="connsiteY11" fmla="*/ 1164283 h 1800000"/>
              <a:gd name="connsiteX12" fmla="*/ 148420 w 1709299"/>
              <a:gd name="connsiteY12" fmla="*/ 900000 h 1800000"/>
              <a:gd name="connsiteX13" fmla="*/ 7902 w 1709299"/>
              <a:gd name="connsiteY13" fmla="*/ 635717 h 1800000"/>
              <a:gd name="connsiteX14" fmla="*/ 0 w 1709299"/>
              <a:gd name="connsiteY14" fmla="*/ 631428 h 1800000"/>
              <a:gd name="connsiteX15" fmla="*/ 25376 w 1709299"/>
              <a:gd name="connsiteY15" fmla="*/ 549680 h 1800000"/>
              <a:gd name="connsiteX16" fmla="*/ 854649 w 1709299"/>
              <a:gd name="connsiteY16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09299" h="1800000">
                <a:moveTo>
                  <a:pt x="854649" y="0"/>
                </a:moveTo>
                <a:cubicBezTo>
                  <a:pt x="1227441" y="0"/>
                  <a:pt x="1547295" y="226656"/>
                  <a:pt x="1683923" y="549680"/>
                </a:cubicBezTo>
                <a:lnTo>
                  <a:pt x="1709299" y="631427"/>
                </a:lnTo>
                <a:lnTo>
                  <a:pt x="1701396" y="635717"/>
                </a:lnTo>
                <a:cubicBezTo>
                  <a:pt x="1616617" y="692992"/>
                  <a:pt x="1560877" y="789987"/>
                  <a:pt x="1560877" y="900000"/>
                </a:cubicBezTo>
                <a:cubicBezTo>
                  <a:pt x="1560877" y="1010013"/>
                  <a:pt x="1616617" y="1107008"/>
                  <a:pt x="1701396" y="1164283"/>
                </a:cubicBezTo>
                <a:lnTo>
                  <a:pt x="1709299" y="1168573"/>
                </a:lnTo>
                <a:lnTo>
                  <a:pt x="1683923" y="1250321"/>
                </a:lnTo>
                <a:cubicBezTo>
                  <a:pt x="1547295" y="1573344"/>
                  <a:pt x="1227441" y="1800000"/>
                  <a:pt x="854649" y="1800000"/>
                </a:cubicBezTo>
                <a:cubicBezTo>
                  <a:pt x="481857" y="1800000"/>
                  <a:pt x="162003" y="1573344"/>
                  <a:pt x="25376" y="1250321"/>
                </a:cubicBezTo>
                <a:lnTo>
                  <a:pt x="0" y="1168573"/>
                </a:lnTo>
                <a:lnTo>
                  <a:pt x="7902" y="1164283"/>
                </a:lnTo>
                <a:cubicBezTo>
                  <a:pt x="92680" y="1107008"/>
                  <a:pt x="148420" y="1010013"/>
                  <a:pt x="148420" y="900000"/>
                </a:cubicBezTo>
                <a:cubicBezTo>
                  <a:pt x="148420" y="789987"/>
                  <a:pt x="92680" y="692992"/>
                  <a:pt x="7902" y="635717"/>
                </a:cubicBezTo>
                <a:lnTo>
                  <a:pt x="0" y="631428"/>
                </a:lnTo>
                <a:lnTo>
                  <a:pt x="25376" y="549680"/>
                </a:lnTo>
                <a:cubicBezTo>
                  <a:pt x="162003" y="226656"/>
                  <a:pt x="481857" y="0"/>
                  <a:pt x="85464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" tIns="612000" rIns="72000" anchor="ctr" anchorCtr="0">
            <a:noAutofit/>
          </a:bodyPr>
          <a:lstStyle>
            <a:lvl1pPr algn="ctr">
              <a:defRPr sz="932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</a:t>
            </a:r>
          </a:p>
        </p:txBody>
      </p:sp>
      <p:sp>
        <p:nvSpPr>
          <p:cNvPr id="26" name="Espace réservé du texte 37">
            <a:extLst>
              <a:ext uri="{FF2B5EF4-FFF2-40B4-BE49-F238E27FC236}">
                <a16:creationId xmlns:a16="http://schemas.microsoft.com/office/drawing/2014/main" id="{CAE86C34-F944-42EF-A0EB-CBDD1243F09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194507" y="4642106"/>
            <a:ext cx="2548884" cy="713316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599" b="0" cap="all" baseline="0">
                <a:solidFill>
                  <a:schemeClr val="accent1"/>
                </a:solidFill>
              </a:defRPr>
            </a:lvl1pPr>
            <a:lvl2pPr algn="ctr">
              <a:spcBef>
                <a:spcPts val="267"/>
              </a:spcBef>
              <a:defRPr sz="1467">
                <a:solidFill>
                  <a:srgbClr val="82786F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Espace réservé de la date 12">
            <a:extLst>
              <a:ext uri="{FF2B5EF4-FFF2-40B4-BE49-F238E27FC236}">
                <a16:creationId xmlns:a16="http://schemas.microsoft.com/office/drawing/2014/main" id="{1DBD25C0-A3D5-524A-AD2E-B3286D44E89F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>
          <a:xfrm>
            <a:off x="2784063" y="6449693"/>
            <a:ext cx="1376980" cy="115416"/>
          </a:xfrm>
          <a:prstGeom prst="rect">
            <a:avLst/>
          </a:prstGeom>
        </p:spPr>
        <p:txBody>
          <a:bodyPr/>
          <a:lstStyle/>
          <a:p>
            <a:r>
              <a:rPr lang="fr-FR"/>
              <a:t>2 octobre 2024</a:t>
            </a:r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964ABD14-4BF0-C045-A04C-408FF7BEF6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303583" y="6248266"/>
            <a:ext cx="1072943" cy="2310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L'économie circulaire chez SNCF Réseau</a:t>
            </a:r>
          </a:p>
        </p:txBody>
      </p:sp>
      <p:sp>
        <p:nvSpPr>
          <p:cNvPr id="22" name="Espace réservé du numéro de diapositive 8">
            <a:extLst>
              <a:ext uri="{FF2B5EF4-FFF2-40B4-BE49-F238E27FC236}">
                <a16:creationId xmlns:a16="http://schemas.microsoft.com/office/drawing/2014/main" id="{EFD24DC1-F5EB-4245-BC21-E330D5D4BE4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2303581" y="6467892"/>
            <a:ext cx="480483" cy="115416"/>
          </a:xfrm>
          <a:prstGeom prst="rect">
            <a:avLst/>
          </a:prstGeom>
        </p:spPr>
        <p:txBody>
          <a:bodyPr/>
          <a:lstStyle/>
          <a:p>
            <a:fld id="{F39F9F64-4784-4F3A-948D-D16FD8AFA9F9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13F9D0-9B2D-F546-8574-5F839FC52FD4}"/>
              </a:ext>
            </a:extLst>
          </p:cNvPr>
          <p:cNvSpPr/>
          <p:nvPr userDrawn="1"/>
        </p:nvSpPr>
        <p:spPr bwMode="gray">
          <a:xfrm>
            <a:off x="2589853" y="6417600"/>
            <a:ext cx="192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lnSpc>
                <a:spcPct val="114000"/>
              </a:lnSpc>
            </a:pPr>
            <a:r>
              <a:rPr lang="fr-FR" sz="1067" b="1">
                <a:solidFill>
                  <a:schemeClr val="tx1"/>
                </a:solidFill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37745416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bg object 17"/>
          <p:cNvSpPr/>
          <p:nvPr/>
        </p:nvSpPr>
        <p:spPr>
          <a:xfrm>
            <a:off x="1502" y="4711695"/>
            <a:ext cx="2146300" cy="2146300"/>
          </a:xfrm>
          <a:custGeom>
            <a:avLst/>
            <a:gdLst/>
            <a:ahLst/>
            <a:cxnLst/>
            <a:rect l="l" t="t" r="r" b="b"/>
            <a:pathLst>
              <a:path w="3219450" h="3219450">
                <a:moveTo>
                  <a:pt x="0" y="0"/>
                </a:moveTo>
                <a:lnTo>
                  <a:pt x="3219408" y="3219449"/>
                </a:lnTo>
                <a:lnTo>
                  <a:pt x="1609712" y="3219449"/>
                </a:lnTo>
                <a:lnTo>
                  <a:pt x="0" y="3219449"/>
                </a:lnTo>
                <a:lnTo>
                  <a:pt x="0" y="0"/>
                </a:lnTo>
                <a:close/>
              </a:path>
            </a:pathLst>
          </a:custGeom>
          <a:solidFill>
            <a:srgbClr val="99B95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9" y="0"/>
                </a:moveTo>
                <a:lnTo>
                  <a:pt x="18287999" y="10286998"/>
                </a:lnTo>
                <a:lnTo>
                  <a:pt x="3234525" y="10286999"/>
                </a:lnTo>
                <a:lnTo>
                  <a:pt x="0" y="7052473"/>
                </a:lnTo>
                <a:lnTo>
                  <a:pt x="0" y="0"/>
                </a:lnTo>
                <a:lnTo>
                  <a:pt x="18287999" y="0"/>
                </a:lnTo>
                <a:close/>
              </a:path>
            </a:pathLst>
          </a:custGeom>
          <a:solidFill>
            <a:srgbClr val="F1EFE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bg object 19"/>
          <p:cNvSpPr/>
          <p:nvPr/>
        </p:nvSpPr>
        <p:spPr>
          <a:xfrm>
            <a:off x="10045693" y="4710219"/>
            <a:ext cx="2146300" cy="2146300"/>
          </a:xfrm>
          <a:custGeom>
            <a:avLst/>
            <a:gdLst/>
            <a:ahLst/>
            <a:cxnLst/>
            <a:rect l="l" t="t" r="r" b="b"/>
            <a:pathLst>
              <a:path w="3219450" h="3219450">
                <a:moveTo>
                  <a:pt x="0" y="3219408"/>
                </a:moveTo>
                <a:lnTo>
                  <a:pt x="3219449" y="0"/>
                </a:lnTo>
                <a:lnTo>
                  <a:pt x="3219449" y="1609695"/>
                </a:lnTo>
                <a:lnTo>
                  <a:pt x="3219449" y="3219408"/>
                </a:lnTo>
                <a:lnTo>
                  <a:pt x="0" y="3219408"/>
                </a:lnTo>
                <a:close/>
              </a:path>
            </a:pathLst>
          </a:custGeom>
          <a:solidFill>
            <a:srgbClr val="ED701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7" y="202617"/>
            <a:ext cx="11379199" cy="6451599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7491727" y="1354830"/>
            <a:ext cx="3816350" cy="2584450"/>
          </a:xfrm>
          <a:custGeom>
            <a:avLst/>
            <a:gdLst/>
            <a:ahLst/>
            <a:cxnLst/>
            <a:rect l="l" t="t" r="r" b="b"/>
            <a:pathLst>
              <a:path w="5724525" h="3876675">
                <a:moveTo>
                  <a:pt x="949632" y="3876674"/>
                </a:moveTo>
                <a:lnTo>
                  <a:pt x="949632" y="2788915"/>
                </a:lnTo>
                <a:lnTo>
                  <a:pt x="903270" y="2766690"/>
                </a:lnTo>
                <a:lnTo>
                  <a:pt x="857736" y="2743126"/>
                </a:lnTo>
                <a:lnTo>
                  <a:pt x="813057" y="2718267"/>
                </a:lnTo>
                <a:lnTo>
                  <a:pt x="769260" y="2692157"/>
                </a:lnTo>
                <a:lnTo>
                  <a:pt x="684428" y="2636359"/>
                </a:lnTo>
                <a:lnTo>
                  <a:pt x="603461" y="2576084"/>
                </a:lnTo>
                <a:lnTo>
                  <a:pt x="526581" y="2511682"/>
                </a:lnTo>
                <a:lnTo>
                  <a:pt x="454009" y="2443504"/>
                </a:lnTo>
                <a:lnTo>
                  <a:pt x="385969" y="2371902"/>
                </a:lnTo>
                <a:lnTo>
                  <a:pt x="322680" y="2297226"/>
                </a:lnTo>
                <a:lnTo>
                  <a:pt x="264366" y="2219827"/>
                </a:lnTo>
                <a:lnTo>
                  <a:pt x="211249" y="2140057"/>
                </a:lnTo>
                <a:lnTo>
                  <a:pt x="163549" y="2058266"/>
                </a:lnTo>
                <a:lnTo>
                  <a:pt x="121490" y="1974805"/>
                </a:lnTo>
                <a:lnTo>
                  <a:pt x="85292" y="1890026"/>
                </a:lnTo>
                <a:lnTo>
                  <a:pt x="69461" y="1847252"/>
                </a:lnTo>
                <a:lnTo>
                  <a:pt x="55179" y="1804279"/>
                </a:lnTo>
                <a:lnTo>
                  <a:pt x="42472" y="1761153"/>
                </a:lnTo>
                <a:lnTo>
                  <a:pt x="31371" y="1717916"/>
                </a:lnTo>
                <a:lnTo>
                  <a:pt x="21901" y="1674613"/>
                </a:lnTo>
                <a:lnTo>
                  <a:pt x="14090" y="1631287"/>
                </a:lnTo>
                <a:lnTo>
                  <a:pt x="7967" y="1587982"/>
                </a:lnTo>
                <a:lnTo>
                  <a:pt x="3559" y="1544743"/>
                </a:lnTo>
                <a:lnTo>
                  <a:pt x="894" y="1501613"/>
                </a:lnTo>
                <a:lnTo>
                  <a:pt x="0" y="1458636"/>
                </a:lnTo>
                <a:lnTo>
                  <a:pt x="787" y="1417030"/>
                </a:lnTo>
                <a:lnTo>
                  <a:pt x="3134" y="1375479"/>
                </a:lnTo>
                <a:lnTo>
                  <a:pt x="7018" y="1334011"/>
                </a:lnTo>
                <a:lnTo>
                  <a:pt x="12416" y="1292655"/>
                </a:lnTo>
                <a:lnTo>
                  <a:pt x="27663" y="1210392"/>
                </a:lnTo>
                <a:lnTo>
                  <a:pt x="48691" y="1128921"/>
                </a:lnTo>
                <a:lnTo>
                  <a:pt x="75317" y="1048469"/>
                </a:lnTo>
                <a:lnTo>
                  <a:pt x="107359" y="969267"/>
                </a:lnTo>
                <a:lnTo>
                  <a:pt x="144633" y="891543"/>
                </a:lnTo>
                <a:lnTo>
                  <a:pt x="186956" y="815528"/>
                </a:lnTo>
                <a:lnTo>
                  <a:pt x="234146" y="741450"/>
                </a:lnTo>
                <a:lnTo>
                  <a:pt x="286018" y="669540"/>
                </a:lnTo>
                <a:lnTo>
                  <a:pt x="342391" y="600025"/>
                </a:lnTo>
                <a:lnTo>
                  <a:pt x="403080" y="533135"/>
                </a:lnTo>
                <a:lnTo>
                  <a:pt x="467904" y="469100"/>
                </a:lnTo>
                <a:lnTo>
                  <a:pt x="536678" y="408150"/>
                </a:lnTo>
                <a:lnTo>
                  <a:pt x="609221" y="350512"/>
                </a:lnTo>
                <a:lnTo>
                  <a:pt x="685348" y="296418"/>
                </a:lnTo>
                <a:lnTo>
                  <a:pt x="764877" y="246095"/>
                </a:lnTo>
                <a:lnTo>
                  <a:pt x="847625" y="199774"/>
                </a:lnTo>
                <a:lnTo>
                  <a:pt x="933409" y="157683"/>
                </a:lnTo>
                <a:lnTo>
                  <a:pt x="1022045" y="120052"/>
                </a:lnTo>
                <a:lnTo>
                  <a:pt x="1113352" y="87110"/>
                </a:lnTo>
                <a:lnTo>
                  <a:pt x="1207144" y="59087"/>
                </a:lnTo>
                <a:lnTo>
                  <a:pt x="1303241" y="36212"/>
                </a:lnTo>
                <a:lnTo>
                  <a:pt x="1401458" y="18714"/>
                </a:lnTo>
                <a:lnTo>
                  <a:pt x="1501612" y="6823"/>
                </a:lnTo>
                <a:lnTo>
                  <a:pt x="1552358" y="3051"/>
                </a:lnTo>
                <a:lnTo>
                  <a:pt x="1603521" y="767"/>
                </a:lnTo>
                <a:lnTo>
                  <a:pt x="1655076" y="0"/>
                </a:lnTo>
                <a:lnTo>
                  <a:pt x="4052907" y="0"/>
                </a:lnTo>
                <a:lnTo>
                  <a:pt x="4105375" y="767"/>
                </a:lnTo>
                <a:lnTo>
                  <a:pt x="4157416" y="3051"/>
                </a:lnTo>
                <a:lnTo>
                  <a:pt x="4209008" y="6823"/>
                </a:lnTo>
                <a:lnTo>
                  <a:pt x="4310754" y="18714"/>
                </a:lnTo>
                <a:lnTo>
                  <a:pt x="4410437" y="36212"/>
                </a:lnTo>
                <a:lnTo>
                  <a:pt x="4507878" y="59087"/>
                </a:lnTo>
                <a:lnTo>
                  <a:pt x="4602900" y="87110"/>
                </a:lnTo>
                <a:lnTo>
                  <a:pt x="4695325" y="120052"/>
                </a:lnTo>
                <a:lnTo>
                  <a:pt x="4784974" y="157682"/>
                </a:lnTo>
                <a:lnTo>
                  <a:pt x="4871670" y="199773"/>
                </a:lnTo>
                <a:lnTo>
                  <a:pt x="4955235" y="246094"/>
                </a:lnTo>
                <a:lnTo>
                  <a:pt x="5035492" y="296417"/>
                </a:lnTo>
                <a:lnTo>
                  <a:pt x="5112262" y="350511"/>
                </a:lnTo>
                <a:lnTo>
                  <a:pt x="5185367" y="408148"/>
                </a:lnTo>
                <a:lnTo>
                  <a:pt x="5254631" y="469099"/>
                </a:lnTo>
                <a:lnTo>
                  <a:pt x="5319874" y="533133"/>
                </a:lnTo>
                <a:lnTo>
                  <a:pt x="5380919" y="600022"/>
                </a:lnTo>
                <a:lnTo>
                  <a:pt x="5437588" y="669536"/>
                </a:lnTo>
                <a:lnTo>
                  <a:pt x="5489703" y="741447"/>
                </a:lnTo>
                <a:lnTo>
                  <a:pt x="5537087" y="815524"/>
                </a:lnTo>
                <a:lnTo>
                  <a:pt x="5579562" y="891538"/>
                </a:lnTo>
                <a:lnTo>
                  <a:pt x="5616949" y="969261"/>
                </a:lnTo>
                <a:lnTo>
                  <a:pt x="5649071" y="1048462"/>
                </a:lnTo>
                <a:lnTo>
                  <a:pt x="5675750" y="1128912"/>
                </a:lnTo>
                <a:lnTo>
                  <a:pt x="5696809" y="1210383"/>
                </a:lnTo>
                <a:lnTo>
                  <a:pt x="5712069" y="1292644"/>
                </a:lnTo>
                <a:lnTo>
                  <a:pt x="5717468" y="1334000"/>
                </a:lnTo>
                <a:lnTo>
                  <a:pt x="5721352" y="1375467"/>
                </a:lnTo>
                <a:lnTo>
                  <a:pt x="5723697" y="1417018"/>
                </a:lnTo>
                <a:lnTo>
                  <a:pt x="5724481" y="1458622"/>
                </a:lnTo>
                <a:lnTo>
                  <a:pt x="5723722" y="1500852"/>
                </a:lnTo>
                <a:lnTo>
                  <a:pt x="5717714" y="1584973"/>
                </a:lnTo>
                <a:lnTo>
                  <a:pt x="5705860" y="1668472"/>
                </a:lnTo>
                <a:lnTo>
                  <a:pt x="5688327" y="1751139"/>
                </a:lnTo>
                <a:lnTo>
                  <a:pt x="5665284" y="1832764"/>
                </a:lnTo>
                <a:lnTo>
                  <a:pt x="5636898" y="1913140"/>
                </a:lnTo>
                <a:lnTo>
                  <a:pt x="5603338" y="1992056"/>
                </a:lnTo>
                <a:lnTo>
                  <a:pt x="5564772" y="2069305"/>
                </a:lnTo>
                <a:lnTo>
                  <a:pt x="5521368" y="2144676"/>
                </a:lnTo>
                <a:lnTo>
                  <a:pt x="5473294" y="2217961"/>
                </a:lnTo>
                <a:lnTo>
                  <a:pt x="5420718" y="2288951"/>
                </a:lnTo>
                <a:lnTo>
                  <a:pt x="5363808" y="2357436"/>
                </a:lnTo>
                <a:lnTo>
                  <a:pt x="5302733" y="2423209"/>
                </a:lnTo>
                <a:lnTo>
                  <a:pt x="5237660" y="2486059"/>
                </a:lnTo>
                <a:lnTo>
                  <a:pt x="5168757" y="2545778"/>
                </a:lnTo>
                <a:lnTo>
                  <a:pt x="5096193" y="2602156"/>
                </a:lnTo>
                <a:lnTo>
                  <a:pt x="5020135" y="2654986"/>
                </a:lnTo>
                <a:lnTo>
                  <a:pt x="4940753" y="2704056"/>
                </a:lnTo>
                <a:lnTo>
                  <a:pt x="4858213" y="2749160"/>
                </a:lnTo>
                <a:lnTo>
                  <a:pt x="4772684" y="2790087"/>
                </a:lnTo>
                <a:lnTo>
                  <a:pt x="4684334" y="2826629"/>
                </a:lnTo>
                <a:lnTo>
                  <a:pt x="4593331" y="2858576"/>
                </a:lnTo>
                <a:lnTo>
                  <a:pt x="4499844" y="2885720"/>
                </a:lnTo>
                <a:lnTo>
                  <a:pt x="4404039" y="2907852"/>
                </a:lnTo>
                <a:lnTo>
                  <a:pt x="4306086" y="2924762"/>
                </a:lnTo>
                <a:lnTo>
                  <a:pt x="4206153" y="2936241"/>
                </a:lnTo>
                <a:lnTo>
                  <a:pt x="4104407" y="2942081"/>
                </a:lnTo>
                <a:lnTo>
                  <a:pt x="2073735" y="2942821"/>
                </a:lnTo>
                <a:lnTo>
                  <a:pt x="949632" y="3876674"/>
                </a:lnTo>
                <a:close/>
              </a:path>
            </a:pathLst>
          </a:custGeom>
          <a:solidFill>
            <a:srgbClr val="ED701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93145" y="1874175"/>
            <a:ext cx="9805711" cy="3488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67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72689" y="4220640"/>
            <a:ext cx="904662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09032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1EFE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00775" y="338609"/>
            <a:ext cx="3190451" cy="595099"/>
          </a:xfrm>
        </p:spPr>
        <p:txBody>
          <a:bodyPr lIns="0" tIns="0" rIns="0" bIns="0"/>
          <a:lstStyle>
            <a:lvl1pPr>
              <a:defRPr sz="3867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46241" y="1134987"/>
            <a:ext cx="9851813" cy="513089"/>
          </a:xfrm>
        </p:spPr>
        <p:txBody>
          <a:bodyPr lIns="0" tIns="0" rIns="0" bIns="0"/>
          <a:lstStyle>
            <a:lvl1pPr>
              <a:defRPr sz="3334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77079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00775" y="338609"/>
            <a:ext cx="3190451" cy="595099"/>
          </a:xfrm>
        </p:spPr>
        <p:txBody>
          <a:bodyPr lIns="0" tIns="0" rIns="0" bIns="0"/>
          <a:lstStyle>
            <a:lvl1pPr>
              <a:defRPr sz="3867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98678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00775" y="338609"/>
            <a:ext cx="3190451" cy="595099"/>
          </a:xfrm>
        </p:spPr>
        <p:txBody>
          <a:bodyPr lIns="0" tIns="0" rIns="0" bIns="0"/>
          <a:lstStyle>
            <a:lvl1pPr>
              <a:defRPr sz="3867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146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36.xml"/><Relationship Id="rId42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62.xml"/><Relationship Id="rId63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26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73.xml"/><Relationship Id="rId74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4.xml"/><Relationship Id="rId5" Type="http://schemas.openxmlformats.org/officeDocument/2006/relationships/slideLayout" Target="../slideLayouts/slideLayout20.xml"/><Relationship Id="rId61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43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63.xml"/><Relationship Id="rId56" Type="http://schemas.openxmlformats.org/officeDocument/2006/relationships/slideLayout" Target="../slideLayouts/slideLayout71.xml"/><Relationship Id="rId64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4.xml"/><Relationship Id="rId77" Type="http://schemas.openxmlformats.org/officeDocument/2006/relationships/slideLayout" Target="../slideLayouts/slideLayout92.xml"/><Relationship Id="rId8" Type="http://schemas.openxmlformats.org/officeDocument/2006/relationships/slideLayout" Target="../slideLayouts/slideLayout23.xml"/><Relationship Id="rId51" Type="http://schemas.openxmlformats.org/officeDocument/2006/relationships/slideLayout" Target="../slideLayouts/slideLayout66.xml"/><Relationship Id="rId72" Type="http://schemas.openxmlformats.org/officeDocument/2006/relationships/slideLayout" Target="../slideLayouts/slideLayout87.xml"/><Relationship Id="rId80" Type="http://schemas.openxmlformats.org/officeDocument/2006/relationships/slideLayout" Target="../slideLayouts/slideLayout95.xml"/><Relationship Id="rId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Relationship Id="rId46" Type="http://schemas.openxmlformats.org/officeDocument/2006/relationships/slideLayout" Target="../slideLayouts/slideLayout61.xml"/><Relationship Id="rId59" Type="http://schemas.openxmlformats.org/officeDocument/2006/relationships/slideLayout" Target="../slideLayouts/slideLayout74.xml"/><Relationship Id="rId67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56.xml"/><Relationship Id="rId54" Type="http://schemas.openxmlformats.org/officeDocument/2006/relationships/slideLayout" Target="../slideLayouts/slideLayout69.xml"/><Relationship Id="rId62" Type="http://schemas.openxmlformats.org/officeDocument/2006/relationships/slideLayout" Target="../slideLayouts/slideLayout77.xml"/><Relationship Id="rId70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90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49" Type="http://schemas.openxmlformats.org/officeDocument/2006/relationships/slideLayout" Target="../slideLayouts/slideLayout64.xml"/><Relationship Id="rId57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46.xml"/><Relationship Id="rId44" Type="http://schemas.openxmlformats.org/officeDocument/2006/relationships/slideLayout" Target="../slideLayouts/slideLayout59.xml"/><Relationship Id="rId52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80.xml"/><Relationship Id="rId73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93.xml"/><Relationship Id="rId81" Type="http://schemas.openxmlformats.org/officeDocument/2006/relationships/theme" Target="../theme/theme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9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49.xml"/><Relationship Id="rId50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70.xml"/><Relationship Id="rId76" Type="http://schemas.openxmlformats.org/officeDocument/2006/relationships/slideLayout" Target="../slideLayouts/slideLayout91.xml"/><Relationship Id="rId7" Type="http://schemas.openxmlformats.org/officeDocument/2006/relationships/slideLayout" Target="../slideLayouts/slideLayout22.xml"/><Relationship Id="rId71" Type="http://schemas.openxmlformats.org/officeDocument/2006/relationships/slideLayout" Target="../slideLayouts/slideLayout86.xml"/><Relationship Id="rId2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60.xml"/><Relationship Id="rId66" Type="http://schemas.openxmlformats.org/officeDocument/2006/relationships/slideLayout" Target="../slideLayouts/slideLayout8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8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4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bg object 17"/>
          <p:cNvSpPr/>
          <p:nvPr/>
        </p:nvSpPr>
        <p:spPr>
          <a:xfrm>
            <a:off x="1502" y="4711695"/>
            <a:ext cx="2146300" cy="2146300"/>
          </a:xfrm>
          <a:custGeom>
            <a:avLst/>
            <a:gdLst/>
            <a:ahLst/>
            <a:cxnLst/>
            <a:rect l="l" t="t" r="r" b="b"/>
            <a:pathLst>
              <a:path w="3219450" h="3219450">
                <a:moveTo>
                  <a:pt x="0" y="0"/>
                </a:moveTo>
                <a:lnTo>
                  <a:pt x="3219408" y="3219449"/>
                </a:lnTo>
                <a:lnTo>
                  <a:pt x="1609712" y="3219449"/>
                </a:lnTo>
                <a:lnTo>
                  <a:pt x="0" y="3219449"/>
                </a:lnTo>
                <a:lnTo>
                  <a:pt x="0" y="0"/>
                </a:lnTo>
                <a:close/>
              </a:path>
            </a:pathLst>
          </a:custGeom>
          <a:solidFill>
            <a:srgbClr val="99B95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bg object 18"/>
          <p:cNvSpPr/>
          <p:nvPr/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9" y="0"/>
                </a:moveTo>
                <a:lnTo>
                  <a:pt x="18287999" y="10286998"/>
                </a:lnTo>
                <a:lnTo>
                  <a:pt x="3234523" y="10286998"/>
                </a:lnTo>
                <a:lnTo>
                  <a:pt x="0" y="7052474"/>
                </a:lnTo>
                <a:lnTo>
                  <a:pt x="0" y="0"/>
                </a:lnTo>
                <a:lnTo>
                  <a:pt x="18287999" y="0"/>
                </a:lnTo>
                <a:close/>
              </a:path>
            </a:pathLst>
          </a:custGeom>
          <a:solidFill>
            <a:srgbClr val="F1EFE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bg object 19"/>
          <p:cNvSpPr/>
          <p:nvPr/>
        </p:nvSpPr>
        <p:spPr>
          <a:xfrm>
            <a:off x="10045693" y="4710221"/>
            <a:ext cx="2146300" cy="2146300"/>
          </a:xfrm>
          <a:custGeom>
            <a:avLst/>
            <a:gdLst/>
            <a:ahLst/>
            <a:cxnLst/>
            <a:rect l="l" t="t" r="r" b="b"/>
            <a:pathLst>
              <a:path w="3219450" h="3219450">
                <a:moveTo>
                  <a:pt x="0" y="3219408"/>
                </a:moveTo>
                <a:lnTo>
                  <a:pt x="3219449" y="0"/>
                </a:lnTo>
                <a:lnTo>
                  <a:pt x="3219449" y="1609695"/>
                </a:lnTo>
                <a:lnTo>
                  <a:pt x="3219449" y="3219408"/>
                </a:lnTo>
                <a:lnTo>
                  <a:pt x="0" y="3219408"/>
                </a:lnTo>
                <a:close/>
              </a:path>
            </a:pathLst>
          </a:custGeom>
          <a:solidFill>
            <a:srgbClr val="ED701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00775" y="338609"/>
            <a:ext cx="3190451" cy="8925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46241" y="1134987"/>
            <a:ext cx="9851813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GT NME 3 - 07/11/2024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9DE5D-F3D1-4A89-9B32-5AA507B098F5}" type="datetime1">
              <a:rPr lang="en-US" smtClean="0"/>
              <a:t>7/2/2025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971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bg object 17"/>
          <p:cNvSpPr/>
          <p:nvPr/>
        </p:nvSpPr>
        <p:spPr>
          <a:xfrm>
            <a:off x="1502" y="4711695"/>
            <a:ext cx="2146300" cy="2146300"/>
          </a:xfrm>
          <a:custGeom>
            <a:avLst/>
            <a:gdLst/>
            <a:ahLst/>
            <a:cxnLst/>
            <a:rect l="l" t="t" r="r" b="b"/>
            <a:pathLst>
              <a:path w="3219450" h="3219450">
                <a:moveTo>
                  <a:pt x="0" y="0"/>
                </a:moveTo>
                <a:lnTo>
                  <a:pt x="3219408" y="3219449"/>
                </a:lnTo>
                <a:lnTo>
                  <a:pt x="1609712" y="3219449"/>
                </a:lnTo>
                <a:lnTo>
                  <a:pt x="0" y="3219449"/>
                </a:lnTo>
                <a:lnTo>
                  <a:pt x="0" y="0"/>
                </a:lnTo>
                <a:close/>
              </a:path>
            </a:pathLst>
          </a:custGeom>
          <a:solidFill>
            <a:srgbClr val="99B95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bg object 18"/>
          <p:cNvSpPr/>
          <p:nvPr/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9" y="0"/>
                </a:moveTo>
                <a:lnTo>
                  <a:pt x="18287999" y="10286998"/>
                </a:lnTo>
                <a:lnTo>
                  <a:pt x="3234523" y="10286998"/>
                </a:lnTo>
                <a:lnTo>
                  <a:pt x="0" y="7052474"/>
                </a:lnTo>
                <a:lnTo>
                  <a:pt x="0" y="0"/>
                </a:lnTo>
                <a:lnTo>
                  <a:pt x="18287999" y="0"/>
                </a:lnTo>
                <a:close/>
              </a:path>
            </a:pathLst>
          </a:custGeom>
          <a:solidFill>
            <a:srgbClr val="F1EFE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bg object 19"/>
          <p:cNvSpPr/>
          <p:nvPr/>
        </p:nvSpPr>
        <p:spPr>
          <a:xfrm>
            <a:off x="10045693" y="4710221"/>
            <a:ext cx="2146300" cy="2146300"/>
          </a:xfrm>
          <a:custGeom>
            <a:avLst/>
            <a:gdLst/>
            <a:ahLst/>
            <a:cxnLst/>
            <a:rect l="l" t="t" r="r" b="b"/>
            <a:pathLst>
              <a:path w="3219450" h="3219450">
                <a:moveTo>
                  <a:pt x="0" y="3219408"/>
                </a:moveTo>
                <a:lnTo>
                  <a:pt x="3219449" y="0"/>
                </a:lnTo>
                <a:lnTo>
                  <a:pt x="3219449" y="1609695"/>
                </a:lnTo>
                <a:lnTo>
                  <a:pt x="3219449" y="3219408"/>
                </a:lnTo>
                <a:lnTo>
                  <a:pt x="0" y="3219408"/>
                </a:lnTo>
                <a:close/>
              </a:path>
            </a:pathLst>
          </a:custGeom>
          <a:solidFill>
            <a:srgbClr val="ED701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00775" y="338609"/>
            <a:ext cx="3190451" cy="8925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46241" y="1134987"/>
            <a:ext cx="9851813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GT NME 3 - 07/11/2024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EC957-4F2F-4EF8-937E-61D56BACBF69}" type="datetime1">
              <a:rPr lang="en-US" smtClean="0"/>
              <a:t>7/2/2025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767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>
            <a:extLst>
              <a:ext uri="{FF2B5EF4-FFF2-40B4-BE49-F238E27FC236}">
                <a16:creationId xmlns:a16="http://schemas.microsoft.com/office/drawing/2014/main" id="{4041C035-9FFF-4C4E-A663-FC0F2EEAA2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alphaModFix amt="25000"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31720" t="3387" r="-3024" b="3387"/>
          <a:stretch/>
        </p:blipFill>
        <p:spPr>
          <a:xfrm>
            <a:off x="0" y="0"/>
            <a:ext cx="52454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4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sldNum="0" hd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7AD2122-3584-F150-491A-BBC14CB4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50" y="561985"/>
            <a:ext cx="7716489" cy="62940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BAC042-0D66-6EE2-73B6-73F56CB243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84145" y="6506208"/>
            <a:ext cx="953791" cy="11541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51">
                <a:solidFill>
                  <a:schemeClr val="tx1"/>
                </a:solidFill>
                <a:latin typeface="Avenir LT Std 45 Book" panose="020B0502020203020204" pitchFamily="34" charset="0"/>
              </a:defRPr>
            </a:lvl1pPr>
          </a:lstStyle>
          <a:p>
            <a:r>
              <a:rPr lang="fr-FR"/>
              <a:t>2 octobre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5417CF-A8ED-CA07-33F5-4B1FFD066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37087" y="6506208"/>
            <a:ext cx="4114800" cy="11541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751">
                <a:solidFill>
                  <a:schemeClr val="tx1"/>
                </a:solidFill>
                <a:latin typeface="Avenir LT Std 45 Book" panose="020B0502020203020204" pitchFamily="34" charset="0"/>
              </a:defRPr>
            </a:lvl1pPr>
          </a:lstStyle>
          <a:p>
            <a:r>
              <a:rPr lang="fr-FR"/>
              <a:t>L'économie circulaire chez SNCF Réseau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1D5830-EBA0-B338-BF67-610F15EE1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1550" y="6506208"/>
            <a:ext cx="444453" cy="11541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51" b="1">
                <a:solidFill>
                  <a:schemeClr val="tx1"/>
                </a:solidFill>
                <a:latin typeface="Avenir LT Std 55 Roman" panose="020B0503020203020204" pitchFamily="34" charset="0"/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AF87410A-E70A-6130-CFE9-CBE053E2C4E6}"/>
              </a:ext>
            </a:extLst>
          </p:cNvPr>
          <p:cNvGrpSpPr>
            <a:grpSpLocks noChangeAspect="1"/>
          </p:cNvGrpSpPr>
          <p:nvPr/>
        </p:nvGrpSpPr>
        <p:grpSpPr>
          <a:xfrm>
            <a:off x="11142875" y="6384706"/>
            <a:ext cx="410383" cy="284860"/>
            <a:chOff x="22274141" y="12769411"/>
            <a:chExt cx="820338" cy="569719"/>
          </a:xfrm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1FA84BA3-D20A-46C7-776D-964E1DE1755D}"/>
                </a:ext>
              </a:extLst>
            </p:cNvPr>
            <p:cNvSpPr/>
            <p:nvPr/>
          </p:nvSpPr>
          <p:spPr>
            <a:xfrm flipV="1">
              <a:off x="22274141" y="12769411"/>
              <a:ext cx="820338" cy="429299"/>
            </a:xfrm>
            <a:custGeom>
              <a:avLst/>
              <a:gdLst>
                <a:gd name="connsiteX0" fmla="*/ 15193 w 820338"/>
                <a:gd name="connsiteY0" fmla="*/ 428714 h 429299"/>
                <a:gd name="connsiteX1" fmla="*/ 446 w 820338"/>
                <a:gd name="connsiteY1" fmla="*/ 415606 h 429299"/>
                <a:gd name="connsiteX2" fmla="*/ 446 w 820338"/>
                <a:gd name="connsiteY2" fmla="*/ 13343 h 429299"/>
                <a:gd name="connsiteX3" fmla="*/ 13555 w 820338"/>
                <a:gd name="connsiteY3" fmla="*/ 234 h 429299"/>
                <a:gd name="connsiteX4" fmla="*/ 731238 w 820338"/>
                <a:gd name="connsiteY4" fmla="*/ 234 h 429299"/>
                <a:gd name="connsiteX5" fmla="*/ 745166 w 820338"/>
                <a:gd name="connsiteY5" fmla="*/ 9246 h 429299"/>
                <a:gd name="connsiteX6" fmla="*/ 819720 w 820338"/>
                <a:gd name="connsiteY6" fmla="*/ 241101 h 429299"/>
                <a:gd name="connsiteX7" fmla="*/ 813165 w 820338"/>
                <a:gd name="connsiteY7" fmla="*/ 258305 h 429299"/>
                <a:gd name="connsiteX8" fmla="*/ 70904 w 820338"/>
                <a:gd name="connsiteY8" fmla="*/ 429533 h 429299"/>
                <a:gd name="connsiteX9" fmla="*/ 15193 w 820338"/>
                <a:gd name="connsiteY9" fmla="*/ 428714 h 42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0338" h="429299">
                  <a:moveTo>
                    <a:pt x="15193" y="428714"/>
                  </a:moveTo>
                  <a:cubicBezTo>
                    <a:pt x="6181" y="428714"/>
                    <a:pt x="446" y="424618"/>
                    <a:pt x="446" y="415606"/>
                  </a:cubicBezTo>
                  <a:lnTo>
                    <a:pt x="446" y="13343"/>
                  </a:lnTo>
                  <a:cubicBezTo>
                    <a:pt x="446" y="5969"/>
                    <a:pt x="5362" y="234"/>
                    <a:pt x="13555" y="234"/>
                  </a:cubicBezTo>
                  <a:lnTo>
                    <a:pt x="731238" y="234"/>
                  </a:lnTo>
                  <a:cubicBezTo>
                    <a:pt x="736973" y="234"/>
                    <a:pt x="742708" y="234"/>
                    <a:pt x="745166" y="9246"/>
                  </a:cubicBezTo>
                  <a:cubicBezTo>
                    <a:pt x="745166" y="9246"/>
                    <a:pt x="818081" y="237004"/>
                    <a:pt x="819720" y="241101"/>
                  </a:cubicBezTo>
                  <a:cubicBezTo>
                    <a:pt x="822177" y="249293"/>
                    <a:pt x="820539" y="253390"/>
                    <a:pt x="813165" y="258305"/>
                  </a:cubicBezTo>
                  <a:cubicBezTo>
                    <a:pt x="579672" y="408232"/>
                    <a:pt x="229843" y="429533"/>
                    <a:pt x="70904" y="429533"/>
                  </a:cubicBezTo>
                  <a:cubicBezTo>
                    <a:pt x="47964" y="429533"/>
                    <a:pt x="29121" y="429533"/>
                    <a:pt x="15193" y="428714"/>
                  </a:cubicBezTo>
                  <a:close/>
                </a:path>
              </a:pathLst>
            </a:custGeom>
            <a:gradFill>
              <a:gsLst>
                <a:gs pos="0">
                  <a:srgbClr val="802266"/>
                </a:gs>
                <a:gs pos="25000">
                  <a:srgbClr val="AC1173"/>
                </a:gs>
                <a:gs pos="81000">
                  <a:srgbClr val="D90E0E"/>
                </a:gs>
                <a:gs pos="100000">
                  <a:srgbClr val="D90E0E"/>
                </a:gs>
              </a:gsLst>
              <a:lin ang="0" scaled="1"/>
            </a:gradFill>
            <a:ln w="8173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675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BC546EBB-6C43-B91B-D5EB-01EB1A5C9038}"/>
                </a:ext>
              </a:extLst>
            </p:cNvPr>
            <p:cNvSpPr/>
            <p:nvPr/>
          </p:nvSpPr>
          <p:spPr>
            <a:xfrm>
              <a:off x="22310995" y="12947304"/>
              <a:ext cx="189185" cy="193551"/>
            </a:xfrm>
            <a:custGeom>
              <a:avLst/>
              <a:gdLst>
                <a:gd name="connsiteX0" fmla="*/ 126801 w 189185"/>
                <a:gd name="connsiteY0" fmla="*/ 80049 h 193551"/>
                <a:gd name="connsiteX1" fmla="*/ 86847 w 189185"/>
                <a:gd name="connsiteY1" fmla="*/ 47861 h 193551"/>
                <a:gd name="connsiteX2" fmla="*/ 142475 w 189185"/>
                <a:gd name="connsiteY2" fmla="*/ 27515 h 193551"/>
                <a:gd name="connsiteX3" fmla="*/ 173086 w 189185"/>
                <a:gd name="connsiteY3" fmla="*/ 31636 h 193551"/>
                <a:gd name="connsiteX4" fmla="*/ 181790 w 189185"/>
                <a:gd name="connsiteY4" fmla="*/ 4224 h 193551"/>
                <a:gd name="connsiteX5" fmla="*/ 145384 w 189185"/>
                <a:gd name="connsiteY5" fmla="*/ 373 h 193551"/>
                <a:gd name="connsiteX6" fmla="*/ 42586 w 189185"/>
                <a:gd name="connsiteY6" fmla="*/ 40658 h 193551"/>
                <a:gd name="connsiteX7" fmla="*/ 99438 w 189185"/>
                <a:gd name="connsiteY7" fmla="*/ 108168 h 193551"/>
                <a:gd name="connsiteX8" fmla="*/ 138614 w 189185"/>
                <a:gd name="connsiteY8" fmla="*/ 147395 h 193551"/>
                <a:gd name="connsiteX9" fmla="*/ 88078 w 189185"/>
                <a:gd name="connsiteY9" fmla="*/ 164230 h 193551"/>
                <a:gd name="connsiteX10" fmla="*/ 13620 w 189185"/>
                <a:gd name="connsiteY10" fmla="*/ 145657 h 193551"/>
                <a:gd name="connsiteX11" fmla="*/ 156 w 189185"/>
                <a:gd name="connsiteY11" fmla="*/ 174841 h 193551"/>
                <a:gd name="connsiteX12" fmla="*/ 80483 w 189185"/>
                <a:gd name="connsiteY12" fmla="*/ 193786 h 193551"/>
                <a:gd name="connsiteX13" fmla="*/ 185475 w 189185"/>
                <a:gd name="connsiteY13" fmla="*/ 151146 h 193551"/>
                <a:gd name="connsiteX14" fmla="*/ 126801 w 189185"/>
                <a:gd name="connsiteY14" fmla="*/ 80049 h 19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9185" h="193551">
                  <a:moveTo>
                    <a:pt x="126801" y="80049"/>
                  </a:moveTo>
                  <a:cubicBezTo>
                    <a:pt x="100449" y="67313"/>
                    <a:pt x="82523" y="60661"/>
                    <a:pt x="86847" y="47861"/>
                  </a:cubicBezTo>
                  <a:cubicBezTo>
                    <a:pt x="91939" y="32708"/>
                    <a:pt x="118459" y="26984"/>
                    <a:pt x="142475" y="27515"/>
                  </a:cubicBezTo>
                  <a:cubicBezTo>
                    <a:pt x="154614" y="27819"/>
                    <a:pt x="163220" y="29376"/>
                    <a:pt x="173086" y="31636"/>
                  </a:cubicBezTo>
                  <a:lnTo>
                    <a:pt x="181790" y="4224"/>
                  </a:lnTo>
                  <a:cubicBezTo>
                    <a:pt x="169274" y="1913"/>
                    <a:pt x="160343" y="745"/>
                    <a:pt x="145384" y="373"/>
                  </a:cubicBezTo>
                  <a:cubicBezTo>
                    <a:pt x="97230" y="-758"/>
                    <a:pt x="53713" y="12539"/>
                    <a:pt x="42586" y="40658"/>
                  </a:cubicBezTo>
                  <a:cubicBezTo>
                    <a:pt x="29291" y="73970"/>
                    <a:pt x="66878" y="92748"/>
                    <a:pt x="99438" y="108168"/>
                  </a:cubicBezTo>
                  <a:cubicBezTo>
                    <a:pt x="125369" y="120436"/>
                    <a:pt x="145773" y="132083"/>
                    <a:pt x="138614" y="147395"/>
                  </a:cubicBezTo>
                  <a:cubicBezTo>
                    <a:pt x="132995" y="159235"/>
                    <a:pt x="114706" y="164834"/>
                    <a:pt x="88078" y="164230"/>
                  </a:cubicBezTo>
                  <a:cubicBezTo>
                    <a:pt x="65044" y="163708"/>
                    <a:pt x="36281" y="157054"/>
                    <a:pt x="13620" y="145657"/>
                  </a:cubicBezTo>
                  <a:lnTo>
                    <a:pt x="156" y="174841"/>
                  </a:lnTo>
                  <a:cubicBezTo>
                    <a:pt x="16812" y="182548"/>
                    <a:pt x="51160" y="193068"/>
                    <a:pt x="80483" y="193786"/>
                  </a:cubicBezTo>
                  <a:cubicBezTo>
                    <a:pt x="135546" y="194990"/>
                    <a:pt x="171206" y="181197"/>
                    <a:pt x="185475" y="151146"/>
                  </a:cubicBezTo>
                  <a:cubicBezTo>
                    <a:pt x="202363" y="115704"/>
                    <a:pt x="160465" y="96289"/>
                    <a:pt x="126801" y="80049"/>
                  </a:cubicBezTo>
                </a:path>
              </a:pathLst>
            </a:custGeom>
            <a:solidFill>
              <a:srgbClr val="FFFFFF"/>
            </a:solidFill>
            <a:ln w="244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675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03EDC8F2-A969-5175-ABAF-07ABAB2C8D2C}"/>
                </a:ext>
              </a:extLst>
            </p:cNvPr>
            <p:cNvSpPr/>
            <p:nvPr/>
          </p:nvSpPr>
          <p:spPr>
            <a:xfrm>
              <a:off x="22487955" y="12946871"/>
              <a:ext cx="543702" cy="193836"/>
            </a:xfrm>
            <a:custGeom>
              <a:avLst/>
              <a:gdLst>
                <a:gd name="connsiteX0" fmla="*/ 24786 w 543702"/>
                <a:gd name="connsiteY0" fmla="*/ 130510 h 193836"/>
                <a:gd name="connsiteX1" fmla="*/ 26265 w 543702"/>
                <a:gd name="connsiteY1" fmla="*/ 131371 h 193836"/>
                <a:gd name="connsiteX2" fmla="*/ 27570 w 543702"/>
                <a:gd name="connsiteY2" fmla="*/ 130510 h 193836"/>
                <a:gd name="connsiteX3" fmla="*/ 54389 w 543702"/>
                <a:gd name="connsiteY3" fmla="*/ 47391 h 193836"/>
                <a:gd name="connsiteX4" fmla="*/ 122624 w 543702"/>
                <a:gd name="connsiteY4" fmla="*/ 190743 h 193836"/>
                <a:gd name="connsiteX5" fmla="*/ 166730 w 543702"/>
                <a:gd name="connsiteY5" fmla="*/ 190743 h 193836"/>
                <a:gd name="connsiteX6" fmla="*/ 188518 w 543702"/>
                <a:gd name="connsiteY6" fmla="*/ 122604 h 193836"/>
                <a:gd name="connsiteX7" fmla="*/ 189941 w 543702"/>
                <a:gd name="connsiteY7" fmla="*/ 121776 h 193836"/>
                <a:gd name="connsiteX8" fmla="*/ 191272 w 543702"/>
                <a:gd name="connsiteY8" fmla="*/ 122604 h 193836"/>
                <a:gd name="connsiteX9" fmla="*/ 300695 w 543702"/>
                <a:gd name="connsiteY9" fmla="*/ 194122 h 193836"/>
                <a:gd name="connsiteX10" fmla="*/ 383645 w 543702"/>
                <a:gd name="connsiteY10" fmla="*/ 179190 h 193836"/>
                <a:gd name="connsiteX11" fmla="*/ 406456 w 543702"/>
                <a:gd name="connsiteY11" fmla="*/ 107273 h 193836"/>
                <a:gd name="connsiteX12" fmla="*/ 494196 w 543702"/>
                <a:gd name="connsiteY12" fmla="*/ 107273 h 193836"/>
                <a:gd name="connsiteX13" fmla="*/ 503086 w 543702"/>
                <a:gd name="connsiteY13" fmla="*/ 79396 h 193836"/>
                <a:gd name="connsiteX14" fmla="*/ 415382 w 543702"/>
                <a:gd name="connsiteY14" fmla="*/ 79396 h 193836"/>
                <a:gd name="connsiteX15" fmla="*/ 430501 w 543702"/>
                <a:gd name="connsiteY15" fmla="*/ 32192 h 193836"/>
                <a:gd name="connsiteX16" fmla="*/ 535074 w 543702"/>
                <a:gd name="connsiteY16" fmla="*/ 32192 h 193836"/>
                <a:gd name="connsiteX17" fmla="*/ 544130 w 543702"/>
                <a:gd name="connsiteY17" fmla="*/ 3282 h 193836"/>
                <a:gd name="connsiteX18" fmla="*/ 397326 w 543702"/>
                <a:gd name="connsiteY18" fmla="*/ 3282 h 193836"/>
                <a:gd name="connsiteX19" fmla="*/ 347512 w 543702"/>
                <a:gd name="connsiteY19" fmla="*/ 159077 h 193836"/>
                <a:gd name="connsiteX20" fmla="*/ 310222 w 543702"/>
                <a:gd name="connsiteY20" fmla="*/ 163028 h 193836"/>
                <a:gd name="connsiteX21" fmla="*/ 243880 w 543702"/>
                <a:gd name="connsiteY21" fmla="*/ 140499 h 193836"/>
                <a:gd name="connsiteX22" fmla="*/ 232348 w 543702"/>
                <a:gd name="connsiteY22" fmla="*/ 96830 h 193836"/>
                <a:gd name="connsiteX23" fmla="*/ 329674 w 543702"/>
                <a:gd name="connsiteY23" fmla="*/ 31370 h 193836"/>
                <a:gd name="connsiteX24" fmla="*/ 362158 w 543702"/>
                <a:gd name="connsiteY24" fmla="*/ 33328 h 193836"/>
                <a:gd name="connsiteX25" fmla="*/ 372488 w 543702"/>
                <a:gd name="connsiteY25" fmla="*/ 3040 h 193836"/>
                <a:gd name="connsiteX26" fmla="*/ 329693 w 543702"/>
                <a:gd name="connsiteY26" fmla="*/ 286 h 193836"/>
                <a:gd name="connsiteX27" fmla="*/ 216882 w 543702"/>
                <a:gd name="connsiteY27" fmla="*/ 44365 h 193836"/>
                <a:gd name="connsiteX28" fmla="*/ 214713 w 543702"/>
                <a:gd name="connsiteY28" fmla="*/ 45208 h 193836"/>
                <a:gd name="connsiteX29" fmla="*/ 213579 w 543702"/>
                <a:gd name="connsiteY29" fmla="*/ 44365 h 193836"/>
                <a:gd name="connsiteX30" fmla="*/ 226687 w 543702"/>
                <a:gd name="connsiteY30" fmla="*/ 3322 h 193836"/>
                <a:gd name="connsiteX31" fmla="*/ 188381 w 543702"/>
                <a:gd name="connsiteY31" fmla="*/ 3322 h 193836"/>
                <a:gd name="connsiteX32" fmla="*/ 146497 w 543702"/>
                <a:gd name="connsiteY32" fmla="*/ 134679 h 193836"/>
                <a:gd name="connsiteX33" fmla="*/ 72225 w 543702"/>
                <a:gd name="connsiteY33" fmla="*/ 3322 h 193836"/>
                <a:gd name="connsiteX34" fmla="*/ 31152 w 543702"/>
                <a:gd name="connsiteY34" fmla="*/ 3322 h 193836"/>
                <a:gd name="connsiteX35" fmla="*/ 428 w 543702"/>
                <a:gd name="connsiteY35" fmla="*/ 98970 h 193836"/>
                <a:gd name="connsiteX36" fmla="*/ 24786 w 543702"/>
                <a:gd name="connsiteY36" fmla="*/ 130510 h 19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43702" h="193836">
                  <a:moveTo>
                    <a:pt x="24786" y="130510"/>
                  </a:moveTo>
                  <a:cubicBezTo>
                    <a:pt x="25053" y="131180"/>
                    <a:pt x="25533" y="131371"/>
                    <a:pt x="26265" y="131371"/>
                  </a:cubicBezTo>
                  <a:cubicBezTo>
                    <a:pt x="27026" y="131371"/>
                    <a:pt x="27355" y="131146"/>
                    <a:pt x="27570" y="130510"/>
                  </a:cubicBezTo>
                  <a:cubicBezTo>
                    <a:pt x="27883" y="129560"/>
                    <a:pt x="54389" y="47391"/>
                    <a:pt x="54389" y="47391"/>
                  </a:cubicBezTo>
                  <a:cubicBezTo>
                    <a:pt x="81438" y="86058"/>
                    <a:pt x="108257" y="136941"/>
                    <a:pt x="122624" y="190743"/>
                  </a:cubicBezTo>
                  <a:lnTo>
                    <a:pt x="166730" y="190743"/>
                  </a:lnTo>
                  <a:lnTo>
                    <a:pt x="188518" y="122604"/>
                  </a:lnTo>
                  <a:cubicBezTo>
                    <a:pt x="188741" y="121936"/>
                    <a:pt x="189238" y="121776"/>
                    <a:pt x="189941" y="121776"/>
                  </a:cubicBezTo>
                  <a:cubicBezTo>
                    <a:pt x="190651" y="121776"/>
                    <a:pt x="191214" y="122002"/>
                    <a:pt x="191272" y="122604"/>
                  </a:cubicBezTo>
                  <a:cubicBezTo>
                    <a:pt x="197937" y="165357"/>
                    <a:pt x="240454" y="194122"/>
                    <a:pt x="300695" y="194122"/>
                  </a:cubicBezTo>
                  <a:cubicBezTo>
                    <a:pt x="339717" y="194122"/>
                    <a:pt x="374887" y="183893"/>
                    <a:pt x="383645" y="179190"/>
                  </a:cubicBezTo>
                  <a:lnTo>
                    <a:pt x="406456" y="107273"/>
                  </a:lnTo>
                  <a:lnTo>
                    <a:pt x="494196" y="107273"/>
                  </a:lnTo>
                  <a:lnTo>
                    <a:pt x="503086" y="79396"/>
                  </a:lnTo>
                  <a:lnTo>
                    <a:pt x="415382" y="79396"/>
                  </a:lnTo>
                  <a:lnTo>
                    <a:pt x="430501" y="32192"/>
                  </a:lnTo>
                  <a:lnTo>
                    <a:pt x="535074" y="32192"/>
                  </a:lnTo>
                  <a:lnTo>
                    <a:pt x="544130" y="3282"/>
                  </a:lnTo>
                  <a:lnTo>
                    <a:pt x="397326" y="3282"/>
                  </a:lnTo>
                  <a:lnTo>
                    <a:pt x="347512" y="159077"/>
                  </a:lnTo>
                  <a:cubicBezTo>
                    <a:pt x="336926" y="161748"/>
                    <a:pt x="323854" y="163028"/>
                    <a:pt x="310222" y="163028"/>
                  </a:cubicBezTo>
                  <a:cubicBezTo>
                    <a:pt x="280783" y="163028"/>
                    <a:pt x="257228" y="156063"/>
                    <a:pt x="243880" y="140499"/>
                  </a:cubicBezTo>
                  <a:cubicBezTo>
                    <a:pt x="233881" y="128781"/>
                    <a:pt x="229895" y="113695"/>
                    <a:pt x="232348" y="96830"/>
                  </a:cubicBezTo>
                  <a:cubicBezTo>
                    <a:pt x="238253" y="56690"/>
                    <a:pt x="277363" y="31370"/>
                    <a:pt x="329674" y="31370"/>
                  </a:cubicBezTo>
                  <a:cubicBezTo>
                    <a:pt x="340652" y="31370"/>
                    <a:pt x="351993" y="32018"/>
                    <a:pt x="362158" y="33328"/>
                  </a:cubicBezTo>
                  <a:lnTo>
                    <a:pt x="372488" y="3040"/>
                  </a:lnTo>
                  <a:cubicBezTo>
                    <a:pt x="359898" y="1140"/>
                    <a:pt x="344633" y="286"/>
                    <a:pt x="329693" y="286"/>
                  </a:cubicBezTo>
                  <a:cubicBezTo>
                    <a:pt x="283307" y="286"/>
                    <a:pt x="242993" y="16254"/>
                    <a:pt x="216882" y="44365"/>
                  </a:cubicBezTo>
                  <a:cubicBezTo>
                    <a:pt x="216091" y="45234"/>
                    <a:pt x="215212" y="45208"/>
                    <a:pt x="214713" y="45208"/>
                  </a:cubicBezTo>
                  <a:cubicBezTo>
                    <a:pt x="213892" y="45208"/>
                    <a:pt x="213378" y="45051"/>
                    <a:pt x="213579" y="44365"/>
                  </a:cubicBezTo>
                  <a:lnTo>
                    <a:pt x="226687" y="3322"/>
                  </a:lnTo>
                  <a:lnTo>
                    <a:pt x="188381" y="3322"/>
                  </a:lnTo>
                  <a:lnTo>
                    <a:pt x="146497" y="134679"/>
                  </a:lnTo>
                  <a:cubicBezTo>
                    <a:pt x="133188" y="95942"/>
                    <a:pt x="105765" y="44904"/>
                    <a:pt x="72225" y="3322"/>
                  </a:cubicBezTo>
                  <a:lnTo>
                    <a:pt x="31152" y="3322"/>
                  </a:lnTo>
                  <a:lnTo>
                    <a:pt x="428" y="98970"/>
                  </a:lnTo>
                  <a:cubicBezTo>
                    <a:pt x="15882" y="110355"/>
                    <a:pt x="20756" y="118706"/>
                    <a:pt x="24786" y="130510"/>
                  </a:cubicBezTo>
                </a:path>
              </a:pathLst>
            </a:custGeom>
            <a:solidFill>
              <a:srgbClr val="FFFFFF"/>
            </a:solidFill>
            <a:ln w="244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675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C4D30903-4D77-7F14-1899-63B8350713BD}"/>
                </a:ext>
              </a:extLst>
            </p:cNvPr>
            <p:cNvSpPr/>
            <p:nvPr/>
          </p:nvSpPr>
          <p:spPr>
            <a:xfrm>
              <a:off x="22318179" y="13265161"/>
              <a:ext cx="58673" cy="72133"/>
            </a:xfrm>
            <a:custGeom>
              <a:avLst/>
              <a:gdLst>
                <a:gd name="connsiteX0" fmla="*/ 51787 w 58673"/>
                <a:gd name="connsiteY0" fmla="*/ 35137 h 72133"/>
                <a:gd name="connsiteX1" fmla="*/ 55811 w 58673"/>
                <a:gd name="connsiteY1" fmla="*/ 22148 h 72133"/>
                <a:gd name="connsiteX2" fmla="*/ 53591 w 58673"/>
                <a:gd name="connsiteY2" fmla="*/ 11605 h 72133"/>
                <a:gd name="connsiteX3" fmla="*/ 47606 w 58673"/>
                <a:gd name="connsiteY3" fmla="*/ 4875 h 72133"/>
                <a:gd name="connsiteX4" fmla="*/ 38820 w 58673"/>
                <a:gd name="connsiteY4" fmla="*/ 1314 h 72133"/>
                <a:gd name="connsiteX5" fmla="*/ 28231 w 58673"/>
                <a:gd name="connsiteY5" fmla="*/ 239 h 72133"/>
                <a:gd name="connsiteX6" fmla="*/ -70 w 58673"/>
                <a:gd name="connsiteY6" fmla="*/ 239 h 72133"/>
                <a:gd name="connsiteX7" fmla="*/ -70 w 58673"/>
                <a:gd name="connsiteY7" fmla="*/ 72373 h 72133"/>
                <a:gd name="connsiteX8" fmla="*/ 16049 w 58673"/>
                <a:gd name="connsiteY8" fmla="*/ 72373 h 72133"/>
                <a:gd name="connsiteX9" fmla="*/ 16049 w 58673"/>
                <a:gd name="connsiteY9" fmla="*/ 43546 h 72133"/>
                <a:gd name="connsiteX10" fmla="*/ 23995 w 58673"/>
                <a:gd name="connsiteY10" fmla="*/ 43546 h 72133"/>
                <a:gd name="connsiteX11" fmla="*/ 39283 w 58673"/>
                <a:gd name="connsiteY11" fmla="*/ 72373 h 72133"/>
                <a:gd name="connsiteX12" fmla="*/ 58603 w 58673"/>
                <a:gd name="connsiteY12" fmla="*/ 72373 h 72133"/>
                <a:gd name="connsiteX13" fmla="*/ 40013 w 58673"/>
                <a:gd name="connsiteY13" fmla="*/ 41915 h 72133"/>
                <a:gd name="connsiteX14" fmla="*/ 51787 w 58673"/>
                <a:gd name="connsiteY14" fmla="*/ 35137 h 72133"/>
                <a:gd name="connsiteX15" fmla="*/ 37785 w 58673"/>
                <a:gd name="connsiteY15" fmla="*/ 26626 h 72133"/>
                <a:gd name="connsiteX16" fmla="*/ 34530 w 58673"/>
                <a:gd name="connsiteY16" fmla="*/ 29027 h 72133"/>
                <a:gd name="connsiteX17" fmla="*/ 30145 w 58673"/>
                <a:gd name="connsiteY17" fmla="*/ 29945 h 72133"/>
                <a:gd name="connsiteX18" fmla="*/ 25548 w 58673"/>
                <a:gd name="connsiteY18" fmla="*/ 30094 h 72133"/>
                <a:gd name="connsiteX19" fmla="*/ 16049 w 58673"/>
                <a:gd name="connsiteY19" fmla="*/ 30094 h 72133"/>
                <a:gd name="connsiteX20" fmla="*/ 16049 w 58673"/>
                <a:gd name="connsiteY20" fmla="*/ 13692 h 72133"/>
                <a:gd name="connsiteX21" fmla="*/ 26584 w 58673"/>
                <a:gd name="connsiteY21" fmla="*/ 13692 h 72133"/>
                <a:gd name="connsiteX22" fmla="*/ 31023 w 58673"/>
                <a:gd name="connsiteY22" fmla="*/ 13998 h 72133"/>
                <a:gd name="connsiteX23" fmla="*/ 35055 w 58673"/>
                <a:gd name="connsiteY23" fmla="*/ 15166 h 72133"/>
                <a:gd name="connsiteX24" fmla="*/ 37942 w 58673"/>
                <a:gd name="connsiteY24" fmla="*/ 17661 h 72133"/>
                <a:gd name="connsiteX25" fmla="*/ 39079 w 58673"/>
                <a:gd name="connsiteY25" fmla="*/ 22046 h 72133"/>
                <a:gd name="connsiteX26" fmla="*/ 37785 w 58673"/>
                <a:gd name="connsiteY26" fmla="*/ 26626 h 7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8673" h="72133">
                  <a:moveTo>
                    <a:pt x="51787" y="35137"/>
                  </a:moveTo>
                  <a:cubicBezTo>
                    <a:pt x="54469" y="31568"/>
                    <a:pt x="55811" y="27238"/>
                    <a:pt x="55811" y="22148"/>
                  </a:cubicBezTo>
                  <a:cubicBezTo>
                    <a:pt x="55811" y="17935"/>
                    <a:pt x="55065" y="14421"/>
                    <a:pt x="53591" y="11605"/>
                  </a:cubicBezTo>
                  <a:cubicBezTo>
                    <a:pt x="52108" y="8781"/>
                    <a:pt x="50116" y="6538"/>
                    <a:pt x="47606" y="4875"/>
                  </a:cubicBezTo>
                  <a:cubicBezTo>
                    <a:pt x="45088" y="3212"/>
                    <a:pt x="42162" y="2020"/>
                    <a:pt x="38820" y="1314"/>
                  </a:cubicBezTo>
                  <a:cubicBezTo>
                    <a:pt x="35487" y="600"/>
                    <a:pt x="31949" y="239"/>
                    <a:pt x="28231" y="239"/>
                  </a:cubicBezTo>
                  <a:lnTo>
                    <a:pt x="-70" y="239"/>
                  </a:lnTo>
                  <a:lnTo>
                    <a:pt x="-70" y="72373"/>
                  </a:lnTo>
                  <a:lnTo>
                    <a:pt x="16049" y="72373"/>
                  </a:lnTo>
                  <a:lnTo>
                    <a:pt x="16049" y="43546"/>
                  </a:lnTo>
                  <a:lnTo>
                    <a:pt x="23995" y="43546"/>
                  </a:lnTo>
                  <a:lnTo>
                    <a:pt x="39283" y="72373"/>
                  </a:lnTo>
                  <a:lnTo>
                    <a:pt x="58603" y="72373"/>
                  </a:lnTo>
                  <a:lnTo>
                    <a:pt x="40013" y="41915"/>
                  </a:lnTo>
                  <a:cubicBezTo>
                    <a:pt x="45174" y="40965"/>
                    <a:pt x="49096" y="38706"/>
                    <a:pt x="51787" y="35137"/>
                  </a:cubicBezTo>
                  <a:moveTo>
                    <a:pt x="37785" y="26626"/>
                  </a:moveTo>
                  <a:cubicBezTo>
                    <a:pt x="36930" y="27717"/>
                    <a:pt x="35840" y="28517"/>
                    <a:pt x="34530" y="29027"/>
                  </a:cubicBezTo>
                  <a:cubicBezTo>
                    <a:pt x="33220" y="29537"/>
                    <a:pt x="31761" y="29843"/>
                    <a:pt x="30145" y="29945"/>
                  </a:cubicBezTo>
                  <a:cubicBezTo>
                    <a:pt x="28529" y="30047"/>
                    <a:pt x="26992" y="30094"/>
                    <a:pt x="25548" y="30094"/>
                  </a:cubicBezTo>
                  <a:lnTo>
                    <a:pt x="16049" y="30094"/>
                  </a:lnTo>
                  <a:lnTo>
                    <a:pt x="16049" y="13692"/>
                  </a:lnTo>
                  <a:lnTo>
                    <a:pt x="26584" y="13692"/>
                  </a:lnTo>
                  <a:cubicBezTo>
                    <a:pt x="28027" y="13692"/>
                    <a:pt x="29502" y="13794"/>
                    <a:pt x="31023" y="13998"/>
                  </a:cubicBezTo>
                  <a:cubicBezTo>
                    <a:pt x="32537" y="14202"/>
                    <a:pt x="33879" y="14594"/>
                    <a:pt x="35055" y="15166"/>
                  </a:cubicBezTo>
                  <a:cubicBezTo>
                    <a:pt x="36216" y="15747"/>
                    <a:pt x="37181" y="16578"/>
                    <a:pt x="37942" y="17661"/>
                  </a:cubicBezTo>
                  <a:cubicBezTo>
                    <a:pt x="38703" y="18751"/>
                    <a:pt x="39079" y="20210"/>
                    <a:pt x="39079" y="22046"/>
                  </a:cubicBezTo>
                  <a:cubicBezTo>
                    <a:pt x="39079" y="24014"/>
                    <a:pt x="38648" y="25544"/>
                    <a:pt x="37785" y="26626"/>
                  </a:cubicBezTo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675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64A4B74E-DE61-E970-5752-A4430AD6D981}"/>
                </a:ext>
              </a:extLst>
            </p:cNvPr>
            <p:cNvSpPr/>
            <p:nvPr/>
          </p:nvSpPr>
          <p:spPr>
            <a:xfrm rot="7525294" flipV="1">
              <a:off x="22452790" y="13243930"/>
              <a:ext cx="30223" cy="17178"/>
            </a:xfrm>
            <a:custGeom>
              <a:avLst/>
              <a:gdLst>
                <a:gd name="connsiteX0" fmla="*/ 12199 w 30223"/>
                <a:gd name="connsiteY0" fmla="*/ 207 h 17178"/>
                <a:gd name="connsiteX1" fmla="*/ 30201 w 30223"/>
                <a:gd name="connsiteY1" fmla="*/ 207 h 17178"/>
                <a:gd name="connsiteX2" fmla="*/ 22295 w 30223"/>
                <a:gd name="connsiteY2" fmla="*/ 11322 h 17178"/>
                <a:gd name="connsiteX3" fmla="*/ -22 w 30223"/>
                <a:gd name="connsiteY3" fmla="*/ 17386 h 17178"/>
                <a:gd name="connsiteX4" fmla="*/ 12199 w 30223"/>
                <a:gd name="connsiteY4" fmla="*/ 207 h 1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3" h="17178">
                  <a:moveTo>
                    <a:pt x="12199" y="207"/>
                  </a:moveTo>
                  <a:lnTo>
                    <a:pt x="30201" y="207"/>
                  </a:lnTo>
                  <a:lnTo>
                    <a:pt x="22295" y="11322"/>
                  </a:lnTo>
                  <a:lnTo>
                    <a:pt x="-22" y="17386"/>
                  </a:lnTo>
                  <a:lnTo>
                    <a:pt x="12199" y="207"/>
                  </a:lnTo>
                  <a:close/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675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A6A09718-2421-F47D-4B5E-AA5F78C07E39}"/>
                </a:ext>
              </a:extLst>
            </p:cNvPr>
            <p:cNvSpPr/>
            <p:nvPr/>
          </p:nvSpPr>
          <p:spPr>
            <a:xfrm>
              <a:off x="22437997" y="13265161"/>
              <a:ext cx="51543" cy="72133"/>
            </a:xfrm>
            <a:custGeom>
              <a:avLst/>
              <a:gdLst>
                <a:gd name="connsiteX0" fmla="*/ 16096 w 51543"/>
                <a:gd name="connsiteY0" fmla="*/ 43028 h 72133"/>
                <a:gd name="connsiteX1" fmla="*/ 47802 w 51543"/>
                <a:gd name="connsiteY1" fmla="*/ 43028 h 72133"/>
                <a:gd name="connsiteX2" fmla="*/ 47802 w 51543"/>
                <a:gd name="connsiteY2" fmla="*/ 28360 h 72133"/>
                <a:gd name="connsiteX3" fmla="*/ 16096 w 51543"/>
                <a:gd name="connsiteY3" fmla="*/ 28360 h 72133"/>
                <a:gd name="connsiteX4" fmla="*/ 16096 w 51543"/>
                <a:gd name="connsiteY4" fmla="*/ 14908 h 72133"/>
                <a:gd name="connsiteX5" fmla="*/ 49661 w 51543"/>
                <a:gd name="connsiteY5" fmla="*/ 14908 h 72133"/>
                <a:gd name="connsiteX6" fmla="*/ 49661 w 51543"/>
                <a:gd name="connsiteY6" fmla="*/ 239 h 72133"/>
                <a:gd name="connsiteX7" fmla="*/ -23 w 51543"/>
                <a:gd name="connsiteY7" fmla="*/ 239 h 72133"/>
                <a:gd name="connsiteX8" fmla="*/ -23 w 51543"/>
                <a:gd name="connsiteY8" fmla="*/ 72373 h 72133"/>
                <a:gd name="connsiteX9" fmla="*/ 51520 w 51543"/>
                <a:gd name="connsiteY9" fmla="*/ 72373 h 72133"/>
                <a:gd name="connsiteX10" fmla="*/ 51520 w 51543"/>
                <a:gd name="connsiteY10" fmla="*/ 57697 h 72133"/>
                <a:gd name="connsiteX11" fmla="*/ 16096 w 51543"/>
                <a:gd name="connsiteY11" fmla="*/ 57697 h 72133"/>
                <a:gd name="connsiteX12" fmla="*/ 16096 w 51543"/>
                <a:gd name="connsiteY12" fmla="*/ 43028 h 7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43" h="72133">
                  <a:moveTo>
                    <a:pt x="16096" y="43028"/>
                  </a:moveTo>
                  <a:lnTo>
                    <a:pt x="47802" y="43028"/>
                  </a:lnTo>
                  <a:lnTo>
                    <a:pt x="47802" y="28360"/>
                  </a:lnTo>
                  <a:lnTo>
                    <a:pt x="16096" y="28360"/>
                  </a:lnTo>
                  <a:lnTo>
                    <a:pt x="16096" y="14908"/>
                  </a:lnTo>
                  <a:lnTo>
                    <a:pt x="49661" y="14908"/>
                  </a:lnTo>
                  <a:lnTo>
                    <a:pt x="49661" y="239"/>
                  </a:lnTo>
                  <a:lnTo>
                    <a:pt x="-23" y="239"/>
                  </a:lnTo>
                  <a:lnTo>
                    <a:pt x="-23" y="72373"/>
                  </a:lnTo>
                  <a:lnTo>
                    <a:pt x="51520" y="72373"/>
                  </a:lnTo>
                  <a:lnTo>
                    <a:pt x="51520" y="57697"/>
                  </a:lnTo>
                  <a:lnTo>
                    <a:pt x="16096" y="57697"/>
                  </a:lnTo>
                  <a:lnTo>
                    <a:pt x="16096" y="43028"/>
                  </a:lnTo>
                  <a:close/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675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D2C79831-4E83-601A-E44B-FC442D18A501}"/>
                </a:ext>
              </a:extLst>
            </p:cNvPr>
            <p:cNvSpPr/>
            <p:nvPr/>
          </p:nvSpPr>
          <p:spPr>
            <a:xfrm>
              <a:off x="22549249" y="13263325"/>
              <a:ext cx="52774" cy="75804"/>
            </a:xfrm>
            <a:custGeom>
              <a:avLst/>
              <a:gdLst>
                <a:gd name="connsiteX0" fmla="*/ 44074 w 52774"/>
                <a:gd name="connsiteY0" fmla="*/ 36204 h 75804"/>
                <a:gd name="connsiteX1" fmla="*/ 35955 w 52774"/>
                <a:gd name="connsiteY1" fmla="*/ 32737 h 75804"/>
                <a:gd name="connsiteX2" fmla="*/ 27852 w 52774"/>
                <a:gd name="connsiteY2" fmla="*/ 30297 h 75804"/>
                <a:gd name="connsiteX3" fmla="*/ 21609 w 52774"/>
                <a:gd name="connsiteY3" fmla="*/ 27340 h 75804"/>
                <a:gd name="connsiteX4" fmla="*/ 19130 w 52774"/>
                <a:gd name="connsiteY4" fmla="*/ 22344 h 75804"/>
                <a:gd name="connsiteX5" fmla="*/ 20157 w 52774"/>
                <a:gd name="connsiteY5" fmla="*/ 18884 h 75804"/>
                <a:gd name="connsiteX6" fmla="*/ 22848 w 52774"/>
                <a:gd name="connsiteY6" fmla="*/ 16586 h 75804"/>
                <a:gd name="connsiteX7" fmla="*/ 26362 w 52774"/>
                <a:gd name="connsiteY7" fmla="*/ 15315 h 75804"/>
                <a:gd name="connsiteX8" fmla="*/ 29970 w 52774"/>
                <a:gd name="connsiteY8" fmla="*/ 14908 h 75804"/>
                <a:gd name="connsiteX9" fmla="*/ 36324 w 52774"/>
                <a:gd name="connsiteY9" fmla="*/ 16084 h 75804"/>
                <a:gd name="connsiteX10" fmla="*/ 41642 w 52774"/>
                <a:gd name="connsiteY10" fmla="*/ 19700 h 75804"/>
                <a:gd name="connsiteX11" fmla="*/ 52694 w 52774"/>
                <a:gd name="connsiteY11" fmla="*/ 7777 h 75804"/>
                <a:gd name="connsiteX12" fmla="*/ 42262 w 52774"/>
                <a:gd name="connsiteY12" fmla="*/ 1965 h 75804"/>
                <a:gd name="connsiteX13" fmla="*/ 30284 w 52774"/>
                <a:gd name="connsiteY13" fmla="*/ 239 h 75804"/>
                <a:gd name="connsiteX14" fmla="*/ 19844 w 52774"/>
                <a:gd name="connsiteY14" fmla="*/ 1714 h 75804"/>
                <a:gd name="connsiteX15" fmla="*/ 10917 w 52774"/>
                <a:gd name="connsiteY15" fmla="*/ 6146 h 75804"/>
                <a:gd name="connsiteX16" fmla="*/ 4713 w 52774"/>
                <a:gd name="connsiteY16" fmla="*/ 13480 h 75804"/>
                <a:gd name="connsiteX17" fmla="*/ 2391 w 52774"/>
                <a:gd name="connsiteY17" fmla="*/ 23669 h 75804"/>
                <a:gd name="connsiteX18" fmla="*/ 4924 w 52774"/>
                <a:gd name="connsiteY18" fmla="*/ 33349 h 75804"/>
                <a:gd name="connsiteX19" fmla="*/ 11278 w 52774"/>
                <a:gd name="connsiteY19" fmla="*/ 39255 h 75804"/>
                <a:gd name="connsiteX20" fmla="*/ 19538 w 52774"/>
                <a:gd name="connsiteY20" fmla="*/ 42824 h 75804"/>
                <a:gd name="connsiteX21" fmla="*/ 27797 w 52774"/>
                <a:gd name="connsiteY21" fmla="*/ 45476 h 75804"/>
                <a:gd name="connsiteX22" fmla="*/ 34159 w 52774"/>
                <a:gd name="connsiteY22" fmla="*/ 48684 h 75804"/>
                <a:gd name="connsiteX23" fmla="*/ 36677 w 52774"/>
                <a:gd name="connsiteY23" fmla="*/ 53830 h 75804"/>
                <a:gd name="connsiteX24" fmla="*/ 35704 w 52774"/>
                <a:gd name="connsiteY24" fmla="*/ 57195 h 75804"/>
                <a:gd name="connsiteX25" fmla="*/ 33124 w 52774"/>
                <a:gd name="connsiteY25" fmla="*/ 59532 h 75804"/>
                <a:gd name="connsiteX26" fmla="*/ 29507 w 52774"/>
                <a:gd name="connsiteY26" fmla="*/ 60913 h 75804"/>
                <a:gd name="connsiteX27" fmla="*/ 25531 w 52774"/>
                <a:gd name="connsiteY27" fmla="*/ 61368 h 75804"/>
                <a:gd name="connsiteX28" fmla="*/ 17734 w 52774"/>
                <a:gd name="connsiteY28" fmla="*/ 59587 h 75804"/>
                <a:gd name="connsiteX29" fmla="*/ 11482 w 52774"/>
                <a:gd name="connsiteY29" fmla="*/ 54543 h 75804"/>
                <a:gd name="connsiteX30" fmla="*/ 22 w 52774"/>
                <a:gd name="connsiteY30" fmla="*/ 66976 h 75804"/>
                <a:gd name="connsiteX31" fmla="*/ 11380 w 52774"/>
                <a:gd name="connsiteY31" fmla="*/ 73903 h 75804"/>
                <a:gd name="connsiteX32" fmla="*/ 24597 w 52774"/>
                <a:gd name="connsiteY32" fmla="*/ 76044 h 75804"/>
                <a:gd name="connsiteX33" fmla="*/ 35398 w 52774"/>
                <a:gd name="connsiteY33" fmla="*/ 74616 h 75804"/>
                <a:gd name="connsiteX34" fmla="*/ 44380 w 52774"/>
                <a:gd name="connsiteY34" fmla="*/ 70232 h 75804"/>
                <a:gd name="connsiteX35" fmla="*/ 50522 w 52774"/>
                <a:gd name="connsiteY35" fmla="*/ 62795 h 75804"/>
                <a:gd name="connsiteX36" fmla="*/ 52796 w 52774"/>
                <a:gd name="connsiteY36" fmla="*/ 52300 h 75804"/>
                <a:gd name="connsiteX37" fmla="*/ 50326 w 52774"/>
                <a:gd name="connsiteY37" fmla="*/ 42213 h 75804"/>
                <a:gd name="connsiteX38" fmla="*/ 44074 w 52774"/>
                <a:gd name="connsiteY38" fmla="*/ 36204 h 7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2774" h="75804">
                  <a:moveTo>
                    <a:pt x="44074" y="36204"/>
                  </a:moveTo>
                  <a:cubicBezTo>
                    <a:pt x="41556" y="34706"/>
                    <a:pt x="38850" y="33553"/>
                    <a:pt x="35955" y="32737"/>
                  </a:cubicBezTo>
                  <a:cubicBezTo>
                    <a:pt x="33077" y="31921"/>
                    <a:pt x="30370" y="31105"/>
                    <a:pt x="27852" y="30297"/>
                  </a:cubicBezTo>
                  <a:cubicBezTo>
                    <a:pt x="25342" y="29482"/>
                    <a:pt x="23248" y="28493"/>
                    <a:pt x="21609" y="27340"/>
                  </a:cubicBezTo>
                  <a:cubicBezTo>
                    <a:pt x="19946" y="26187"/>
                    <a:pt x="19130" y="24524"/>
                    <a:pt x="19130" y="22344"/>
                  </a:cubicBezTo>
                  <a:cubicBezTo>
                    <a:pt x="19130" y="20987"/>
                    <a:pt x="19475" y="19834"/>
                    <a:pt x="20157" y="18884"/>
                  </a:cubicBezTo>
                  <a:cubicBezTo>
                    <a:pt x="20848" y="17927"/>
                    <a:pt x="21750" y="17167"/>
                    <a:pt x="22848" y="16586"/>
                  </a:cubicBezTo>
                  <a:cubicBezTo>
                    <a:pt x="23946" y="16014"/>
                    <a:pt x="25107" y="15590"/>
                    <a:pt x="26362" y="15315"/>
                  </a:cubicBezTo>
                  <a:cubicBezTo>
                    <a:pt x="27601" y="15049"/>
                    <a:pt x="28794" y="14908"/>
                    <a:pt x="29970" y="14908"/>
                  </a:cubicBezTo>
                  <a:cubicBezTo>
                    <a:pt x="31963" y="14908"/>
                    <a:pt x="34081" y="15300"/>
                    <a:pt x="36324" y="16084"/>
                  </a:cubicBezTo>
                  <a:cubicBezTo>
                    <a:pt x="38559" y="16861"/>
                    <a:pt x="40324" y="18069"/>
                    <a:pt x="41642" y="19700"/>
                  </a:cubicBezTo>
                  <a:lnTo>
                    <a:pt x="52694" y="7777"/>
                  </a:lnTo>
                  <a:cubicBezTo>
                    <a:pt x="49604" y="5063"/>
                    <a:pt x="46113" y="3126"/>
                    <a:pt x="42262" y="1965"/>
                  </a:cubicBezTo>
                  <a:cubicBezTo>
                    <a:pt x="38410" y="812"/>
                    <a:pt x="34410" y="239"/>
                    <a:pt x="30284" y="239"/>
                  </a:cubicBezTo>
                  <a:cubicBezTo>
                    <a:pt x="26699" y="239"/>
                    <a:pt x="23224" y="733"/>
                    <a:pt x="19844" y="1714"/>
                  </a:cubicBezTo>
                  <a:cubicBezTo>
                    <a:pt x="16471" y="2702"/>
                    <a:pt x="13490" y="4177"/>
                    <a:pt x="10917" y="6146"/>
                  </a:cubicBezTo>
                  <a:cubicBezTo>
                    <a:pt x="8336" y="8115"/>
                    <a:pt x="6266" y="10562"/>
                    <a:pt x="4713" y="13480"/>
                  </a:cubicBezTo>
                  <a:cubicBezTo>
                    <a:pt x="3159" y="16406"/>
                    <a:pt x="2391" y="19802"/>
                    <a:pt x="2391" y="23669"/>
                  </a:cubicBezTo>
                  <a:cubicBezTo>
                    <a:pt x="2391" y="27678"/>
                    <a:pt x="3238" y="30909"/>
                    <a:pt x="4924" y="33349"/>
                  </a:cubicBezTo>
                  <a:cubicBezTo>
                    <a:pt x="6611" y="35796"/>
                    <a:pt x="8729" y="37765"/>
                    <a:pt x="11278" y="39255"/>
                  </a:cubicBezTo>
                  <a:cubicBezTo>
                    <a:pt x="13827" y="40754"/>
                    <a:pt x="16573" y="41946"/>
                    <a:pt x="19538" y="42824"/>
                  </a:cubicBezTo>
                  <a:cubicBezTo>
                    <a:pt x="22503" y="43711"/>
                    <a:pt x="25248" y="44597"/>
                    <a:pt x="27797" y="45476"/>
                  </a:cubicBezTo>
                  <a:cubicBezTo>
                    <a:pt x="30347" y="46354"/>
                    <a:pt x="32457" y="47429"/>
                    <a:pt x="34159" y="48684"/>
                  </a:cubicBezTo>
                  <a:cubicBezTo>
                    <a:pt x="35838" y="49939"/>
                    <a:pt x="36677" y="51657"/>
                    <a:pt x="36677" y="53830"/>
                  </a:cubicBezTo>
                  <a:cubicBezTo>
                    <a:pt x="36677" y="55124"/>
                    <a:pt x="36347" y="56238"/>
                    <a:pt x="35704" y="57195"/>
                  </a:cubicBezTo>
                  <a:cubicBezTo>
                    <a:pt x="35053" y="58144"/>
                    <a:pt x="34190" y="58920"/>
                    <a:pt x="33124" y="59532"/>
                  </a:cubicBezTo>
                  <a:cubicBezTo>
                    <a:pt x="32057" y="60144"/>
                    <a:pt x="30849" y="60607"/>
                    <a:pt x="29507" y="60913"/>
                  </a:cubicBezTo>
                  <a:cubicBezTo>
                    <a:pt x="28174" y="61219"/>
                    <a:pt x="26841" y="61368"/>
                    <a:pt x="25531" y="61368"/>
                  </a:cubicBezTo>
                  <a:cubicBezTo>
                    <a:pt x="22848" y="61368"/>
                    <a:pt x="20244" y="60772"/>
                    <a:pt x="17734" y="59587"/>
                  </a:cubicBezTo>
                  <a:cubicBezTo>
                    <a:pt x="15216" y="58395"/>
                    <a:pt x="13129" y="56716"/>
                    <a:pt x="11482" y="54543"/>
                  </a:cubicBezTo>
                  <a:lnTo>
                    <a:pt x="22" y="66976"/>
                  </a:lnTo>
                  <a:cubicBezTo>
                    <a:pt x="3520" y="70169"/>
                    <a:pt x="7317" y="72475"/>
                    <a:pt x="11380" y="73903"/>
                  </a:cubicBezTo>
                  <a:cubicBezTo>
                    <a:pt x="15443" y="75330"/>
                    <a:pt x="19844" y="76044"/>
                    <a:pt x="24597" y="76044"/>
                  </a:cubicBezTo>
                  <a:cubicBezTo>
                    <a:pt x="28386" y="76044"/>
                    <a:pt x="31978" y="75565"/>
                    <a:pt x="35398" y="74616"/>
                  </a:cubicBezTo>
                  <a:cubicBezTo>
                    <a:pt x="38795" y="73667"/>
                    <a:pt x="41799" y="72200"/>
                    <a:pt x="44380" y="70232"/>
                  </a:cubicBezTo>
                  <a:cubicBezTo>
                    <a:pt x="46961" y="68263"/>
                    <a:pt x="49016" y="65784"/>
                    <a:pt x="50522" y="62795"/>
                  </a:cubicBezTo>
                  <a:cubicBezTo>
                    <a:pt x="52036" y="59807"/>
                    <a:pt x="52796" y="56308"/>
                    <a:pt x="52796" y="52300"/>
                  </a:cubicBezTo>
                  <a:cubicBezTo>
                    <a:pt x="52796" y="48088"/>
                    <a:pt x="51965" y="44731"/>
                    <a:pt x="50326" y="42213"/>
                  </a:cubicBezTo>
                  <a:cubicBezTo>
                    <a:pt x="48663" y="39703"/>
                    <a:pt x="46584" y="37694"/>
                    <a:pt x="44074" y="36204"/>
                  </a:cubicBezTo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675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59E0CAE8-45DA-07BB-F853-949197FDC1D1}"/>
                </a:ext>
              </a:extLst>
            </p:cNvPr>
            <p:cNvSpPr/>
            <p:nvPr/>
          </p:nvSpPr>
          <p:spPr>
            <a:xfrm>
              <a:off x="22666894" y="13265161"/>
              <a:ext cx="51543" cy="72133"/>
            </a:xfrm>
            <a:custGeom>
              <a:avLst/>
              <a:gdLst>
                <a:gd name="connsiteX0" fmla="*/ 16181 w 51543"/>
                <a:gd name="connsiteY0" fmla="*/ 43028 h 72133"/>
                <a:gd name="connsiteX1" fmla="*/ 47894 w 51543"/>
                <a:gd name="connsiteY1" fmla="*/ 43028 h 72133"/>
                <a:gd name="connsiteX2" fmla="*/ 47894 w 51543"/>
                <a:gd name="connsiteY2" fmla="*/ 28360 h 72133"/>
                <a:gd name="connsiteX3" fmla="*/ 16181 w 51543"/>
                <a:gd name="connsiteY3" fmla="*/ 28360 h 72133"/>
                <a:gd name="connsiteX4" fmla="*/ 16181 w 51543"/>
                <a:gd name="connsiteY4" fmla="*/ 14908 h 72133"/>
                <a:gd name="connsiteX5" fmla="*/ 49753 w 51543"/>
                <a:gd name="connsiteY5" fmla="*/ 14908 h 72133"/>
                <a:gd name="connsiteX6" fmla="*/ 49753 w 51543"/>
                <a:gd name="connsiteY6" fmla="*/ 239 h 72133"/>
                <a:gd name="connsiteX7" fmla="*/ 69 w 51543"/>
                <a:gd name="connsiteY7" fmla="*/ 239 h 72133"/>
                <a:gd name="connsiteX8" fmla="*/ 69 w 51543"/>
                <a:gd name="connsiteY8" fmla="*/ 72373 h 72133"/>
                <a:gd name="connsiteX9" fmla="*/ 51612 w 51543"/>
                <a:gd name="connsiteY9" fmla="*/ 72373 h 72133"/>
                <a:gd name="connsiteX10" fmla="*/ 51612 w 51543"/>
                <a:gd name="connsiteY10" fmla="*/ 57697 h 72133"/>
                <a:gd name="connsiteX11" fmla="*/ 16181 w 51543"/>
                <a:gd name="connsiteY11" fmla="*/ 57697 h 72133"/>
                <a:gd name="connsiteX12" fmla="*/ 16181 w 51543"/>
                <a:gd name="connsiteY12" fmla="*/ 43028 h 7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43" h="72133">
                  <a:moveTo>
                    <a:pt x="16181" y="43028"/>
                  </a:moveTo>
                  <a:lnTo>
                    <a:pt x="47894" y="43028"/>
                  </a:lnTo>
                  <a:lnTo>
                    <a:pt x="47894" y="28360"/>
                  </a:lnTo>
                  <a:lnTo>
                    <a:pt x="16181" y="28360"/>
                  </a:lnTo>
                  <a:lnTo>
                    <a:pt x="16181" y="14908"/>
                  </a:lnTo>
                  <a:lnTo>
                    <a:pt x="49753" y="14908"/>
                  </a:lnTo>
                  <a:lnTo>
                    <a:pt x="49753" y="239"/>
                  </a:lnTo>
                  <a:lnTo>
                    <a:pt x="69" y="239"/>
                  </a:lnTo>
                  <a:lnTo>
                    <a:pt x="69" y="72373"/>
                  </a:lnTo>
                  <a:lnTo>
                    <a:pt x="51612" y="72373"/>
                  </a:lnTo>
                  <a:lnTo>
                    <a:pt x="51612" y="57697"/>
                  </a:lnTo>
                  <a:lnTo>
                    <a:pt x="16181" y="57697"/>
                  </a:lnTo>
                  <a:lnTo>
                    <a:pt x="16181" y="43028"/>
                  </a:lnTo>
                  <a:close/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675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5EA6AD59-73A5-1792-EFF6-41DFDBD0082D}"/>
                </a:ext>
              </a:extLst>
            </p:cNvPr>
            <p:cNvSpPr/>
            <p:nvPr/>
          </p:nvSpPr>
          <p:spPr>
            <a:xfrm>
              <a:off x="22776075" y="13265161"/>
              <a:ext cx="76738" cy="72133"/>
            </a:xfrm>
            <a:custGeom>
              <a:avLst/>
              <a:gdLst>
                <a:gd name="connsiteX0" fmla="*/ 31722 w 76738"/>
                <a:gd name="connsiteY0" fmla="*/ 239 h 72133"/>
                <a:gd name="connsiteX1" fmla="*/ 118 w 76738"/>
                <a:gd name="connsiteY1" fmla="*/ 72373 h 72133"/>
                <a:gd name="connsiteX2" fmla="*/ 17877 w 76738"/>
                <a:gd name="connsiteY2" fmla="*/ 72373 h 72133"/>
                <a:gd name="connsiteX3" fmla="*/ 23972 w 76738"/>
                <a:gd name="connsiteY3" fmla="*/ 57093 h 72133"/>
                <a:gd name="connsiteX4" fmla="*/ 52383 w 76738"/>
                <a:gd name="connsiteY4" fmla="*/ 57093 h 72133"/>
                <a:gd name="connsiteX5" fmla="*/ 58682 w 76738"/>
                <a:gd name="connsiteY5" fmla="*/ 72373 h 72133"/>
                <a:gd name="connsiteX6" fmla="*/ 76856 w 76738"/>
                <a:gd name="connsiteY6" fmla="*/ 72373 h 72133"/>
                <a:gd name="connsiteX7" fmla="*/ 45049 w 76738"/>
                <a:gd name="connsiteY7" fmla="*/ 239 h 72133"/>
                <a:gd name="connsiteX8" fmla="*/ 31722 w 76738"/>
                <a:gd name="connsiteY8" fmla="*/ 239 h 72133"/>
                <a:gd name="connsiteX9" fmla="*/ 29031 w 76738"/>
                <a:gd name="connsiteY9" fmla="*/ 43648 h 72133"/>
                <a:gd name="connsiteX10" fmla="*/ 37911 w 76738"/>
                <a:gd name="connsiteY10" fmla="*/ 21222 h 72133"/>
                <a:gd name="connsiteX11" fmla="*/ 46908 w 76738"/>
                <a:gd name="connsiteY11" fmla="*/ 43648 h 72133"/>
                <a:gd name="connsiteX12" fmla="*/ 29031 w 76738"/>
                <a:gd name="connsiteY12" fmla="*/ 43648 h 7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738" h="72133">
                  <a:moveTo>
                    <a:pt x="31722" y="239"/>
                  </a:moveTo>
                  <a:lnTo>
                    <a:pt x="118" y="72373"/>
                  </a:lnTo>
                  <a:lnTo>
                    <a:pt x="17877" y="72373"/>
                  </a:lnTo>
                  <a:lnTo>
                    <a:pt x="23972" y="57093"/>
                  </a:lnTo>
                  <a:lnTo>
                    <a:pt x="52383" y="57093"/>
                  </a:lnTo>
                  <a:lnTo>
                    <a:pt x="58682" y="72373"/>
                  </a:lnTo>
                  <a:lnTo>
                    <a:pt x="76856" y="72373"/>
                  </a:lnTo>
                  <a:lnTo>
                    <a:pt x="45049" y="239"/>
                  </a:lnTo>
                  <a:lnTo>
                    <a:pt x="31722" y="239"/>
                  </a:lnTo>
                  <a:close/>
                  <a:moveTo>
                    <a:pt x="29031" y="43648"/>
                  </a:moveTo>
                  <a:lnTo>
                    <a:pt x="37911" y="21222"/>
                  </a:lnTo>
                  <a:lnTo>
                    <a:pt x="46908" y="43648"/>
                  </a:lnTo>
                  <a:lnTo>
                    <a:pt x="29031" y="43648"/>
                  </a:lnTo>
                  <a:close/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675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70FAFA13-678B-CBF2-849A-C3609883460C}"/>
                </a:ext>
              </a:extLst>
            </p:cNvPr>
            <p:cNvSpPr/>
            <p:nvPr/>
          </p:nvSpPr>
          <p:spPr>
            <a:xfrm>
              <a:off x="22912420" y="13265161"/>
              <a:ext cx="61654" cy="73969"/>
            </a:xfrm>
            <a:custGeom>
              <a:avLst/>
              <a:gdLst>
                <a:gd name="connsiteX0" fmla="*/ 45713 w 61654"/>
                <a:gd name="connsiteY0" fmla="*/ 43947 h 73969"/>
                <a:gd name="connsiteX1" fmla="*/ 44622 w 61654"/>
                <a:gd name="connsiteY1" fmla="*/ 50159 h 73969"/>
                <a:gd name="connsiteX2" fmla="*/ 41587 w 61654"/>
                <a:gd name="connsiteY2" fmla="*/ 55101 h 73969"/>
                <a:gd name="connsiteX3" fmla="*/ 36935 w 61654"/>
                <a:gd name="connsiteY3" fmla="*/ 58364 h 73969"/>
                <a:gd name="connsiteX4" fmla="*/ 31052 w 61654"/>
                <a:gd name="connsiteY4" fmla="*/ 59533 h 73969"/>
                <a:gd name="connsiteX5" fmla="*/ 25114 w 61654"/>
                <a:gd name="connsiteY5" fmla="*/ 58364 h 73969"/>
                <a:gd name="connsiteX6" fmla="*/ 20416 w 61654"/>
                <a:gd name="connsiteY6" fmla="*/ 55101 h 73969"/>
                <a:gd name="connsiteX7" fmla="*/ 17356 w 61654"/>
                <a:gd name="connsiteY7" fmla="*/ 50159 h 73969"/>
                <a:gd name="connsiteX8" fmla="*/ 16282 w 61654"/>
                <a:gd name="connsiteY8" fmla="*/ 43947 h 73969"/>
                <a:gd name="connsiteX9" fmla="*/ 16282 w 61654"/>
                <a:gd name="connsiteY9" fmla="*/ 240 h 73969"/>
                <a:gd name="connsiteX10" fmla="*/ 170 w 61654"/>
                <a:gd name="connsiteY10" fmla="*/ 240 h 73969"/>
                <a:gd name="connsiteX11" fmla="*/ 170 w 61654"/>
                <a:gd name="connsiteY11" fmla="*/ 44559 h 73969"/>
                <a:gd name="connsiteX12" fmla="*/ 2131 w 61654"/>
                <a:gd name="connsiteY12" fmla="*/ 56380 h 73969"/>
                <a:gd name="connsiteX13" fmla="*/ 7975 w 61654"/>
                <a:gd name="connsiteY13" fmla="*/ 65753 h 73969"/>
                <a:gd name="connsiteX14" fmla="*/ 17623 w 61654"/>
                <a:gd name="connsiteY14" fmla="*/ 71966 h 73969"/>
                <a:gd name="connsiteX15" fmla="*/ 31052 w 61654"/>
                <a:gd name="connsiteY15" fmla="*/ 74209 h 73969"/>
                <a:gd name="connsiteX16" fmla="*/ 44379 w 61654"/>
                <a:gd name="connsiteY16" fmla="*/ 71966 h 73969"/>
                <a:gd name="connsiteX17" fmla="*/ 54027 w 61654"/>
                <a:gd name="connsiteY17" fmla="*/ 65753 h 73969"/>
                <a:gd name="connsiteX18" fmla="*/ 59871 w 61654"/>
                <a:gd name="connsiteY18" fmla="*/ 56380 h 73969"/>
                <a:gd name="connsiteX19" fmla="*/ 61824 w 61654"/>
                <a:gd name="connsiteY19" fmla="*/ 44559 h 73969"/>
                <a:gd name="connsiteX20" fmla="*/ 61824 w 61654"/>
                <a:gd name="connsiteY20" fmla="*/ 240 h 73969"/>
                <a:gd name="connsiteX21" fmla="*/ 45713 w 61654"/>
                <a:gd name="connsiteY21" fmla="*/ 240 h 73969"/>
                <a:gd name="connsiteX22" fmla="*/ 45713 w 61654"/>
                <a:gd name="connsiteY22" fmla="*/ 43947 h 7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654" h="73969">
                  <a:moveTo>
                    <a:pt x="45713" y="43947"/>
                  </a:moveTo>
                  <a:cubicBezTo>
                    <a:pt x="45713" y="46190"/>
                    <a:pt x="45360" y="48261"/>
                    <a:pt x="44622" y="50159"/>
                  </a:cubicBezTo>
                  <a:cubicBezTo>
                    <a:pt x="43909" y="52065"/>
                    <a:pt x="42897" y="53713"/>
                    <a:pt x="41587" y="55101"/>
                  </a:cubicBezTo>
                  <a:cubicBezTo>
                    <a:pt x="40277" y="56497"/>
                    <a:pt x="38731" y="57580"/>
                    <a:pt x="36935" y="58364"/>
                  </a:cubicBezTo>
                  <a:cubicBezTo>
                    <a:pt x="35155" y="59148"/>
                    <a:pt x="33186" y="59533"/>
                    <a:pt x="31052" y="59533"/>
                  </a:cubicBezTo>
                  <a:cubicBezTo>
                    <a:pt x="28919" y="59533"/>
                    <a:pt x="26926" y="59148"/>
                    <a:pt x="25114" y="58364"/>
                  </a:cubicBezTo>
                  <a:cubicBezTo>
                    <a:pt x="23287" y="57580"/>
                    <a:pt x="21718" y="56497"/>
                    <a:pt x="20416" y="55101"/>
                  </a:cubicBezTo>
                  <a:cubicBezTo>
                    <a:pt x="19098" y="53713"/>
                    <a:pt x="18086" y="52065"/>
                    <a:pt x="17356" y="50159"/>
                  </a:cubicBezTo>
                  <a:cubicBezTo>
                    <a:pt x="16643" y="48261"/>
                    <a:pt x="16282" y="46190"/>
                    <a:pt x="16282" y="43947"/>
                  </a:cubicBezTo>
                  <a:lnTo>
                    <a:pt x="16282" y="240"/>
                  </a:lnTo>
                  <a:lnTo>
                    <a:pt x="170" y="240"/>
                  </a:lnTo>
                  <a:lnTo>
                    <a:pt x="170" y="44559"/>
                  </a:lnTo>
                  <a:cubicBezTo>
                    <a:pt x="170" y="48841"/>
                    <a:pt x="821" y="52779"/>
                    <a:pt x="2131" y="56380"/>
                  </a:cubicBezTo>
                  <a:cubicBezTo>
                    <a:pt x="3441" y="59980"/>
                    <a:pt x="5386" y="63102"/>
                    <a:pt x="7975" y="65753"/>
                  </a:cubicBezTo>
                  <a:cubicBezTo>
                    <a:pt x="10548" y="68397"/>
                    <a:pt x="13756" y="70475"/>
                    <a:pt x="17623" y="71966"/>
                  </a:cubicBezTo>
                  <a:cubicBezTo>
                    <a:pt x="21482" y="73456"/>
                    <a:pt x="25954" y="74209"/>
                    <a:pt x="31052" y="74209"/>
                  </a:cubicBezTo>
                  <a:cubicBezTo>
                    <a:pt x="36072" y="74209"/>
                    <a:pt x="40512" y="73456"/>
                    <a:pt x="44379" y="71966"/>
                  </a:cubicBezTo>
                  <a:cubicBezTo>
                    <a:pt x="48231" y="70475"/>
                    <a:pt x="51447" y="68397"/>
                    <a:pt x="54027" y="65753"/>
                  </a:cubicBezTo>
                  <a:cubicBezTo>
                    <a:pt x="56616" y="63102"/>
                    <a:pt x="58553" y="59980"/>
                    <a:pt x="59871" y="56380"/>
                  </a:cubicBezTo>
                  <a:cubicBezTo>
                    <a:pt x="61173" y="52779"/>
                    <a:pt x="61824" y="48841"/>
                    <a:pt x="61824" y="44559"/>
                  </a:cubicBezTo>
                  <a:lnTo>
                    <a:pt x="61824" y="240"/>
                  </a:lnTo>
                  <a:lnTo>
                    <a:pt x="45713" y="240"/>
                  </a:lnTo>
                  <a:lnTo>
                    <a:pt x="45713" y="43947"/>
                  </a:lnTo>
                  <a:close/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675"/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13176571-C18B-A7EB-4EEC-D42366BD65D7}"/>
              </a:ext>
            </a:extLst>
          </p:cNvPr>
          <p:cNvGrpSpPr>
            <a:grpSpLocks noChangeAspect="1"/>
          </p:cNvGrpSpPr>
          <p:nvPr/>
        </p:nvGrpSpPr>
        <p:grpSpPr>
          <a:xfrm>
            <a:off x="11142875" y="6384706"/>
            <a:ext cx="410383" cy="284860"/>
            <a:chOff x="22274141" y="12769411"/>
            <a:chExt cx="820338" cy="569719"/>
          </a:xfrm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A9C24BDE-FEC2-FA93-C58A-13996FB60063}"/>
                </a:ext>
              </a:extLst>
            </p:cNvPr>
            <p:cNvSpPr/>
            <p:nvPr/>
          </p:nvSpPr>
          <p:spPr>
            <a:xfrm flipV="1">
              <a:off x="22274141" y="12769411"/>
              <a:ext cx="820338" cy="429299"/>
            </a:xfrm>
            <a:custGeom>
              <a:avLst/>
              <a:gdLst>
                <a:gd name="connsiteX0" fmla="*/ 15193 w 820338"/>
                <a:gd name="connsiteY0" fmla="*/ 428714 h 429299"/>
                <a:gd name="connsiteX1" fmla="*/ 446 w 820338"/>
                <a:gd name="connsiteY1" fmla="*/ 415606 h 429299"/>
                <a:gd name="connsiteX2" fmla="*/ 446 w 820338"/>
                <a:gd name="connsiteY2" fmla="*/ 13343 h 429299"/>
                <a:gd name="connsiteX3" fmla="*/ 13555 w 820338"/>
                <a:gd name="connsiteY3" fmla="*/ 234 h 429299"/>
                <a:gd name="connsiteX4" fmla="*/ 731238 w 820338"/>
                <a:gd name="connsiteY4" fmla="*/ 234 h 429299"/>
                <a:gd name="connsiteX5" fmla="*/ 745166 w 820338"/>
                <a:gd name="connsiteY5" fmla="*/ 9246 h 429299"/>
                <a:gd name="connsiteX6" fmla="*/ 819720 w 820338"/>
                <a:gd name="connsiteY6" fmla="*/ 241101 h 429299"/>
                <a:gd name="connsiteX7" fmla="*/ 813165 w 820338"/>
                <a:gd name="connsiteY7" fmla="*/ 258305 h 429299"/>
                <a:gd name="connsiteX8" fmla="*/ 70904 w 820338"/>
                <a:gd name="connsiteY8" fmla="*/ 429533 h 429299"/>
                <a:gd name="connsiteX9" fmla="*/ 15193 w 820338"/>
                <a:gd name="connsiteY9" fmla="*/ 428714 h 42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0338" h="429299">
                  <a:moveTo>
                    <a:pt x="15193" y="428714"/>
                  </a:moveTo>
                  <a:cubicBezTo>
                    <a:pt x="6181" y="428714"/>
                    <a:pt x="446" y="424618"/>
                    <a:pt x="446" y="415606"/>
                  </a:cubicBezTo>
                  <a:lnTo>
                    <a:pt x="446" y="13343"/>
                  </a:lnTo>
                  <a:cubicBezTo>
                    <a:pt x="446" y="5969"/>
                    <a:pt x="5362" y="234"/>
                    <a:pt x="13555" y="234"/>
                  </a:cubicBezTo>
                  <a:lnTo>
                    <a:pt x="731238" y="234"/>
                  </a:lnTo>
                  <a:cubicBezTo>
                    <a:pt x="736973" y="234"/>
                    <a:pt x="742708" y="234"/>
                    <a:pt x="745166" y="9246"/>
                  </a:cubicBezTo>
                  <a:cubicBezTo>
                    <a:pt x="745166" y="9246"/>
                    <a:pt x="818081" y="237004"/>
                    <a:pt x="819720" y="241101"/>
                  </a:cubicBezTo>
                  <a:cubicBezTo>
                    <a:pt x="822177" y="249293"/>
                    <a:pt x="820539" y="253390"/>
                    <a:pt x="813165" y="258305"/>
                  </a:cubicBezTo>
                  <a:cubicBezTo>
                    <a:pt x="579672" y="408232"/>
                    <a:pt x="229843" y="429533"/>
                    <a:pt x="70904" y="429533"/>
                  </a:cubicBezTo>
                  <a:cubicBezTo>
                    <a:pt x="47964" y="429533"/>
                    <a:pt x="29121" y="429533"/>
                    <a:pt x="15193" y="428714"/>
                  </a:cubicBezTo>
                  <a:close/>
                </a:path>
              </a:pathLst>
            </a:custGeom>
            <a:gradFill>
              <a:gsLst>
                <a:gs pos="0">
                  <a:srgbClr val="802266"/>
                </a:gs>
                <a:gs pos="25000">
                  <a:srgbClr val="AC1173"/>
                </a:gs>
                <a:gs pos="81000">
                  <a:srgbClr val="D90E0E"/>
                </a:gs>
                <a:gs pos="100000">
                  <a:srgbClr val="D90E0E"/>
                </a:gs>
              </a:gsLst>
              <a:lin ang="0" scaled="1"/>
            </a:gradFill>
            <a:ln w="8173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675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9911ACFB-E3C3-3D9E-1728-8E8C22C99E1B}"/>
                </a:ext>
              </a:extLst>
            </p:cNvPr>
            <p:cNvSpPr/>
            <p:nvPr/>
          </p:nvSpPr>
          <p:spPr>
            <a:xfrm>
              <a:off x="22310995" y="12947304"/>
              <a:ext cx="189185" cy="193551"/>
            </a:xfrm>
            <a:custGeom>
              <a:avLst/>
              <a:gdLst>
                <a:gd name="connsiteX0" fmla="*/ 126801 w 189185"/>
                <a:gd name="connsiteY0" fmla="*/ 80049 h 193551"/>
                <a:gd name="connsiteX1" fmla="*/ 86847 w 189185"/>
                <a:gd name="connsiteY1" fmla="*/ 47861 h 193551"/>
                <a:gd name="connsiteX2" fmla="*/ 142475 w 189185"/>
                <a:gd name="connsiteY2" fmla="*/ 27515 h 193551"/>
                <a:gd name="connsiteX3" fmla="*/ 173086 w 189185"/>
                <a:gd name="connsiteY3" fmla="*/ 31636 h 193551"/>
                <a:gd name="connsiteX4" fmla="*/ 181790 w 189185"/>
                <a:gd name="connsiteY4" fmla="*/ 4224 h 193551"/>
                <a:gd name="connsiteX5" fmla="*/ 145384 w 189185"/>
                <a:gd name="connsiteY5" fmla="*/ 373 h 193551"/>
                <a:gd name="connsiteX6" fmla="*/ 42586 w 189185"/>
                <a:gd name="connsiteY6" fmla="*/ 40658 h 193551"/>
                <a:gd name="connsiteX7" fmla="*/ 99438 w 189185"/>
                <a:gd name="connsiteY7" fmla="*/ 108168 h 193551"/>
                <a:gd name="connsiteX8" fmla="*/ 138614 w 189185"/>
                <a:gd name="connsiteY8" fmla="*/ 147395 h 193551"/>
                <a:gd name="connsiteX9" fmla="*/ 88078 w 189185"/>
                <a:gd name="connsiteY9" fmla="*/ 164230 h 193551"/>
                <a:gd name="connsiteX10" fmla="*/ 13620 w 189185"/>
                <a:gd name="connsiteY10" fmla="*/ 145657 h 193551"/>
                <a:gd name="connsiteX11" fmla="*/ 156 w 189185"/>
                <a:gd name="connsiteY11" fmla="*/ 174841 h 193551"/>
                <a:gd name="connsiteX12" fmla="*/ 80483 w 189185"/>
                <a:gd name="connsiteY12" fmla="*/ 193786 h 193551"/>
                <a:gd name="connsiteX13" fmla="*/ 185475 w 189185"/>
                <a:gd name="connsiteY13" fmla="*/ 151146 h 193551"/>
                <a:gd name="connsiteX14" fmla="*/ 126801 w 189185"/>
                <a:gd name="connsiteY14" fmla="*/ 80049 h 19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9185" h="193551">
                  <a:moveTo>
                    <a:pt x="126801" y="80049"/>
                  </a:moveTo>
                  <a:cubicBezTo>
                    <a:pt x="100449" y="67313"/>
                    <a:pt x="82523" y="60661"/>
                    <a:pt x="86847" y="47861"/>
                  </a:cubicBezTo>
                  <a:cubicBezTo>
                    <a:pt x="91939" y="32708"/>
                    <a:pt x="118459" y="26984"/>
                    <a:pt x="142475" y="27515"/>
                  </a:cubicBezTo>
                  <a:cubicBezTo>
                    <a:pt x="154614" y="27819"/>
                    <a:pt x="163220" y="29376"/>
                    <a:pt x="173086" y="31636"/>
                  </a:cubicBezTo>
                  <a:lnTo>
                    <a:pt x="181790" y="4224"/>
                  </a:lnTo>
                  <a:cubicBezTo>
                    <a:pt x="169274" y="1913"/>
                    <a:pt x="160343" y="745"/>
                    <a:pt x="145384" y="373"/>
                  </a:cubicBezTo>
                  <a:cubicBezTo>
                    <a:pt x="97230" y="-758"/>
                    <a:pt x="53713" y="12539"/>
                    <a:pt x="42586" y="40658"/>
                  </a:cubicBezTo>
                  <a:cubicBezTo>
                    <a:pt x="29291" y="73970"/>
                    <a:pt x="66878" y="92748"/>
                    <a:pt x="99438" y="108168"/>
                  </a:cubicBezTo>
                  <a:cubicBezTo>
                    <a:pt x="125369" y="120436"/>
                    <a:pt x="145773" y="132083"/>
                    <a:pt x="138614" y="147395"/>
                  </a:cubicBezTo>
                  <a:cubicBezTo>
                    <a:pt x="132995" y="159235"/>
                    <a:pt x="114706" y="164834"/>
                    <a:pt x="88078" y="164230"/>
                  </a:cubicBezTo>
                  <a:cubicBezTo>
                    <a:pt x="65044" y="163708"/>
                    <a:pt x="36281" y="157054"/>
                    <a:pt x="13620" y="145657"/>
                  </a:cubicBezTo>
                  <a:lnTo>
                    <a:pt x="156" y="174841"/>
                  </a:lnTo>
                  <a:cubicBezTo>
                    <a:pt x="16812" y="182548"/>
                    <a:pt x="51160" y="193068"/>
                    <a:pt x="80483" y="193786"/>
                  </a:cubicBezTo>
                  <a:cubicBezTo>
                    <a:pt x="135546" y="194990"/>
                    <a:pt x="171206" y="181197"/>
                    <a:pt x="185475" y="151146"/>
                  </a:cubicBezTo>
                  <a:cubicBezTo>
                    <a:pt x="202363" y="115704"/>
                    <a:pt x="160465" y="96289"/>
                    <a:pt x="126801" y="80049"/>
                  </a:cubicBezTo>
                </a:path>
              </a:pathLst>
            </a:custGeom>
            <a:solidFill>
              <a:srgbClr val="FFFFFF"/>
            </a:solidFill>
            <a:ln w="244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675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2FA81E48-448D-006C-F0A9-CAC84C14E361}"/>
                </a:ext>
              </a:extLst>
            </p:cNvPr>
            <p:cNvSpPr/>
            <p:nvPr/>
          </p:nvSpPr>
          <p:spPr>
            <a:xfrm>
              <a:off x="22487955" y="12946871"/>
              <a:ext cx="543702" cy="193836"/>
            </a:xfrm>
            <a:custGeom>
              <a:avLst/>
              <a:gdLst>
                <a:gd name="connsiteX0" fmla="*/ 24786 w 543702"/>
                <a:gd name="connsiteY0" fmla="*/ 130510 h 193836"/>
                <a:gd name="connsiteX1" fmla="*/ 26265 w 543702"/>
                <a:gd name="connsiteY1" fmla="*/ 131371 h 193836"/>
                <a:gd name="connsiteX2" fmla="*/ 27570 w 543702"/>
                <a:gd name="connsiteY2" fmla="*/ 130510 h 193836"/>
                <a:gd name="connsiteX3" fmla="*/ 54389 w 543702"/>
                <a:gd name="connsiteY3" fmla="*/ 47391 h 193836"/>
                <a:gd name="connsiteX4" fmla="*/ 122624 w 543702"/>
                <a:gd name="connsiteY4" fmla="*/ 190743 h 193836"/>
                <a:gd name="connsiteX5" fmla="*/ 166730 w 543702"/>
                <a:gd name="connsiteY5" fmla="*/ 190743 h 193836"/>
                <a:gd name="connsiteX6" fmla="*/ 188518 w 543702"/>
                <a:gd name="connsiteY6" fmla="*/ 122604 h 193836"/>
                <a:gd name="connsiteX7" fmla="*/ 189941 w 543702"/>
                <a:gd name="connsiteY7" fmla="*/ 121776 h 193836"/>
                <a:gd name="connsiteX8" fmla="*/ 191272 w 543702"/>
                <a:gd name="connsiteY8" fmla="*/ 122604 h 193836"/>
                <a:gd name="connsiteX9" fmla="*/ 300695 w 543702"/>
                <a:gd name="connsiteY9" fmla="*/ 194122 h 193836"/>
                <a:gd name="connsiteX10" fmla="*/ 383645 w 543702"/>
                <a:gd name="connsiteY10" fmla="*/ 179190 h 193836"/>
                <a:gd name="connsiteX11" fmla="*/ 406456 w 543702"/>
                <a:gd name="connsiteY11" fmla="*/ 107273 h 193836"/>
                <a:gd name="connsiteX12" fmla="*/ 494196 w 543702"/>
                <a:gd name="connsiteY12" fmla="*/ 107273 h 193836"/>
                <a:gd name="connsiteX13" fmla="*/ 503086 w 543702"/>
                <a:gd name="connsiteY13" fmla="*/ 79396 h 193836"/>
                <a:gd name="connsiteX14" fmla="*/ 415382 w 543702"/>
                <a:gd name="connsiteY14" fmla="*/ 79396 h 193836"/>
                <a:gd name="connsiteX15" fmla="*/ 430501 w 543702"/>
                <a:gd name="connsiteY15" fmla="*/ 32192 h 193836"/>
                <a:gd name="connsiteX16" fmla="*/ 535074 w 543702"/>
                <a:gd name="connsiteY16" fmla="*/ 32192 h 193836"/>
                <a:gd name="connsiteX17" fmla="*/ 544130 w 543702"/>
                <a:gd name="connsiteY17" fmla="*/ 3282 h 193836"/>
                <a:gd name="connsiteX18" fmla="*/ 397326 w 543702"/>
                <a:gd name="connsiteY18" fmla="*/ 3282 h 193836"/>
                <a:gd name="connsiteX19" fmla="*/ 347512 w 543702"/>
                <a:gd name="connsiteY19" fmla="*/ 159077 h 193836"/>
                <a:gd name="connsiteX20" fmla="*/ 310222 w 543702"/>
                <a:gd name="connsiteY20" fmla="*/ 163028 h 193836"/>
                <a:gd name="connsiteX21" fmla="*/ 243880 w 543702"/>
                <a:gd name="connsiteY21" fmla="*/ 140499 h 193836"/>
                <a:gd name="connsiteX22" fmla="*/ 232348 w 543702"/>
                <a:gd name="connsiteY22" fmla="*/ 96830 h 193836"/>
                <a:gd name="connsiteX23" fmla="*/ 329674 w 543702"/>
                <a:gd name="connsiteY23" fmla="*/ 31370 h 193836"/>
                <a:gd name="connsiteX24" fmla="*/ 362158 w 543702"/>
                <a:gd name="connsiteY24" fmla="*/ 33328 h 193836"/>
                <a:gd name="connsiteX25" fmla="*/ 372488 w 543702"/>
                <a:gd name="connsiteY25" fmla="*/ 3040 h 193836"/>
                <a:gd name="connsiteX26" fmla="*/ 329693 w 543702"/>
                <a:gd name="connsiteY26" fmla="*/ 286 h 193836"/>
                <a:gd name="connsiteX27" fmla="*/ 216882 w 543702"/>
                <a:gd name="connsiteY27" fmla="*/ 44365 h 193836"/>
                <a:gd name="connsiteX28" fmla="*/ 214713 w 543702"/>
                <a:gd name="connsiteY28" fmla="*/ 45208 h 193836"/>
                <a:gd name="connsiteX29" fmla="*/ 213579 w 543702"/>
                <a:gd name="connsiteY29" fmla="*/ 44365 h 193836"/>
                <a:gd name="connsiteX30" fmla="*/ 226687 w 543702"/>
                <a:gd name="connsiteY30" fmla="*/ 3322 h 193836"/>
                <a:gd name="connsiteX31" fmla="*/ 188381 w 543702"/>
                <a:gd name="connsiteY31" fmla="*/ 3322 h 193836"/>
                <a:gd name="connsiteX32" fmla="*/ 146497 w 543702"/>
                <a:gd name="connsiteY32" fmla="*/ 134679 h 193836"/>
                <a:gd name="connsiteX33" fmla="*/ 72225 w 543702"/>
                <a:gd name="connsiteY33" fmla="*/ 3322 h 193836"/>
                <a:gd name="connsiteX34" fmla="*/ 31152 w 543702"/>
                <a:gd name="connsiteY34" fmla="*/ 3322 h 193836"/>
                <a:gd name="connsiteX35" fmla="*/ 428 w 543702"/>
                <a:gd name="connsiteY35" fmla="*/ 98970 h 193836"/>
                <a:gd name="connsiteX36" fmla="*/ 24786 w 543702"/>
                <a:gd name="connsiteY36" fmla="*/ 130510 h 19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43702" h="193836">
                  <a:moveTo>
                    <a:pt x="24786" y="130510"/>
                  </a:moveTo>
                  <a:cubicBezTo>
                    <a:pt x="25053" y="131180"/>
                    <a:pt x="25533" y="131371"/>
                    <a:pt x="26265" y="131371"/>
                  </a:cubicBezTo>
                  <a:cubicBezTo>
                    <a:pt x="27026" y="131371"/>
                    <a:pt x="27355" y="131146"/>
                    <a:pt x="27570" y="130510"/>
                  </a:cubicBezTo>
                  <a:cubicBezTo>
                    <a:pt x="27883" y="129560"/>
                    <a:pt x="54389" y="47391"/>
                    <a:pt x="54389" y="47391"/>
                  </a:cubicBezTo>
                  <a:cubicBezTo>
                    <a:pt x="81438" y="86058"/>
                    <a:pt x="108257" y="136941"/>
                    <a:pt x="122624" y="190743"/>
                  </a:cubicBezTo>
                  <a:lnTo>
                    <a:pt x="166730" y="190743"/>
                  </a:lnTo>
                  <a:lnTo>
                    <a:pt x="188518" y="122604"/>
                  </a:lnTo>
                  <a:cubicBezTo>
                    <a:pt x="188741" y="121936"/>
                    <a:pt x="189238" y="121776"/>
                    <a:pt x="189941" y="121776"/>
                  </a:cubicBezTo>
                  <a:cubicBezTo>
                    <a:pt x="190651" y="121776"/>
                    <a:pt x="191214" y="122002"/>
                    <a:pt x="191272" y="122604"/>
                  </a:cubicBezTo>
                  <a:cubicBezTo>
                    <a:pt x="197937" y="165357"/>
                    <a:pt x="240454" y="194122"/>
                    <a:pt x="300695" y="194122"/>
                  </a:cubicBezTo>
                  <a:cubicBezTo>
                    <a:pt x="339717" y="194122"/>
                    <a:pt x="374887" y="183893"/>
                    <a:pt x="383645" y="179190"/>
                  </a:cubicBezTo>
                  <a:lnTo>
                    <a:pt x="406456" y="107273"/>
                  </a:lnTo>
                  <a:lnTo>
                    <a:pt x="494196" y="107273"/>
                  </a:lnTo>
                  <a:lnTo>
                    <a:pt x="503086" y="79396"/>
                  </a:lnTo>
                  <a:lnTo>
                    <a:pt x="415382" y="79396"/>
                  </a:lnTo>
                  <a:lnTo>
                    <a:pt x="430501" y="32192"/>
                  </a:lnTo>
                  <a:lnTo>
                    <a:pt x="535074" y="32192"/>
                  </a:lnTo>
                  <a:lnTo>
                    <a:pt x="544130" y="3282"/>
                  </a:lnTo>
                  <a:lnTo>
                    <a:pt x="397326" y="3282"/>
                  </a:lnTo>
                  <a:lnTo>
                    <a:pt x="347512" y="159077"/>
                  </a:lnTo>
                  <a:cubicBezTo>
                    <a:pt x="336926" y="161748"/>
                    <a:pt x="323854" y="163028"/>
                    <a:pt x="310222" y="163028"/>
                  </a:cubicBezTo>
                  <a:cubicBezTo>
                    <a:pt x="280783" y="163028"/>
                    <a:pt x="257228" y="156063"/>
                    <a:pt x="243880" y="140499"/>
                  </a:cubicBezTo>
                  <a:cubicBezTo>
                    <a:pt x="233881" y="128781"/>
                    <a:pt x="229895" y="113695"/>
                    <a:pt x="232348" y="96830"/>
                  </a:cubicBezTo>
                  <a:cubicBezTo>
                    <a:pt x="238253" y="56690"/>
                    <a:pt x="277363" y="31370"/>
                    <a:pt x="329674" y="31370"/>
                  </a:cubicBezTo>
                  <a:cubicBezTo>
                    <a:pt x="340652" y="31370"/>
                    <a:pt x="351993" y="32018"/>
                    <a:pt x="362158" y="33328"/>
                  </a:cubicBezTo>
                  <a:lnTo>
                    <a:pt x="372488" y="3040"/>
                  </a:lnTo>
                  <a:cubicBezTo>
                    <a:pt x="359898" y="1140"/>
                    <a:pt x="344633" y="286"/>
                    <a:pt x="329693" y="286"/>
                  </a:cubicBezTo>
                  <a:cubicBezTo>
                    <a:pt x="283307" y="286"/>
                    <a:pt x="242993" y="16254"/>
                    <a:pt x="216882" y="44365"/>
                  </a:cubicBezTo>
                  <a:cubicBezTo>
                    <a:pt x="216091" y="45234"/>
                    <a:pt x="215212" y="45208"/>
                    <a:pt x="214713" y="45208"/>
                  </a:cubicBezTo>
                  <a:cubicBezTo>
                    <a:pt x="213892" y="45208"/>
                    <a:pt x="213378" y="45051"/>
                    <a:pt x="213579" y="44365"/>
                  </a:cubicBezTo>
                  <a:lnTo>
                    <a:pt x="226687" y="3322"/>
                  </a:lnTo>
                  <a:lnTo>
                    <a:pt x="188381" y="3322"/>
                  </a:lnTo>
                  <a:lnTo>
                    <a:pt x="146497" y="134679"/>
                  </a:lnTo>
                  <a:cubicBezTo>
                    <a:pt x="133188" y="95942"/>
                    <a:pt x="105765" y="44904"/>
                    <a:pt x="72225" y="3322"/>
                  </a:cubicBezTo>
                  <a:lnTo>
                    <a:pt x="31152" y="3322"/>
                  </a:lnTo>
                  <a:lnTo>
                    <a:pt x="428" y="98970"/>
                  </a:lnTo>
                  <a:cubicBezTo>
                    <a:pt x="15882" y="110355"/>
                    <a:pt x="20756" y="118706"/>
                    <a:pt x="24786" y="130510"/>
                  </a:cubicBezTo>
                </a:path>
              </a:pathLst>
            </a:custGeom>
            <a:solidFill>
              <a:srgbClr val="FFFFFF"/>
            </a:solidFill>
            <a:ln w="244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675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D84B5122-28EB-CE30-D290-2ED531E4B68D}"/>
                </a:ext>
              </a:extLst>
            </p:cNvPr>
            <p:cNvSpPr/>
            <p:nvPr/>
          </p:nvSpPr>
          <p:spPr>
            <a:xfrm>
              <a:off x="22318179" y="13265161"/>
              <a:ext cx="58673" cy="72133"/>
            </a:xfrm>
            <a:custGeom>
              <a:avLst/>
              <a:gdLst>
                <a:gd name="connsiteX0" fmla="*/ 51787 w 58673"/>
                <a:gd name="connsiteY0" fmla="*/ 35137 h 72133"/>
                <a:gd name="connsiteX1" fmla="*/ 55811 w 58673"/>
                <a:gd name="connsiteY1" fmla="*/ 22148 h 72133"/>
                <a:gd name="connsiteX2" fmla="*/ 53591 w 58673"/>
                <a:gd name="connsiteY2" fmla="*/ 11605 h 72133"/>
                <a:gd name="connsiteX3" fmla="*/ 47606 w 58673"/>
                <a:gd name="connsiteY3" fmla="*/ 4875 h 72133"/>
                <a:gd name="connsiteX4" fmla="*/ 38820 w 58673"/>
                <a:gd name="connsiteY4" fmla="*/ 1314 h 72133"/>
                <a:gd name="connsiteX5" fmla="*/ 28231 w 58673"/>
                <a:gd name="connsiteY5" fmla="*/ 239 h 72133"/>
                <a:gd name="connsiteX6" fmla="*/ -70 w 58673"/>
                <a:gd name="connsiteY6" fmla="*/ 239 h 72133"/>
                <a:gd name="connsiteX7" fmla="*/ -70 w 58673"/>
                <a:gd name="connsiteY7" fmla="*/ 72373 h 72133"/>
                <a:gd name="connsiteX8" fmla="*/ 16049 w 58673"/>
                <a:gd name="connsiteY8" fmla="*/ 72373 h 72133"/>
                <a:gd name="connsiteX9" fmla="*/ 16049 w 58673"/>
                <a:gd name="connsiteY9" fmla="*/ 43546 h 72133"/>
                <a:gd name="connsiteX10" fmla="*/ 23995 w 58673"/>
                <a:gd name="connsiteY10" fmla="*/ 43546 h 72133"/>
                <a:gd name="connsiteX11" fmla="*/ 39283 w 58673"/>
                <a:gd name="connsiteY11" fmla="*/ 72373 h 72133"/>
                <a:gd name="connsiteX12" fmla="*/ 58603 w 58673"/>
                <a:gd name="connsiteY12" fmla="*/ 72373 h 72133"/>
                <a:gd name="connsiteX13" fmla="*/ 40013 w 58673"/>
                <a:gd name="connsiteY13" fmla="*/ 41915 h 72133"/>
                <a:gd name="connsiteX14" fmla="*/ 51787 w 58673"/>
                <a:gd name="connsiteY14" fmla="*/ 35137 h 72133"/>
                <a:gd name="connsiteX15" fmla="*/ 37785 w 58673"/>
                <a:gd name="connsiteY15" fmla="*/ 26626 h 72133"/>
                <a:gd name="connsiteX16" fmla="*/ 34530 w 58673"/>
                <a:gd name="connsiteY16" fmla="*/ 29027 h 72133"/>
                <a:gd name="connsiteX17" fmla="*/ 30145 w 58673"/>
                <a:gd name="connsiteY17" fmla="*/ 29945 h 72133"/>
                <a:gd name="connsiteX18" fmla="*/ 25548 w 58673"/>
                <a:gd name="connsiteY18" fmla="*/ 30094 h 72133"/>
                <a:gd name="connsiteX19" fmla="*/ 16049 w 58673"/>
                <a:gd name="connsiteY19" fmla="*/ 30094 h 72133"/>
                <a:gd name="connsiteX20" fmla="*/ 16049 w 58673"/>
                <a:gd name="connsiteY20" fmla="*/ 13692 h 72133"/>
                <a:gd name="connsiteX21" fmla="*/ 26584 w 58673"/>
                <a:gd name="connsiteY21" fmla="*/ 13692 h 72133"/>
                <a:gd name="connsiteX22" fmla="*/ 31023 w 58673"/>
                <a:gd name="connsiteY22" fmla="*/ 13998 h 72133"/>
                <a:gd name="connsiteX23" fmla="*/ 35055 w 58673"/>
                <a:gd name="connsiteY23" fmla="*/ 15166 h 72133"/>
                <a:gd name="connsiteX24" fmla="*/ 37942 w 58673"/>
                <a:gd name="connsiteY24" fmla="*/ 17661 h 72133"/>
                <a:gd name="connsiteX25" fmla="*/ 39079 w 58673"/>
                <a:gd name="connsiteY25" fmla="*/ 22046 h 72133"/>
                <a:gd name="connsiteX26" fmla="*/ 37785 w 58673"/>
                <a:gd name="connsiteY26" fmla="*/ 26626 h 7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8673" h="72133">
                  <a:moveTo>
                    <a:pt x="51787" y="35137"/>
                  </a:moveTo>
                  <a:cubicBezTo>
                    <a:pt x="54469" y="31568"/>
                    <a:pt x="55811" y="27238"/>
                    <a:pt x="55811" y="22148"/>
                  </a:cubicBezTo>
                  <a:cubicBezTo>
                    <a:pt x="55811" y="17935"/>
                    <a:pt x="55065" y="14421"/>
                    <a:pt x="53591" y="11605"/>
                  </a:cubicBezTo>
                  <a:cubicBezTo>
                    <a:pt x="52108" y="8781"/>
                    <a:pt x="50116" y="6538"/>
                    <a:pt x="47606" y="4875"/>
                  </a:cubicBezTo>
                  <a:cubicBezTo>
                    <a:pt x="45088" y="3212"/>
                    <a:pt x="42162" y="2020"/>
                    <a:pt x="38820" y="1314"/>
                  </a:cubicBezTo>
                  <a:cubicBezTo>
                    <a:pt x="35487" y="600"/>
                    <a:pt x="31949" y="239"/>
                    <a:pt x="28231" y="239"/>
                  </a:cubicBezTo>
                  <a:lnTo>
                    <a:pt x="-70" y="239"/>
                  </a:lnTo>
                  <a:lnTo>
                    <a:pt x="-70" y="72373"/>
                  </a:lnTo>
                  <a:lnTo>
                    <a:pt x="16049" y="72373"/>
                  </a:lnTo>
                  <a:lnTo>
                    <a:pt x="16049" y="43546"/>
                  </a:lnTo>
                  <a:lnTo>
                    <a:pt x="23995" y="43546"/>
                  </a:lnTo>
                  <a:lnTo>
                    <a:pt x="39283" y="72373"/>
                  </a:lnTo>
                  <a:lnTo>
                    <a:pt x="58603" y="72373"/>
                  </a:lnTo>
                  <a:lnTo>
                    <a:pt x="40013" y="41915"/>
                  </a:lnTo>
                  <a:cubicBezTo>
                    <a:pt x="45174" y="40965"/>
                    <a:pt x="49096" y="38706"/>
                    <a:pt x="51787" y="35137"/>
                  </a:cubicBezTo>
                  <a:moveTo>
                    <a:pt x="37785" y="26626"/>
                  </a:moveTo>
                  <a:cubicBezTo>
                    <a:pt x="36930" y="27717"/>
                    <a:pt x="35840" y="28517"/>
                    <a:pt x="34530" y="29027"/>
                  </a:cubicBezTo>
                  <a:cubicBezTo>
                    <a:pt x="33220" y="29537"/>
                    <a:pt x="31761" y="29843"/>
                    <a:pt x="30145" y="29945"/>
                  </a:cubicBezTo>
                  <a:cubicBezTo>
                    <a:pt x="28529" y="30047"/>
                    <a:pt x="26992" y="30094"/>
                    <a:pt x="25548" y="30094"/>
                  </a:cubicBezTo>
                  <a:lnTo>
                    <a:pt x="16049" y="30094"/>
                  </a:lnTo>
                  <a:lnTo>
                    <a:pt x="16049" y="13692"/>
                  </a:lnTo>
                  <a:lnTo>
                    <a:pt x="26584" y="13692"/>
                  </a:lnTo>
                  <a:cubicBezTo>
                    <a:pt x="28027" y="13692"/>
                    <a:pt x="29502" y="13794"/>
                    <a:pt x="31023" y="13998"/>
                  </a:cubicBezTo>
                  <a:cubicBezTo>
                    <a:pt x="32537" y="14202"/>
                    <a:pt x="33879" y="14594"/>
                    <a:pt x="35055" y="15166"/>
                  </a:cubicBezTo>
                  <a:cubicBezTo>
                    <a:pt x="36216" y="15747"/>
                    <a:pt x="37181" y="16578"/>
                    <a:pt x="37942" y="17661"/>
                  </a:cubicBezTo>
                  <a:cubicBezTo>
                    <a:pt x="38703" y="18751"/>
                    <a:pt x="39079" y="20210"/>
                    <a:pt x="39079" y="22046"/>
                  </a:cubicBezTo>
                  <a:cubicBezTo>
                    <a:pt x="39079" y="24014"/>
                    <a:pt x="38648" y="25544"/>
                    <a:pt x="37785" y="26626"/>
                  </a:cubicBezTo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675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30DD804F-8CB0-8FC9-48E0-819E53716F4E}"/>
                </a:ext>
              </a:extLst>
            </p:cNvPr>
            <p:cNvSpPr/>
            <p:nvPr/>
          </p:nvSpPr>
          <p:spPr>
            <a:xfrm rot="7525294" flipV="1">
              <a:off x="22452790" y="13243930"/>
              <a:ext cx="30223" cy="17178"/>
            </a:xfrm>
            <a:custGeom>
              <a:avLst/>
              <a:gdLst>
                <a:gd name="connsiteX0" fmla="*/ 12199 w 30223"/>
                <a:gd name="connsiteY0" fmla="*/ 207 h 17178"/>
                <a:gd name="connsiteX1" fmla="*/ 30201 w 30223"/>
                <a:gd name="connsiteY1" fmla="*/ 207 h 17178"/>
                <a:gd name="connsiteX2" fmla="*/ 22295 w 30223"/>
                <a:gd name="connsiteY2" fmla="*/ 11322 h 17178"/>
                <a:gd name="connsiteX3" fmla="*/ -22 w 30223"/>
                <a:gd name="connsiteY3" fmla="*/ 17386 h 17178"/>
                <a:gd name="connsiteX4" fmla="*/ 12199 w 30223"/>
                <a:gd name="connsiteY4" fmla="*/ 207 h 1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3" h="17178">
                  <a:moveTo>
                    <a:pt x="12199" y="207"/>
                  </a:moveTo>
                  <a:lnTo>
                    <a:pt x="30201" y="207"/>
                  </a:lnTo>
                  <a:lnTo>
                    <a:pt x="22295" y="11322"/>
                  </a:lnTo>
                  <a:lnTo>
                    <a:pt x="-22" y="17386"/>
                  </a:lnTo>
                  <a:lnTo>
                    <a:pt x="12199" y="207"/>
                  </a:lnTo>
                  <a:close/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675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67EC0401-8258-B6C0-8DAF-86F07B711AE9}"/>
                </a:ext>
              </a:extLst>
            </p:cNvPr>
            <p:cNvSpPr/>
            <p:nvPr/>
          </p:nvSpPr>
          <p:spPr>
            <a:xfrm>
              <a:off x="22437997" y="13265161"/>
              <a:ext cx="51543" cy="72133"/>
            </a:xfrm>
            <a:custGeom>
              <a:avLst/>
              <a:gdLst>
                <a:gd name="connsiteX0" fmla="*/ 16096 w 51543"/>
                <a:gd name="connsiteY0" fmla="*/ 43028 h 72133"/>
                <a:gd name="connsiteX1" fmla="*/ 47802 w 51543"/>
                <a:gd name="connsiteY1" fmla="*/ 43028 h 72133"/>
                <a:gd name="connsiteX2" fmla="*/ 47802 w 51543"/>
                <a:gd name="connsiteY2" fmla="*/ 28360 h 72133"/>
                <a:gd name="connsiteX3" fmla="*/ 16096 w 51543"/>
                <a:gd name="connsiteY3" fmla="*/ 28360 h 72133"/>
                <a:gd name="connsiteX4" fmla="*/ 16096 w 51543"/>
                <a:gd name="connsiteY4" fmla="*/ 14908 h 72133"/>
                <a:gd name="connsiteX5" fmla="*/ 49661 w 51543"/>
                <a:gd name="connsiteY5" fmla="*/ 14908 h 72133"/>
                <a:gd name="connsiteX6" fmla="*/ 49661 w 51543"/>
                <a:gd name="connsiteY6" fmla="*/ 239 h 72133"/>
                <a:gd name="connsiteX7" fmla="*/ -23 w 51543"/>
                <a:gd name="connsiteY7" fmla="*/ 239 h 72133"/>
                <a:gd name="connsiteX8" fmla="*/ -23 w 51543"/>
                <a:gd name="connsiteY8" fmla="*/ 72373 h 72133"/>
                <a:gd name="connsiteX9" fmla="*/ 51520 w 51543"/>
                <a:gd name="connsiteY9" fmla="*/ 72373 h 72133"/>
                <a:gd name="connsiteX10" fmla="*/ 51520 w 51543"/>
                <a:gd name="connsiteY10" fmla="*/ 57697 h 72133"/>
                <a:gd name="connsiteX11" fmla="*/ 16096 w 51543"/>
                <a:gd name="connsiteY11" fmla="*/ 57697 h 72133"/>
                <a:gd name="connsiteX12" fmla="*/ 16096 w 51543"/>
                <a:gd name="connsiteY12" fmla="*/ 43028 h 7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43" h="72133">
                  <a:moveTo>
                    <a:pt x="16096" y="43028"/>
                  </a:moveTo>
                  <a:lnTo>
                    <a:pt x="47802" y="43028"/>
                  </a:lnTo>
                  <a:lnTo>
                    <a:pt x="47802" y="28360"/>
                  </a:lnTo>
                  <a:lnTo>
                    <a:pt x="16096" y="28360"/>
                  </a:lnTo>
                  <a:lnTo>
                    <a:pt x="16096" y="14908"/>
                  </a:lnTo>
                  <a:lnTo>
                    <a:pt x="49661" y="14908"/>
                  </a:lnTo>
                  <a:lnTo>
                    <a:pt x="49661" y="239"/>
                  </a:lnTo>
                  <a:lnTo>
                    <a:pt x="-23" y="239"/>
                  </a:lnTo>
                  <a:lnTo>
                    <a:pt x="-23" y="72373"/>
                  </a:lnTo>
                  <a:lnTo>
                    <a:pt x="51520" y="72373"/>
                  </a:lnTo>
                  <a:lnTo>
                    <a:pt x="51520" y="57697"/>
                  </a:lnTo>
                  <a:lnTo>
                    <a:pt x="16096" y="57697"/>
                  </a:lnTo>
                  <a:lnTo>
                    <a:pt x="16096" y="43028"/>
                  </a:lnTo>
                  <a:close/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675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AD1FDCE5-547F-EDF5-AA22-D1C8F2BFDD34}"/>
                </a:ext>
              </a:extLst>
            </p:cNvPr>
            <p:cNvSpPr/>
            <p:nvPr/>
          </p:nvSpPr>
          <p:spPr>
            <a:xfrm>
              <a:off x="22549249" y="13263325"/>
              <a:ext cx="52774" cy="75804"/>
            </a:xfrm>
            <a:custGeom>
              <a:avLst/>
              <a:gdLst>
                <a:gd name="connsiteX0" fmla="*/ 44074 w 52774"/>
                <a:gd name="connsiteY0" fmla="*/ 36204 h 75804"/>
                <a:gd name="connsiteX1" fmla="*/ 35955 w 52774"/>
                <a:gd name="connsiteY1" fmla="*/ 32737 h 75804"/>
                <a:gd name="connsiteX2" fmla="*/ 27852 w 52774"/>
                <a:gd name="connsiteY2" fmla="*/ 30297 h 75804"/>
                <a:gd name="connsiteX3" fmla="*/ 21609 w 52774"/>
                <a:gd name="connsiteY3" fmla="*/ 27340 h 75804"/>
                <a:gd name="connsiteX4" fmla="*/ 19130 w 52774"/>
                <a:gd name="connsiteY4" fmla="*/ 22344 h 75804"/>
                <a:gd name="connsiteX5" fmla="*/ 20157 w 52774"/>
                <a:gd name="connsiteY5" fmla="*/ 18884 h 75804"/>
                <a:gd name="connsiteX6" fmla="*/ 22848 w 52774"/>
                <a:gd name="connsiteY6" fmla="*/ 16586 h 75804"/>
                <a:gd name="connsiteX7" fmla="*/ 26362 w 52774"/>
                <a:gd name="connsiteY7" fmla="*/ 15315 h 75804"/>
                <a:gd name="connsiteX8" fmla="*/ 29970 w 52774"/>
                <a:gd name="connsiteY8" fmla="*/ 14908 h 75804"/>
                <a:gd name="connsiteX9" fmla="*/ 36324 w 52774"/>
                <a:gd name="connsiteY9" fmla="*/ 16084 h 75804"/>
                <a:gd name="connsiteX10" fmla="*/ 41642 w 52774"/>
                <a:gd name="connsiteY10" fmla="*/ 19700 h 75804"/>
                <a:gd name="connsiteX11" fmla="*/ 52694 w 52774"/>
                <a:gd name="connsiteY11" fmla="*/ 7777 h 75804"/>
                <a:gd name="connsiteX12" fmla="*/ 42262 w 52774"/>
                <a:gd name="connsiteY12" fmla="*/ 1965 h 75804"/>
                <a:gd name="connsiteX13" fmla="*/ 30284 w 52774"/>
                <a:gd name="connsiteY13" fmla="*/ 239 h 75804"/>
                <a:gd name="connsiteX14" fmla="*/ 19844 w 52774"/>
                <a:gd name="connsiteY14" fmla="*/ 1714 h 75804"/>
                <a:gd name="connsiteX15" fmla="*/ 10917 w 52774"/>
                <a:gd name="connsiteY15" fmla="*/ 6146 h 75804"/>
                <a:gd name="connsiteX16" fmla="*/ 4713 w 52774"/>
                <a:gd name="connsiteY16" fmla="*/ 13480 h 75804"/>
                <a:gd name="connsiteX17" fmla="*/ 2391 w 52774"/>
                <a:gd name="connsiteY17" fmla="*/ 23669 h 75804"/>
                <a:gd name="connsiteX18" fmla="*/ 4924 w 52774"/>
                <a:gd name="connsiteY18" fmla="*/ 33349 h 75804"/>
                <a:gd name="connsiteX19" fmla="*/ 11278 w 52774"/>
                <a:gd name="connsiteY19" fmla="*/ 39255 h 75804"/>
                <a:gd name="connsiteX20" fmla="*/ 19538 w 52774"/>
                <a:gd name="connsiteY20" fmla="*/ 42824 h 75804"/>
                <a:gd name="connsiteX21" fmla="*/ 27797 w 52774"/>
                <a:gd name="connsiteY21" fmla="*/ 45476 h 75804"/>
                <a:gd name="connsiteX22" fmla="*/ 34159 w 52774"/>
                <a:gd name="connsiteY22" fmla="*/ 48684 h 75804"/>
                <a:gd name="connsiteX23" fmla="*/ 36677 w 52774"/>
                <a:gd name="connsiteY23" fmla="*/ 53830 h 75804"/>
                <a:gd name="connsiteX24" fmla="*/ 35704 w 52774"/>
                <a:gd name="connsiteY24" fmla="*/ 57195 h 75804"/>
                <a:gd name="connsiteX25" fmla="*/ 33124 w 52774"/>
                <a:gd name="connsiteY25" fmla="*/ 59532 h 75804"/>
                <a:gd name="connsiteX26" fmla="*/ 29507 w 52774"/>
                <a:gd name="connsiteY26" fmla="*/ 60913 h 75804"/>
                <a:gd name="connsiteX27" fmla="*/ 25531 w 52774"/>
                <a:gd name="connsiteY27" fmla="*/ 61368 h 75804"/>
                <a:gd name="connsiteX28" fmla="*/ 17734 w 52774"/>
                <a:gd name="connsiteY28" fmla="*/ 59587 h 75804"/>
                <a:gd name="connsiteX29" fmla="*/ 11482 w 52774"/>
                <a:gd name="connsiteY29" fmla="*/ 54543 h 75804"/>
                <a:gd name="connsiteX30" fmla="*/ 22 w 52774"/>
                <a:gd name="connsiteY30" fmla="*/ 66976 h 75804"/>
                <a:gd name="connsiteX31" fmla="*/ 11380 w 52774"/>
                <a:gd name="connsiteY31" fmla="*/ 73903 h 75804"/>
                <a:gd name="connsiteX32" fmla="*/ 24597 w 52774"/>
                <a:gd name="connsiteY32" fmla="*/ 76044 h 75804"/>
                <a:gd name="connsiteX33" fmla="*/ 35398 w 52774"/>
                <a:gd name="connsiteY33" fmla="*/ 74616 h 75804"/>
                <a:gd name="connsiteX34" fmla="*/ 44380 w 52774"/>
                <a:gd name="connsiteY34" fmla="*/ 70232 h 75804"/>
                <a:gd name="connsiteX35" fmla="*/ 50522 w 52774"/>
                <a:gd name="connsiteY35" fmla="*/ 62795 h 75804"/>
                <a:gd name="connsiteX36" fmla="*/ 52796 w 52774"/>
                <a:gd name="connsiteY36" fmla="*/ 52300 h 75804"/>
                <a:gd name="connsiteX37" fmla="*/ 50326 w 52774"/>
                <a:gd name="connsiteY37" fmla="*/ 42213 h 75804"/>
                <a:gd name="connsiteX38" fmla="*/ 44074 w 52774"/>
                <a:gd name="connsiteY38" fmla="*/ 36204 h 7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2774" h="75804">
                  <a:moveTo>
                    <a:pt x="44074" y="36204"/>
                  </a:moveTo>
                  <a:cubicBezTo>
                    <a:pt x="41556" y="34706"/>
                    <a:pt x="38850" y="33553"/>
                    <a:pt x="35955" y="32737"/>
                  </a:cubicBezTo>
                  <a:cubicBezTo>
                    <a:pt x="33077" y="31921"/>
                    <a:pt x="30370" y="31105"/>
                    <a:pt x="27852" y="30297"/>
                  </a:cubicBezTo>
                  <a:cubicBezTo>
                    <a:pt x="25342" y="29482"/>
                    <a:pt x="23248" y="28493"/>
                    <a:pt x="21609" y="27340"/>
                  </a:cubicBezTo>
                  <a:cubicBezTo>
                    <a:pt x="19946" y="26187"/>
                    <a:pt x="19130" y="24524"/>
                    <a:pt x="19130" y="22344"/>
                  </a:cubicBezTo>
                  <a:cubicBezTo>
                    <a:pt x="19130" y="20987"/>
                    <a:pt x="19475" y="19834"/>
                    <a:pt x="20157" y="18884"/>
                  </a:cubicBezTo>
                  <a:cubicBezTo>
                    <a:pt x="20848" y="17927"/>
                    <a:pt x="21750" y="17167"/>
                    <a:pt x="22848" y="16586"/>
                  </a:cubicBezTo>
                  <a:cubicBezTo>
                    <a:pt x="23946" y="16014"/>
                    <a:pt x="25107" y="15590"/>
                    <a:pt x="26362" y="15315"/>
                  </a:cubicBezTo>
                  <a:cubicBezTo>
                    <a:pt x="27601" y="15049"/>
                    <a:pt x="28794" y="14908"/>
                    <a:pt x="29970" y="14908"/>
                  </a:cubicBezTo>
                  <a:cubicBezTo>
                    <a:pt x="31963" y="14908"/>
                    <a:pt x="34081" y="15300"/>
                    <a:pt x="36324" y="16084"/>
                  </a:cubicBezTo>
                  <a:cubicBezTo>
                    <a:pt x="38559" y="16861"/>
                    <a:pt x="40324" y="18069"/>
                    <a:pt x="41642" y="19700"/>
                  </a:cubicBezTo>
                  <a:lnTo>
                    <a:pt x="52694" y="7777"/>
                  </a:lnTo>
                  <a:cubicBezTo>
                    <a:pt x="49604" y="5063"/>
                    <a:pt x="46113" y="3126"/>
                    <a:pt x="42262" y="1965"/>
                  </a:cubicBezTo>
                  <a:cubicBezTo>
                    <a:pt x="38410" y="812"/>
                    <a:pt x="34410" y="239"/>
                    <a:pt x="30284" y="239"/>
                  </a:cubicBezTo>
                  <a:cubicBezTo>
                    <a:pt x="26699" y="239"/>
                    <a:pt x="23224" y="733"/>
                    <a:pt x="19844" y="1714"/>
                  </a:cubicBezTo>
                  <a:cubicBezTo>
                    <a:pt x="16471" y="2702"/>
                    <a:pt x="13490" y="4177"/>
                    <a:pt x="10917" y="6146"/>
                  </a:cubicBezTo>
                  <a:cubicBezTo>
                    <a:pt x="8336" y="8115"/>
                    <a:pt x="6266" y="10562"/>
                    <a:pt x="4713" y="13480"/>
                  </a:cubicBezTo>
                  <a:cubicBezTo>
                    <a:pt x="3159" y="16406"/>
                    <a:pt x="2391" y="19802"/>
                    <a:pt x="2391" y="23669"/>
                  </a:cubicBezTo>
                  <a:cubicBezTo>
                    <a:pt x="2391" y="27678"/>
                    <a:pt x="3238" y="30909"/>
                    <a:pt x="4924" y="33349"/>
                  </a:cubicBezTo>
                  <a:cubicBezTo>
                    <a:pt x="6611" y="35796"/>
                    <a:pt x="8729" y="37765"/>
                    <a:pt x="11278" y="39255"/>
                  </a:cubicBezTo>
                  <a:cubicBezTo>
                    <a:pt x="13827" y="40754"/>
                    <a:pt x="16573" y="41946"/>
                    <a:pt x="19538" y="42824"/>
                  </a:cubicBezTo>
                  <a:cubicBezTo>
                    <a:pt x="22503" y="43711"/>
                    <a:pt x="25248" y="44597"/>
                    <a:pt x="27797" y="45476"/>
                  </a:cubicBezTo>
                  <a:cubicBezTo>
                    <a:pt x="30347" y="46354"/>
                    <a:pt x="32457" y="47429"/>
                    <a:pt x="34159" y="48684"/>
                  </a:cubicBezTo>
                  <a:cubicBezTo>
                    <a:pt x="35838" y="49939"/>
                    <a:pt x="36677" y="51657"/>
                    <a:pt x="36677" y="53830"/>
                  </a:cubicBezTo>
                  <a:cubicBezTo>
                    <a:pt x="36677" y="55124"/>
                    <a:pt x="36347" y="56238"/>
                    <a:pt x="35704" y="57195"/>
                  </a:cubicBezTo>
                  <a:cubicBezTo>
                    <a:pt x="35053" y="58144"/>
                    <a:pt x="34190" y="58920"/>
                    <a:pt x="33124" y="59532"/>
                  </a:cubicBezTo>
                  <a:cubicBezTo>
                    <a:pt x="32057" y="60144"/>
                    <a:pt x="30849" y="60607"/>
                    <a:pt x="29507" y="60913"/>
                  </a:cubicBezTo>
                  <a:cubicBezTo>
                    <a:pt x="28174" y="61219"/>
                    <a:pt x="26841" y="61368"/>
                    <a:pt x="25531" y="61368"/>
                  </a:cubicBezTo>
                  <a:cubicBezTo>
                    <a:pt x="22848" y="61368"/>
                    <a:pt x="20244" y="60772"/>
                    <a:pt x="17734" y="59587"/>
                  </a:cubicBezTo>
                  <a:cubicBezTo>
                    <a:pt x="15216" y="58395"/>
                    <a:pt x="13129" y="56716"/>
                    <a:pt x="11482" y="54543"/>
                  </a:cubicBezTo>
                  <a:lnTo>
                    <a:pt x="22" y="66976"/>
                  </a:lnTo>
                  <a:cubicBezTo>
                    <a:pt x="3520" y="70169"/>
                    <a:pt x="7317" y="72475"/>
                    <a:pt x="11380" y="73903"/>
                  </a:cubicBezTo>
                  <a:cubicBezTo>
                    <a:pt x="15443" y="75330"/>
                    <a:pt x="19844" y="76044"/>
                    <a:pt x="24597" y="76044"/>
                  </a:cubicBezTo>
                  <a:cubicBezTo>
                    <a:pt x="28386" y="76044"/>
                    <a:pt x="31978" y="75565"/>
                    <a:pt x="35398" y="74616"/>
                  </a:cubicBezTo>
                  <a:cubicBezTo>
                    <a:pt x="38795" y="73667"/>
                    <a:pt x="41799" y="72200"/>
                    <a:pt x="44380" y="70232"/>
                  </a:cubicBezTo>
                  <a:cubicBezTo>
                    <a:pt x="46961" y="68263"/>
                    <a:pt x="49016" y="65784"/>
                    <a:pt x="50522" y="62795"/>
                  </a:cubicBezTo>
                  <a:cubicBezTo>
                    <a:pt x="52036" y="59807"/>
                    <a:pt x="52796" y="56308"/>
                    <a:pt x="52796" y="52300"/>
                  </a:cubicBezTo>
                  <a:cubicBezTo>
                    <a:pt x="52796" y="48088"/>
                    <a:pt x="51965" y="44731"/>
                    <a:pt x="50326" y="42213"/>
                  </a:cubicBezTo>
                  <a:cubicBezTo>
                    <a:pt x="48663" y="39703"/>
                    <a:pt x="46584" y="37694"/>
                    <a:pt x="44074" y="36204"/>
                  </a:cubicBezTo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675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8FB3B3F3-F111-1BDB-2B3A-91511D53DFC2}"/>
                </a:ext>
              </a:extLst>
            </p:cNvPr>
            <p:cNvSpPr/>
            <p:nvPr/>
          </p:nvSpPr>
          <p:spPr>
            <a:xfrm>
              <a:off x="22666894" y="13265161"/>
              <a:ext cx="51543" cy="72133"/>
            </a:xfrm>
            <a:custGeom>
              <a:avLst/>
              <a:gdLst>
                <a:gd name="connsiteX0" fmla="*/ 16181 w 51543"/>
                <a:gd name="connsiteY0" fmla="*/ 43028 h 72133"/>
                <a:gd name="connsiteX1" fmla="*/ 47894 w 51543"/>
                <a:gd name="connsiteY1" fmla="*/ 43028 h 72133"/>
                <a:gd name="connsiteX2" fmla="*/ 47894 w 51543"/>
                <a:gd name="connsiteY2" fmla="*/ 28360 h 72133"/>
                <a:gd name="connsiteX3" fmla="*/ 16181 w 51543"/>
                <a:gd name="connsiteY3" fmla="*/ 28360 h 72133"/>
                <a:gd name="connsiteX4" fmla="*/ 16181 w 51543"/>
                <a:gd name="connsiteY4" fmla="*/ 14908 h 72133"/>
                <a:gd name="connsiteX5" fmla="*/ 49753 w 51543"/>
                <a:gd name="connsiteY5" fmla="*/ 14908 h 72133"/>
                <a:gd name="connsiteX6" fmla="*/ 49753 w 51543"/>
                <a:gd name="connsiteY6" fmla="*/ 239 h 72133"/>
                <a:gd name="connsiteX7" fmla="*/ 69 w 51543"/>
                <a:gd name="connsiteY7" fmla="*/ 239 h 72133"/>
                <a:gd name="connsiteX8" fmla="*/ 69 w 51543"/>
                <a:gd name="connsiteY8" fmla="*/ 72373 h 72133"/>
                <a:gd name="connsiteX9" fmla="*/ 51612 w 51543"/>
                <a:gd name="connsiteY9" fmla="*/ 72373 h 72133"/>
                <a:gd name="connsiteX10" fmla="*/ 51612 w 51543"/>
                <a:gd name="connsiteY10" fmla="*/ 57697 h 72133"/>
                <a:gd name="connsiteX11" fmla="*/ 16181 w 51543"/>
                <a:gd name="connsiteY11" fmla="*/ 57697 h 72133"/>
                <a:gd name="connsiteX12" fmla="*/ 16181 w 51543"/>
                <a:gd name="connsiteY12" fmla="*/ 43028 h 7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43" h="72133">
                  <a:moveTo>
                    <a:pt x="16181" y="43028"/>
                  </a:moveTo>
                  <a:lnTo>
                    <a:pt x="47894" y="43028"/>
                  </a:lnTo>
                  <a:lnTo>
                    <a:pt x="47894" y="28360"/>
                  </a:lnTo>
                  <a:lnTo>
                    <a:pt x="16181" y="28360"/>
                  </a:lnTo>
                  <a:lnTo>
                    <a:pt x="16181" y="14908"/>
                  </a:lnTo>
                  <a:lnTo>
                    <a:pt x="49753" y="14908"/>
                  </a:lnTo>
                  <a:lnTo>
                    <a:pt x="49753" y="239"/>
                  </a:lnTo>
                  <a:lnTo>
                    <a:pt x="69" y="239"/>
                  </a:lnTo>
                  <a:lnTo>
                    <a:pt x="69" y="72373"/>
                  </a:lnTo>
                  <a:lnTo>
                    <a:pt x="51612" y="72373"/>
                  </a:lnTo>
                  <a:lnTo>
                    <a:pt x="51612" y="57697"/>
                  </a:lnTo>
                  <a:lnTo>
                    <a:pt x="16181" y="57697"/>
                  </a:lnTo>
                  <a:lnTo>
                    <a:pt x="16181" y="43028"/>
                  </a:lnTo>
                  <a:close/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675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5FEEC3AF-71E7-9E38-1CC1-14AC59F8D27F}"/>
                </a:ext>
              </a:extLst>
            </p:cNvPr>
            <p:cNvSpPr/>
            <p:nvPr/>
          </p:nvSpPr>
          <p:spPr>
            <a:xfrm>
              <a:off x="22776075" y="13265161"/>
              <a:ext cx="76738" cy="72133"/>
            </a:xfrm>
            <a:custGeom>
              <a:avLst/>
              <a:gdLst>
                <a:gd name="connsiteX0" fmla="*/ 31722 w 76738"/>
                <a:gd name="connsiteY0" fmla="*/ 239 h 72133"/>
                <a:gd name="connsiteX1" fmla="*/ 118 w 76738"/>
                <a:gd name="connsiteY1" fmla="*/ 72373 h 72133"/>
                <a:gd name="connsiteX2" fmla="*/ 17877 w 76738"/>
                <a:gd name="connsiteY2" fmla="*/ 72373 h 72133"/>
                <a:gd name="connsiteX3" fmla="*/ 23972 w 76738"/>
                <a:gd name="connsiteY3" fmla="*/ 57093 h 72133"/>
                <a:gd name="connsiteX4" fmla="*/ 52383 w 76738"/>
                <a:gd name="connsiteY4" fmla="*/ 57093 h 72133"/>
                <a:gd name="connsiteX5" fmla="*/ 58682 w 76738"/>
                <a:gd name="connsiteY5" fmla="*/ 72373 h 72133"/>
                <a:gd name="connsiteX6" fmla="*/ 76856 w 76738"/>
                <a:gd name="connsiteY6" fmla="*/ 72373 h 72133"/>
                <a:gd name="connsiteX7" fmla="*/ 45049 w 76738"/>
                <a:gd name="connsiteY7" fmla="*/ 239 h 72133"/>
                <a:gd name="connsiteX8" fmla="*/ 31722 w 76738"/>
                <a:gd name="connsiteY8" fmla="*/ 239 h 72133"/>
                <a:gd name="connsiteX9" fmla="*/ 29031 w 76738"/>
                <a:gd name="connsiteY9" fmla="*/ 43648 h 72133"/>
                <a:gd name="connsiteX10" fmla="*/ 37911 w 76738"/>
                <a:gd name="connsiteY10" fmla="*/ 21222 h 72133"/>
                <a:gd name="connsiteX11" fmla="*/ 46908 w 76738"/>
                <a:gd name="connsiteY11" fmla="*/ 43648 h 72133"/>
                <a:gd name="connsiteX12" fmla="*/ 29031 w 76738"/>
                <a:gd name="connsiteY12" fmla="*/ 43648 h 7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738" h="72133">
                  <a:moveTo>
                    <a:pt x="31722" y="239"/>
                  </a:moveTo>
                  <a:lnTo>
                    <a:pt x="118" y="72373"/>
                  </a:lnTo>
                  <a:lnTo>
                    <a:pt x="17877" y="72373"/>
                  </a:lnTo>
                  <a:lnTo>
                    <a:pt x="23972" y="57093"/>
                  </a:lnTo>
                  <a:lnTo>
                    <a:pt x="52383" y="57093"/>
                  </a:lnTo>
                  <a:lnTo>
                    <a:pt x="58682" y="72373"/>
                  </a:lnTo>
                  <a:lnTo>
                    <a:pt x="76856" y="72373"/>
                  </a:lnTo>
                  <a:lnTo>
                    <a:pt x="45049" y="239"/>
                  </a:lnTo>
                  <a:lnTo>
                    <a:pt x="31722" y="239"/>
                  </a:lnTo>
                  <a:close/>
                  <a:moveTo>
                    <a:pt x="29031" y="43648"/>
                  </a:moveTo>
                  <a:lnTo>
                    <a:pt x="37911" y="21222"/>
                  </a:lnTo>
                  <a:lnTo>
                    <a:pt x="46908" y="43648"/>
                  </a:lnTo>
                  <a:lnTo>
                    <a:pt x="29031" y="43648"/>
                  </a:lnTo>
                  <a:close/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675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F5A3CA38-52A8-752C-D207-362E733CADD0}"/>
                </a:ext>
              </a:extLst>
            </p:cNvPr>
            <p:cNvSpPr/>
            <p:nvPr/>
          </p:nvSpPr>
          <p:spPr>
            <a:xfrm>
              <a:off x="22912420" y="13265161"/>
              <a:ext cx="61654" cy="73969"/>
            </a:xfrm>
            <a:custGeom>
              <a:avLst/>
              <a:gdLst>
                <a:gd name="connsiteX0" fmla="*/ 45713 w 61654"/>
                <a:gd name="connsiteY0" fmla="*/ 43947 h 73969"/>
                <a:gd name="connsiteX1" fmla="*/ 44622 w 61654"/>
                <a:gd name="connsiteY1" fmla="*/ 50159 h 73969"/>
                <a:gd name="connsiteX2" fmla="*/ 41587 w 61654"/>
                <a:gd name="connsiteY2" fmla="*/ 55101 h 73969"/>
                <a:gd name="connsiteX3" fmla="*/ 36935 w 61654"/>
                <a:gd name="connsiteY3" fmla="*/ 58364 h 73969"/>
                <a:gd name="connsiteX4" fmla="*/ 31052 w 61654"/>
                <a:gd name="connsiteY4" fmla="*/ 59533 h 73969"/>
                <a:gd name="connsiteX5" fmla="*/ 25114 w 61654"/>
                <a:gd name="connsiteY5" fmla="*/ 58364 h 73969"/>
                <a:gd name="connsiteX6" fmla="*/ 20416 w 61654"/>
                <a:gd name="connsiteY6" fmla="*/ 55101 h 73969"/>
                <a:gd name="connsiteX7" fmla="*/ 17356 w 61654"/>
                <a:gd name="connsiteY7" fmla="*/ 50159 h 73969"/>
                <a:gd name="connsiteX8" fmla="*/ 16282 w 61654"/>
                <a:gd name="connsiteY8" fmla="*/ 43947 h 73969"/>
                <a:gd name="connsiteX9" fmla="*/ 16282 w 61654"/>
                <a:gd name="connsiteY9" fmla="*/ 240 h 73969"/>
                <a:gd name="connsiteX10" fmla="*/ 170 w 61654"/>
                <a:gd name="connsiteY10" fmla="*/ 240 h 73969"/>
                <a:gd name="connsiteX11" fmla="*/ 170 w 61654"/>
                <a:gd name="connsiteY11" fmla="*/ 44559 h 73969"/>
                <a:gd name="connsiteX12" fmla="*/ 2131 w 61654"/>
                <a:gd name="connsiteY12" fmla="*/ 56380 h 73969"/>
                <a:gd name="connsiteX13" fmla="*/ 7975 w 61654"/>
                <a:gd name="connsiteY13" fmla="*/ 65753 h 73969"/>
                <a:gd name="connsiteX14" fmla="*/ 17623 w 61654"/>
                <a:gd name="connsiteY14" fmla="*/ 71966 h 73969"/>
                <a:gd name="connsiteX15" fmla="*/ 31052 w 61654"/>
                <a:gd name="connsiteY15" fmla="*/ 74209 h 73969"/>
                <a:gd name="connsiteX16" fmla="*/ 44379 w 61654"/>
                <a:gd name="connsiteY16" fmla="*/ 71966 h 73969"/>
                <a:gd name="connsiteX17" fmla="*/ 54027 w 61654"/>
                <a:gd name="connsiteY17" fmla="*/ 65753 h 73969"/>
                <a:gd name="connsiteX18" fmla="*/ 59871 w 61654"/>
                <a:gd name="connsiteY18" fmla="*/ 56380 h 73969"/>
                <a:gd name="connsiteX19" fmla="*/ 61824 w 61654"/>
                <a:gd name="connsiteY19" fmla="*/ 44559 h 73969"/>
                <a:gd name="connsiteX20" fmla="*/ 61824 w 61654"/>
                <a:gd name="connsiteY20" fmla="*/ 240 h 73969"/>
                <a:gd name="connsiteX21" fmla="*/ 45713 w 61654"/>
                <a:gd name="connsiteY21" fmla="*/ 240 h 73969"/>
                <a:gd name="connsiteX22" fmla="*/ 45713 w 61654"/>
                <a:gd name="connsiteY22" fmla="*/ 43947 h 7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654" h="73969">
                  <a:moveTo>
                    <a:pt x="45713" y="43947"/>
                  </a:moveTo>
                  <a:cubicBezTo>
                    <a:pt x="45713" y="46190"/>
                    <a:pt x="45360" y="48261"/>
                    <a:pt x="44622" y="50159"/>
                  </a:cubicBezTo>
                  <a:cubicBezTo>
                    <a:pt x="43909" y="52065"/>
                    <a:pt x="42897" y="53713"/>
                    <a:pt x="41587" y="55101"/>
                  </a:cubicBezTo>
                  <a:cubicBezTo>
                    <a:pt x="40277" y="56497"/>
                    <a:pt x="38731" y="57580"/>
                    <a:pt x="36935" y="58364"/>
                  </a:cubicBezTo>
                  <a:cubicBezTo>
                    <a:pt x="35155" y="59148"/>
                    <a:pt x="33186" y="59533"/>
                    <a:pt x="31052" y="59533"/>
                  </a:cubicBezTo>
                  <a:cubicBezTo>
                    <a:pt x="28919" y="59533"/>
                    <a:pt x="26926" y="59148"/>
                    <a:pt x="25114" y="58364"/>
                  </a:cubicBezTo>
                  <a:cubicBezTo>
                    <a:pt x="23287" y="57580"/>
                    <a:pt x="21718" y="56497"/>
                    <a:pt x="20416" y="55101"/>
                  </a:cubicBezTo>
                  <a:cubicBezTo>
                    <a:pt x="19098" y="53713"/>
                    <a:pt x="18086" y="52065"/>
                    <a:pt x="17356" y="50159"/>
                  </a:cubicBezTo>
                  <a:cubicBezTo>
                    <a:pt x="16643" y="48261"/>
                    <a:pt x="16282" y="46190"/>
                    <a:pt x="16282" y="43947"/>
                  </a:cubicBezTo>
                  <a:lnTo>
                    <a:pt x="16282" y="240"/>
                  </a:lnTo>
                  <a:lnTo>
                    <a:pt x="170" y="240"/>
                  </a:lnTo>
                  <a:lnTo>
                    <a:pt x="170" y="44559"/>
                  </a:lnTo>
                  <a:cubicBezTo>
                    <a:pt x="170" y="48841"/>
                    <a:pt x="821" y="52779"/>
                    <a:pt x="2131" y="56380"/>
                  </a:cubicBezTo>
                  <a:cubicBezTo>
                    <a:pt x="3441" y="59980"/>
                    <a:pt x="5386" y="63102"/>
                    <a:pt x="7975" y="65753"/>
                  </a:cubicBezTo>
                  <a:cubicBezTo>
                    <a:pt x="10548" y="68397"/>
                    <a:pt x="13756" y="70475"/>
                    <a:pt x="17623" y="71966"/>
                  </a:cubicBezTo>
                  <a:cubicBezTo>
                    <a:pt x="21482" y="73456"/>
                    <a:pt x="25954" y="74209"/>
                    <a:pt x="31052" y="74209"/>
                  </a:cubicBezTo>
                  <a:cubicBezTo>
                    <a:pt x="36072" y="74209"/>
                    <a:pt x="40512" y="73456"/>
                    <a:pt x="44379" y="71966"/>
                  </a:cubicBezTo>
                  <a:cubicBezTo>
                    <a:pt x="48231" y="70475"/>
                    <a:pt x="51447" y="68397"/>
                    <a:pt x="54027" y="65753"/>
                  </a:cubicBezTo>
                  <a:cubicBezTo>
                    <a:pt x="56616" y="63102"/>
                    <a:pt x="58553" y="59980"/>
                    <a:pt x="59871" y="56380"/>
                  </a:cubicBezTo>
                  <a:cubicBezTo>
                    <a:pt x="61173" y="52779"/>
                    <a:pt x="61824" y="48841"/>
                    <a:pt x="61824" y="44559"/>
                  </a:cubicBezTo>
                  <a:lnTo>
                    <a:pt x="61824" y="240"/>
                  </a:lnTo>
                  <a:lnTo>
                    <a:pt x="45713" y="240"/>
                  </a:lnTo>
                  <a:lnTo>
                    <a:pt x="45713" y="43947"/>
                  </a:lnTo>
                  <a:close/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675"/>
            </a:p>
          </p:txBody>
        </p:sp>
      </p:grpSp>
      <p:sp>
        <p:nvSpPr>
          <p:cNvPr id="32" name="Espace réservé du texte 2">
            <a:extLst>
              <a:ext uri="{FF2B5EF4-FFF2-40B4-BE49-F238E27FC236}">
                <a16:creationId xmlns:a16="http://schemas.microsoft.com/office/drawing/2014/main" id="{8DB543C8-E920-1137-DF1E-588E6AB49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3980" y="2293258"/>
            <a:ext cx="10515600" cy="123527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871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0" r:id="rId19"/>
    <p:sldLayoutId id="2147483751" r:id="rId20"/>
    <p:sldLayoutId id="2147483752" r:id="rId21"/>
    <p:sldLayoutId id="2147483753" r:id="rId22"/>
    <p:sldLayoutId id="2147483754" r:id="rId23"/>
    <p:sldLayoutId id="2147483755" r:id="rId24"/>
    <p:sldLayoutId id="2147483756" r:id="rId25"/>
    <p:sldLayoutId id="2147483757" r:id="rId26"/>
    <p:sldLayoutId id="2147483758" r:id="rId27"/>
    <p:sldLayoutId id="2147483759" r:id="rId28"/>
    <p:sldLayoutId id="2147483760" r:id="rId29"/>
    <p:sldLayoutId id="2147483761" r:id="rId30"/>
    <p:sldLayoutId id="2147483762" r:id="rId31"/>
    <p:sldLayoutId id="2147483763" r:id="rId32"/>
    <p:sldLayoutId id="2147483764" r:id="rId33"/>
    <p:sldLayoutId id="2147483765" r:id="rId34"/>
    <p:sldLayoutId id="2147483766" r:id="rId35"/>
    <p:sldLayoutId id="2147483767" r:id="rId36"/>
    <p:sldLayoutId id="2147483768" r:id="rId37"/>
    <p:sldLayoutId id="2147483769" r:id="rId38"/>
    <p:sldLayoutId id="2147483770" r:id="rId39"/>
    <p:sldLayoutId id="2147483771" r:id="rId40"/>
    <p:sldLayoutId id="2147483772" r:id="rId41"/>
    <p:sldLayoutId id="2147483773" r:id="rId42"/>
    <p:sldLayoutId id="2147483774" r:id="rId43"/>
    <p:sldLayoutId id="2147483775" r:id="rId44"/>
    <p:sldLayoutId id="2147483776" r:id="rId45"/>
    <p:sldLayoutId id="2147483777" r:id="rId46"/>
    <p:sldLayoutId id="2147483778" r:id="rId47"/>
    <p:sldLayoutId id="2147483779" r:id="rId48"/>
    <p:sldLayoutId id="2147483780" r:id="rId49"/>
    <p:sldLayoutId id="2147483781" r:id="rId50"/>
    <p:sldLayoutId id="2147483782" r:id="rId51"/>
    <p:sldLayoutId id="2147483783" r:id="rId52"/>
    <p:sldLayoutId id="2147483784" r:id="rId53"/>
    <p:sldLayoutId id="2147483785" r:id="rId54"/>
    <p:sldLayoutId id="2147483786" r:id="rId55"/>
    <p:sldLayoutId id="2147483787" r:id="rId56"/>
    <p:sldLayoutId id="2147483788" r:id="rId57"/>
    <p:sldLayoutId id="2147483789" r:id="rId58"/>
    <p:sldLayoutId id="2147483790" r:id="rId59"/>
    <p:sldLayoutId id="2147483791" r:id="rId60"/>
    <p:sldLayoutId id="2147483792" r:id="rId61"/>
    <p:sldLayoutId id="2147483793" r:id="rId62"/>
    <p:sldLayoutId id="2147483794" r:id="rId63"/>
    <p:sldLayoutId id="2147483795" r:id="rId64"/>
    <p:sldLayoutId id="2147483796" r:id="rId65"/>
    <p:sldLayoutId id="2147483797" r:id="rId66"/>
    <p:sldLayoutId id="2147483798" r:id="rId67"/>
    <p:sldLayoutId id="2147483799" r:id="rId68"/>
    <p:sldLayoutId id="2147483800" r:id="rId69"/>
    <p:sldLayoutId id="2147483801" r:id="rId70"/>
    <p:sldLayoutId id="2147483802" r:id="rId71"/>
    <p:sldLayoutId id="2147483803" r:id="rId72"/>
    <p:sldLayoutId id="2147483804" r:id="rId73"/>
    <p:sldLayoutId id="2147483805" r:id="rId74"/>
    <p:sldLayoutId id="2147483806" r:id="rId75"/>
    <p:sldLayoutId id="2147483807" r:id="rId76"/>
    <p:sldLayoutId id="2147483808" r:id="rId77"/>
    <p:sldLayoutId id="2147483809" r:id="rId78"/>
    <p:sldLayoutId id="2147483810" r:id="rId79"/>
    <p:sldLayoutId id="2147483812" r:id="rId8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457189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1000"/>
        </a:lnSpc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94" indent="0" algn="l" defTabSz="457189" rtl="0" eaLnBrk="1" latinLnBrk="0" hangingPunct="1">
        <a:lnSpc>
          <a:spcPct val="101000"/>
        </a:lnSpc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457189" rtl="0" eaLnBrk="1" latinLnBrk="0" hangingPunct="1">
        <a:lnSpc>
          <a:spcPct val="101000"/>
        </a:lnSpc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venir LT Std 65 Medium" panose="020B0803020203020204" pitchFamily="34" charset="0"/>
          <a:ea typeface="+mn-ea"/>
          <a:cs typeface="+mn-cs"/>
        </a:defRPr>
      </a:lvl3pPr>
      <a:lvl4pPr marL="685783" indent="0" algn="l" defTabSz="457189" rtl="0" eaLnBrk="1" latinLnBrk="0" hangingPunct="1">
        <a:lnSpc>
          <a:spcPct val="101000"/>
        </a:lnSpc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14377" indent="0" algn="l" defTabSz="457189" rtl="0" eaLnBrk="1" latinLnBrk="0" hangingPunct="1">
        <a:lnSpc>
          <a:spcPct val="101000"/>
        </a:lnSpc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269" indent="-114297" algn="l" defTabSz="457189" rtl="0" eaLnBrk="1" latinLnBrk="0" hangingPunct="1">
        <a:lnSpc>
          <a:spcPct val="90000"/>
        </a:lnSpc>
        <a:spcBef>
          <a:spcPts val="251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863" indent="-114297" algn="l" defTabSz="457189" rtl="0" eaLnBrk="1" latinLnBrk="0" hangingPunct="1">
        <a:lnSpc>
          <a:spcPct val="90000"/>
        </a:lnSpc>
        <a:spcBef>
          <a:spcPts val="251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457" indent="-114297" algn="l" defTabSz="457189" rtl="0" eaLnBrk="1" latinLnBrk="0" hangingPunct="1">
        <a:lnSpc>
          <a:spcPct val="90000"/>
        </a:lnSpc>
        <a:spcBef>
          <a:spcPts val="251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051" indent="-114297" algn="l" defTabSz="457189" rtl="0" eaLnBrk="1" latinLnBrk="0" hangingPunct="1">
        <a:lnSpc>
          <a:spcPct val="90000"/>
        </a:lnSpc>
        <a:spcBef>
          <a:spcPts val="251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94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89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783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377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971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566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160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754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02">
          <p15:clr>
            <a:srgbClr val="F26B43"/>
          </p15:clr>
        </p15:guide>
        <p15:guide id="10" pos="5458">
          <p15:clr>
            <a:srgbClr val="F26B43"/>
          </p15:clr>
        </p15:guide>
        <p15:guide id="11" pos="1920">
          <p15:clr>
            <a:srgbClr val="F26B43"/>
          </p15:clr>
        </p15:guide>
        <p15:guide id="12" pos="3840">
          <p15:clr>
            <a:srgbClr val="F26B43"/>
          </p15:clr>
        </p15:guide>
        <p15:guide id="13" orient="horz">
          <p15:clr>
            <a:srgbClr val="F26B43"/>
          </p15:clr>
        </p15:guide>
        <p15:guide id="14" orient="horz" pos="2998">
          <p15:clr>
            <a:srgbClr val="F26B43"/>
          </p15:clr>
        </p15:guide>
        <p15:guide id="15" orient="horz" pos="1080">
          <p15:clr>
            <a:srgbClr val="F26B43"/>
          </p15:clr>
        </p15:guide>
        <p15:guide id="16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bg object 17"/>
          <p:cNvSpPr/>
          <p:nvPr/>
        </p:nvSpPr>
        <p:spPr>
          <a:xfrm>
            <a:off x="1502" y="4711695"/>
            <a:ext cx="2146300" cy="2146300"/>
          </a:xfrm>
          <a:custGeom>
            <a:avLst/>
            <a:gdLst/>
            <a:ahLst/>
            <a:cxnLst/>
            <a:rect l="l" t="t" r="r" b="b"/>
            <a:pathLst>
              <a:path w="3219450" h="3219450">
                <a:moveTo>
                  <a:pt x="0" y="0"/>
                </a:moveTo>
                <a:lnTo>
                  <a:pt x="3219408" y="3219449"/>
                </a:lnTo>
                <a:lnTo>
                  <a:pt x="1609712" y="3219449"/>
                </a:lnTo>
                <a:lnTo>
                  <a:pt x="0" y="3219449"/>
                </a:lnTo>
                <a:lnTo>
                  <a:pt x="0" y="0"/>
                </a:lnTo>
                <a:close/>
              </a:path>
            </a:pathLst>
          </a:custGeom>
          <a:solidFill>
            <a:srgbClr val="99B95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bg object 18"/>
          <p:cNvSpPr/>
          <p:nvPr/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9" y="0"/>
                </a:moveTo>
                <a:lnTo>
                  <a:pt x="18287999" y="10286998"/>
                </a:lnTo>
                <a:lnTo>
                  <a:pt x="3234523" y="10286998"/>
                </a:lnTo>
                <a:lnTo>
                  <a:pt x="0" y="7052474"/>
                </a:lnTo>
                <a:lnTo>
                  <a:pt x="0" y="0"/>
                </a:lnTo>
                <a:lnTo>
                  <a:pt x="18287999" y="0"/>
                </a:lnTo>
                <a:close/>
              </a:path>
            </a:pathLst>
          </a:custGeom>
          <a:solidFill>
            <a:srgbClr val="F1EFE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bg object 19"/>
          <p:cNvSpPr/>
          <p:nvPr/>
        </p:nvSpPr>
        <p:spPr>
          <a:xfrm>
            <a:off x="10045693" y="4710221"/>
            <a:ext cx="2146300" cy="2146300"/>
          </a:xfrm>
          <a:custGeom>
            <a:avLst/>
            <a:gdLst/>
            <a:ahLst/>
            <a:cxnLst/>
            <a:rect l="l" t="t" r="r" b="b"/>
            <a:pathLst>
              <a:path w="3219450" h="3219450">
                <a:moveTo>
                  <a:pt x="0" y="3219408"/>
                </a:moveTo>
                <a:lnTo>
                  <a:pt x="3219449" y="0"/>
                </a:lnTo>
                <a:lnTo>
                  <a:pt x="3219449" y="1609695"/>
                </a:lnTo>
                <a:lnTo>
                  <a:pt x="3219449" y="3219408"/>
                </a:lnTo>
                <a:lnTo>
                  <a:pt x="0" y="3219408"/>
                </a:lnTo>
                <a:close/>
              </a:path>
            </a:pathLst>
          </a:custGeom>
          <a:solidFill>
            <a:srgbClr val="ED701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00775" y="338609"/>
            <a:ext cx="3190451" cy="8925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46241" y="1134987"/>
            <a:ext cx="9851813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246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7"/>
          <p:cNvSpPr/>
          <p:nvPr/>
        </p:nvSpPr>
        <p:spPr>
          <a:xfrm>
            <a:off x="1502" y="4711695"/>
            <a:ext cx="2146300" cy="2146300"/>
          </a:xfrm>
          <a:custGeom>
            <a:avLst/>
            <a:gdLst/>
            <a:ahLst/>
            <a:cxnLst/>
            <a:rect l="l" t="t" r="r" b="b"/>
            <a:pathLst>
              <a:path w="3219450" h="3219450" extrusionOk="0">
                <a:moveTo>
                  <a:pt x="0" y="0"/>
                </a:moveTo>
                <a:lnTo>
                  <a:pt x="3219408" y="3219449"/>
                </a:lnTo>
                <a:lnTo>
                  <a:pt x="1609712" y="3219449"/>
                </a:lnTo>
                <a:lnTo>
                  <a:pt x="0" y="3219449"/>
                </a:lnTo>
                <a:lnTo>
                  <a:pt x="0" y="0"/>
                </a:lnTo>
                <a:close/>
              </a:path>
            </a:pathLst>
          </a:custGeom>
          <a:solidFill>
            <a:srgbClr val="99B95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7"/>
          <p:cNvSpPr/>
          <p:nvPr/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7999" y="0"/>
                </a:moveTo>
                <a:lnTo>
                  <a:pt x="18287999" y="10286998"/>
                </a:lnTo>
                <a:lnTo>
                  <a:pt x="3234523" y="10286998"/>
                </a:lnTo>
                <a:lnTo>
                  <a:pt x="0" y="7052474"/>
                </a:lnTo>
                <a:lnTo>
                  <a:pt x="0" y="0"/>
                </a:lnTo>
                <a:lnTo>
                  <a:pt x="18287999" y="0"/>
                </a:lnTo>
                <a:close/>
              </a:path>
            </a:pathLst>
          </a:custGeom>
          <a:solidFill>
            <a:srgbClr val="F1EFE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7"/>
          <p:cNvSpPr/>
          <p:nvPr/>
        </p:nvSpPr>
        <p:spPr>
          <a:xfrm>
            <a:off x="10045693" y="4710221"/>
            <a:ext cx="2146300" cy="2146300"/>
          </a:xfrm>
          <a:custGeom>
            <a:avLst/>
            <a:gdLst/>
            <a:ahLst/>
            <a:cxnLst/>
            <a:rect l="l" t="t" r="r" b="b"/>
            <a:pathLst>
              <a:path w="3219450" h="3219450" extrusionOk="0">
                <a:moveTo>
                  <a:pt x="0" y="3219408"/>
                </a:moveTo>
                <a:lnTo>
                  <a:pt x="3219449" y="0"/>
                </a:lnTo>
                <a:lnTo>
                  <a:pt x="3219449" y="1609695"/>
                </a:lnTo>
                <a:lnTo>
                  <a:pt x="3219449" y="3219408"/>
                </a:lnTo>
                <a:lnTo>
                  <a:pt x="0" y="3219408"/>
                </a:lnTo>
                <a:close/>
              </a:path>
            </a:pathLst>
          </a:custGeom>
          <a:solidFill>
            <a:srgbClr val="ED701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7"/>
          <p:cNvSpPr txBox="1">
            <a:spLocks noGrp="1"/>
          </p:cNvSpPr>
          <p:nvPr>
            <p:ph type="title"/>
          </p:nvPr>
        </p:nvSpPr>
        <p:spPr>
          <a:xfrm>
            <a:off x="4500775" y="338609"/>
            <a:ext cx="3190451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body" idx="1"/>
          </p:nvPr>
        </p:nvSpPr>
        <p:spPr>
          <a:xfrm>
            <a:off x="1146241" y="1134987"/>
            <a:ext cx="985181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b="0" u="none"/>
          </a:p>
        </p:txBody>
      </p:sp>
    </p:spTree>
    <p:extLst>
      <p:ext uri="{BB962C8B-B14F-4D97-AF65-F5344CB8AC3E}">
        <p14:creationId xmlns:p14="http://schemas.microsoft.com/office/powerpoint/2010/main" val="22920761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7" Type="http://schemas.openxmlformats.org/officeDocument/2006/relationships/hyperlink" Target="https://www.youtube.com/watch?v=3omI4EFC1Q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hyperlink" Target="http://www.oree.org/source/_LIVRET_Collection_EC_COMPETITIVITE.pdf" TargetMode="External"/><Relationship Id="rId18" Type="http://schemas.openxmlformats.org/officeDocument/2006/relationships/image" Target="../media/image163.png"/><Relationship Id="rId3" Type="http://schemas.openxmlformats.org/officeDocument/2006/relationships/hyperlink" Target="http://www.oree.org/source/Livret_EC_creation_valeur_Environnement.pdf" TargetMode="External"/><Relationship Id="rId7" Type="http://schemas.openxmlformats.org/officeDocument/2006/relationships/hyperlink" Target="http://www.oree.org/source/Livret_EC_creation_valeur_NME.pdf" TargetMode="External"/><Relationship Id="rId12" Type="http://schemas.openxmlformats.org/officeDocument/2006/relationships/image" Target="../media/image160.png"/><Relationship Id="rId17" Type="http://schemas.openxmlformats.org/officeDocument/2006/relationships/hyperlink" Target="http://www.oree.org/source/Image/publications/economie_circulaire/LIVRET_COLLECTION_EC_ATTRACTIVITE_VF.pdf" TargetMode="Externa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62.png"/><Relationship Id="rId20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11" Type="http://schemas.openxmlformats.org/officeDocument/2006/relationships/hyperlink" Target="http://www.oree.org/source/_EC_CREATION_VALEUR_LIVRET5_EMPLOI.pdf" TargetMode="External"/><Relationship Id="rId5" Type="http://schemas.openxmlformats.org/officeDocument/2006/relationships/hyperlink" Target="http://www.oree.org/source/Livret_EC_creation_valeur_Innovation.pdf" TargetMode="External"/><Relationship Id="rId15" Type="http://schemas.openxmlformats.org/officeDocument/2006/relationships/hyperlink" Target="http://www.oree.org/source/_EC_Cooperation.pdf" TargetMode="External"/><Relationship Id="rId10" Type="http://schemas.openxmlformats.org/officeDocument/2006/relationships/image" Target="../media/image159.png"/><Relationship Id="rId19" Type="http://schemas.openxmlformats.org/officeDocument/2006/relationships/image" Target="../media/image153.png"/><Relationship Id="rId4" Type="http://schemas.openxmlformats.org/officeDocument/2006/relationships/image" Target="../media/image156.jpeg"/><Relationship Id="rId9" Type="http://schemas.openxmlformats.org/officeDocument/2006/relationships/hyperlink" Target="http://www.oree.org/source/_Livret4_EC_Social_sante_bien-etre.pdf" TargetMode="External"/><Relationship Id="rId14" Type="http://schemas.openxmlformats.org/officeDocument/2006/relationships/image" Target="../media/image1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10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10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10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10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10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10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9.xml"/><Relationship Id="rId5" Type="http://schemas.openxmlformats.org/officeDocument/2006/relationships/image" Target="../media/image169.jpg"/><Relationship Id="rId4" Type="http://schemas.openxmlformats.org/officeDocument/2006/relationships/image" Target="../media/image16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3.xml"/><Relationship Id="rId4" Type="http://schemas.openxmlformats.org/officeDocument/2006/relationships/image" Target="../media/image1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7" Type="http://schemas.openxmlformats.org/officeDocument/2006/relationships/hyperlink" Target="https://www.youtube.com/watch?v=ytujkziMMEw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XGZoR4BTDnA" TargetMode="External"/><Relationship Id="rId5" Type="http://schemas.openxmlformats.org/officeDocument/2006/relationships/hyperlink" Target="https://www.youtube.com/watch?v=nHNMDrPiQfE" TargetMode="External"/><Relationship Id="rId4" Type="http://schemas.openxmlformats.org/officeDocument/2006/relationships/hyperlink" Target="https://www.youtube.com/watch?v=3omI4EFC1Q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conomiecirculaire.org/articles/h/financement-soutien-a-l-economie-de-la-fonctionnalite-et-de-la-cooperation.html?from-notification=20250206" TargetMode="External"/><Relationship Id="rId5" Type="http://schemas.openxmlformats.org/officeDocument/2006/relationships/hyperlink" Target="https://www.youtube.com/watch?app=desktop&amp;v=gVp0Q0RPZCo&amp;amp%3Bt=42s" TargetMode="External"/><Relationship Id="rId4" Type="http://schemas.openxmlformats.org/officeDocument/2006/relationships/hyperlink" Target="https://www.youtube.com/watch?v=nMAkkOumxf0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1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90E5348-34B0-41D5-BC5A-D445C6CE6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760" y="3443838"/>
            <a:ext cx="4381099" cy="2059490"/>
          </a:xfrm>
          <a:prstGeom prst="rect">
            <a:avLst/>
          </a:prstGeom>
        </p:spPr>
      </p:pic>
      <p:pic>
        <p:nvPicPr>
          <p:cNvPr id="18" name="object 5">
            <a:extLst>
              <a:ext uri="{FF2B5EF4-FFF2-40B4-BE49-F238E27FC236}">
                <a16:creationId xmlns:a16="http://schemas.microsoft.com/office/drawing/2014/main" id="{CE04D259-9DBE-4D44-8789-44C4566B202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29576" y="-921"/>
            <a:ext cx="8762424" cy="51789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32F19A8-00B3-4257-A439-FFE1A0F39F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190" y="0"/>
            <a:ext cx="8477810" cy="534289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55666" y="-921"/>
            <a:ext cx="12306562" cy="6963569"/>
            <a:chOff x="0" y="-111130"/>
            <a:chExt cx="18376344" cy="10399997"/>
          </a:xfrm>
        </p:grpSpPr>
        <p:sp>
          <p:nvSpPr>
            <p:cNvPr id="6" name="object 6"/>
            <p:cNvSpPr/>
            <p:nvPr/>
          </p:nvSpPr>
          <p:spPr>
            <a:xfrm>
              <a:off x="0" y="-111130"/>
              <a:ext cx="15925166" cy="10325100"/>
            </a:xfrm>
            <a:custGeom>
              <a:avLst/>
              <a:gdLst/>
              <a:ahLst/>
              <a:cxnLst/>
              <a:rect l="l" t="t" r="r" b="b"/>
              <a:pathLst>
                <a:path w="15925165" h="10287000">
                  <a:moveTo>
                    <a:pt x="5637928" y="0"/>
                  </a:moveTo>
                  <a:lnTo>
                    <a:pt x="15924928" y="10286999"/>
                  </a:lnTo>
                  <a:lnTo>
                    <a:pt x="3262768" y="10286999"/>
                  </a:lnTo>
                  <a:lnTo>
                    <a:pt x="0" y="7024231"/>
                  </a:lnTo>
                  <a:lnTo>
                    <a:pt x="0" y="0"/>
                  </a:lnTo>
                  <a:lnTo>
                    <a:pt x="5637928" y="0"/>
                  </a:lnTo>
                  <a:close/>
                </a:path>
              </a:pathLst>
            </a:custGeom>
            <a:solidFill>
              <a:srgbClr val="F1EFE1"/>
            </a:solidFill>
          </p:spPr>
          <p:txBody>
            <a:bodyPr wrap="square" lIns="0" tIns="0" rIns="0" bIns="0" rtlCol="0"/>
            <a:lstStyle/>
            <a:p>
              <a:pPr defTabSz="609630"/>
              <a:endParaRPr sz="1200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6121" y="66252"/>
              <a:ext cx="2665408" cy="140012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362249" y="1031870"/>
              <a:ext cx="8014095" cy="9256997"/>
            </a:xfrm>
            <a:custGeom>
              <a:avLst/>
              <a:gdLst/>
              <a:ahLst/>
              <a:cxnLst/>
              <a:rect l="l" t="t" r="r" b="b"/>
              <a:pathLst>
                <a:path w="7153275" h="7153275">
                  <a:moveTo>
                    <a:pt x="0" y="7153183"/>
                  </a:moveTo>
                  <a:lnTo>
                    <a:pt x="7153274" y="0"/>
                  </a:lnTo>
                  <a:lnTo>
                    <a:pt x="7153274" y="3576573"/>
                  </a:lnTo>
                  <a:lnTo>
                    <a:pt x="7153274" y="7153183"/>
                  </a:lnTo>
                  <a:lnTo>
                    <a:pt x="0" y="7153183"/>
                  </a:lnTo>
                  <a:close/>
                </a:path>
              </a:pathLst>
            </a:custGeom>
            <a:solidFill>
              <a:srgbClr val="ED7012"/>
            </a:solidFill>
          </p:spPr>
          <p:txBody>
            <a:bodyPr wrap="square" lIns="0" tIns="0" rIns="0" bIns="0" rtlCol="0"/>
            <a:lstStyle/>
            <a:p>
              <a:pPr defTabSz="609630"/>
              <a:endParaRPr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" name="object 3"/>
          <p:cNvSpPr/>
          <p:nvPr/>
        </p:nvSpPr>
        <p:spPr>
          <a:xfrm>
            <a:off x="0" y="4650800"/>
            <a:ext cx="2146300" cy="2207200"/>
          </a:xfrm>
          <a:custGeom>
            <a:avLst/>
            <a:gdLst/>
            <a:ahLst/>
            <a:cxnLst/>
            <a:rect l="l" t="t" r="r" b="b"/>
            <a:pathLst>
              <a:path w="3219450" h="3219450">
                <a:moveTo>
                  <a:pt x="0" y="0"/>
                </a:moveTo>
                <a:lnTo>
                  <a:pt x="3219408" y="3219449"/>
                </a:lnTo>
                <a:lnTo>
                  <a:pt x="1609712" y="3219449"/>
                </a:lnTo>
                <a:lnTo>
                  <a:pt x="0" y="3219449"/>
                </a:lnTo>
                <a:lnTo>
                  <a:pt x="0" y="0"/>
                </a:lnTo>
                <a:close/>
              </a:path>
            </a:pathLst>
          </a:custGeom>
          <a:solidFill>
            <a:srgbClr val="99B950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D2A236B-E223-07C1-6681-27438DEAB554}"/>
              </a:ext>
            </a:extLst>
          </p:cNvPr>
          <p:cNvSpPr txBox="1"/>
          <p:nvPr/>
        </p:nvSpPr>
        <p:spPr>
          <a:xfrm>
            <a:off x="-442082" y="3495983"/>
            <a:ext cx="9194801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86151" marR="1281071" algn="ctr" defTabSz="609630">
              <a:spcBef>
                <a:spcPts val="3554"/>
              </a:spcBef>
            </a:pPr>
            <a:r>
              <a:rPr lang="fr-FR" sz="2133" b="1" spc="57" dirty="0">
                <a:solidFill>
                  <a:srgbClr val="18295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Séance 4</a:t>
            </a:r>
            <a:endParaRPr lang="fr-FR" sz="1200" spc="57" dirty="0">
              <a:solidFill>
                <a:srgbClr val="182953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01A36B56-89D4-43E7-8802-57ED72885684}"/>
              </a:ext>
            </a:extLst>
          </p:cNvPr>
          <p:cNvSpPr/>
          <p:nvPr/>
        </p:nvSpPr>
        <p:spPr>
          <a:xfrm>
            <a:off x="-863600" y="1308902"/>
            <a:ext cx="4622800" cy="14088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fr-FR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05EC41D-85AC-4089-9B93-C4F1AF8546FC}"/>
              </a:ext>
            </a:extLst>
          </p:cNvPr>
          <p:cNvSpPr txBox="1"/>
          <p:nvPr/>
        </p:nvSpPr>
        <p:spPr>
          <a:xfrm>
            <a:off x="-55666" y="1212581"/>
            <a:ext cx="4216400" cy="1459630"/>
          </a:xfrm>
          <a:prstGeom prst="rect">
            <a:avLst/>
          </a:prstGeom>
          <a:noFill/>
        </p:spPr>
        <p:txBody>
          <a:bodyPr vert="horz" wrap="square" lIns="0" tIns="104140" rIns="0" bIns="0" rtlCol="0" anchor="b">
            <a:spAutoFit/>
          </a:bodyPr>
          <a:lstStyle/>
          <a:p>
            <a:pPr marL="257823" defTabSz="609630">
              <a:spcBef>
                <a:spcPts val="820"/>
              </a:spcBef>
            </a:pPr>
            <a:r>
              <a:rPr lang="fr-FR" sz="1867" spc="-7" dirty="0">
                <a:solidFill>
                  <a:srgbClr val="18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2024/2025  </a:t>
            </a:r>
          </a:p>
          <a:p>
            <a:pPr marL="257823" defTabSz="609630">
              <a:spcBef>
                <a:spcPts val="820"/>
              </a:spcBef>
            </a:pPr>
            <a:r>
              <a:rPr lang="fr-FR" sz="1867" spc="-7" dirty="0">
                <a:solidFill>
                  <a:srgbClr val="18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Groupe de Travail  </a:t>
            </a:r>
          </a:p>
          <a:p>
            <a:pPr marL="257823" defTabSz="609630">
              <a:spcBef>
                <a:spcPts val="820"/>
              </a:spcBef>
            </a:pPr>
            <a:r>
              <a:rPr lang="fr-FR" sz="1867" spc="-7" dirty="0">
                <a:solidFill>
                  <a:srgbClr val="18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Économie circulaire et nouveaux modèles économiques 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5E7B0FD-06D9-4693-B703-1DA564C3235E}"/>
              </a:ext>
            </a:extLst>
          </p:cNvPr>
          <p:cNvSpPr txBox="1"/>
          <p:nvPr/>
        </p:nvSpPr>
        <p:spPr>
          <a:xfrm>
            <a:off x="1858017" y="6095191"/>
            <a:ext cx="5050149" cy="638636"/>
          </a:xfrm>
          <a:prstGeom prst="rect">
            <a:avLst/>
          </a:prstGeom>
          <a:noFill/>
        </p:spPr>
        <p:txBody>
          <a:bodyPr vert="horz" wrap="square" lIns="0" tIns="104140" rIns="0" bIns="0" rtlCol="0" anchor="b">
            <a:spAutoFit/>
          </a:bodyPr>
          <a:lstStyle/>
          <a:p>
            <a:pPr marL="257823" algn="ctr" defTabSz="609630">
              <a:spcBef>
                <a:spcPts val="820"/>
              </a:spcBef>
            </a:pPr>
            <a:r>
              <a:rPr lang="fr-FR" sz="1400" spc="-7" dirty="0">
                <a:solidFill>
                  <a:srgbClr val="4D5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mars 2025</a:t>
            </a:r>
            <a:endParaRPr lang="fr-FR" sz="1400" b="1" dirty="0">
              <a:solidFill>
                <a:srgbClr val="4D5976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57823" algn="ctr" defTabSz="609630">
              <a:spcBef>
                <a:spcPts val="820"/>
              </a:spcBef>
            </a:pPr>
            <a:r>
              <a:rPr lang="fr-FR" sz="1400" b="1" spc="-7" dirty="0">
                <a:solidFill>
                  <a:srgbClr val="4D5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Coopération agricole, </a:t>
            </a:r>
            <a:r>
              <a:rPr lang="fr-FR" sz="1300" spc="-7" dirty="0">
                <a:solidFill>
                  <a:srgbClr val="4D5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 rue Sedaine 75011 Paris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B8C880E-F036-427E-93BC-679064482820}"/>
              </a:ext>
            </a:extLst>
          </p:cNvPr>
          <p:cNvSpPr txBox="1"/>
          <p:nvPr/>
        </p:nvSpPr>
        <p:spPr>
          <a:xfrm>
            <a:off x="660792" y="4222477"/>
            <a:ext cx="7010087" cy="412934"/>
          </a:xfrm>
          <a:prstGeom prst="rect">
            <a:avLst/>
          </a:prstGeom>
          <a:noFill/>
        </p:spPr>
        <p:txBody>
          <a:bodyPr vert="horz" wrap="square" lIns="0" tIns="104140" rIns="0" bIns="0" rtlCol="0" anchor="b">
            <a:spAutoFit/>
          </a:bodyPr>
          <a:lstStyle/>
          <a:p>
            <a:pPr marL="257823" algn="ctr" defTabSz="609630">
              <a:spcBef>
                <a:spcPts val="820"/>
              </a:spcBef>
            </a:pPr>
            <a:r>
              <a:rPr lang="fr-FR" sz="2000" spc="-7" dirty="0">
                <a:solidFill>
                  <a:srgbClr val="18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Repenser sa proposition de valeur et redéfinir son offre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D82DB23-1C57-4C46-9561-4012E3C5002F}"/>
              </a:ext>
            </a:extLst>
          </p:cNvPr>
          <p:cNvSpPr txBox="1"/>
          <p:nvPr/>
        </p:nvSpPr>
        <p:spPr>
          <a:xfrm>
            <a:off x="852108" y="4692972"/>
            <a:ext cx="6606419" cy="434734"/>
          </a:xfrm>
          <a:prstGeom prst="rect">
            <a:avLst/>
          </a:prstGeom>
          <a:noFill/>
        </p:spPr>
        <p:txBody>
          <a:bodyPr vert="horz" wrap="square" lIns="0" tIns="156210" rIns="0" bIns="0" rtlCol="0" anchor="b">
            <a:spAutoFit/>
          </a:bodyPr>
          <a:lstStyle/>
          <a:p>
            <a:pPr marL="386715" algn="ctr">
              <a:lnSpc>
                <a:spcPct val="100000"/>
              </a:lnSpc>
              <a:spcBef>
                <a:spcPts val="1230"/>
              </a:spcBef>
            </a:pPr>
            <a:r>
              <a:rPr lang="fr-FR" b="1" spc="-10" dirty="0">
                <a:solidFill>
                  <a:srgbClr val="182953"/>
                </a:solidFill>
                <a:latin typeface="Tahoma"/>
                <a:cs typeface="Tahoma"/>
                <a:hlinkClick r:id="rId7"/>
              </a:rPr>
              <a:t>Lien vers le replay de la séance </a:t>
            </a:r>
            <a:endParaRPr lang="fr-FR" b="1" spc="-10" dirty="0">
              <a:solidFill>
                <a:srgbClr val="182953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3913916b2e_0_86"/>
          <p:cNvSpPr txBox="1">
            <a:spLocks noGrp="1"/>
          </p:cNvSpPr>
          <p:nvPr>
            <p:ph type="title"/>
          </p:nvPr>
        </p:nvSpPr>
        <p:spPr>
          <a:xfrm>
            <a:off x="469548" y="338600"/>
            <a:ext cx="10971300" cy="49244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>
                <a:solidFill>
                  <a:srgbClr val="17375E"/>
                </a:solidFill>
              </a:rPr>
              <a:t>Temps 2 : Analyse Besoins/Freins/Leviers</a:t>
            </a:r>
            <a:endParaRPr sz="3200" dirty="0">
              <a:solidFill>
                <a:srgbClr val="17375E"/>
              </a:solidFill>
            </a:endParaRPr>
          </a:p>
        </p:txBody>
      </p:sp>
      <p:pic>
        <p:nvPicPr>
          <p:cNvPr id="143" name="Google Shape;143;g33913916b2e_0_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548" y="5783581"/>
            <a:ext cx="1631949" cy="86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33913916b2e_0_86"/>
          <p:cNvSpPr/>
          <p:nvPr/>
        </p:nvSpPr>
        <p:spPr>
          <a:xfrm>
            <a:off x="10599225" y="181600"/>
            <a:ext cx="277200" cy="2772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ED70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srgbClr val="ED701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ED701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Google Shape;145;g33913916b2e_0_86"/>
          <p:cNvSpPr/>
          <p:nvPr/>
        </p:nvSpPr>
        <p:spPr>
          <a:xfrm>
            <a:off x="10907130" y="181600"/>
            <a:ext cx="277200" cy="277200"/>
          </a:xfrm>
          <a:prstGeom prst="ellipse">
            <a:avLst/>
          </a:prstGeom>
          <a:solidFill>
            <a:srgbClr val="ED7012"/>
          </a:solidFill>
          <a:ln w="19050" cap="flat" cmpd="sng">
            <a:solidFill>
              <a:srgbClr val="ED70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ED701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Google Shape;146;g33913916b2e_0_86"/>
          <p:cNvSpPr/>
          <p:nvPr/>
        </p:nvSpPr>
        <p:spPr>
          <a:xfrm>
            <a:off x="11215019" y="181600"/>
            <a:ext cx="277200" cy="2772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ED70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srgbClr val="ED701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ED701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Google Shape;147;g33913916b2e_0_86"/>
          <p:cNvSpPr/>
          <p:nvPr/>
        </p:nvSpPr>
        <p:spPr>
          <a:xfrm>
            <a:off x="11522921" y="181600"/>
            <a:ext cx="277200" cy="2772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ED70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srgbClr val="ED701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ED701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Google Shape;148;g33913916b2e_0_86"/>
          <p:cNvSpPr txBox="1"/>
          <p:nvPr/>
        </p:nvSpPr>
        <p:spPr>
          <a:xfrm>
            <a:off x="1101950" y="871472"/>
            <a:ext cx="106983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ED701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Pour chaque PP, identifier quels sont leurs besoins/objectifs principaux, les éventuels freins à l’évolution et les arguments ou leviers pour les embarquer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ED701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Google Shape;149;g33913916b2e_0_86"/>
          <p:cNvSpPr/>
          <p:nvPr/>
        </p:nvSpPr>
        <p:spPr>
          <a:xfrm>
            <a:off x="469548" y="990775"/>
            <a:ext cx="632400" cy="277200"/>
          </a:xfrm>
          <a:prstGeom prst="homePlate">
            <a:avLst>
              <a:gd name="adj" fmla="val 50000"/>
            </a:avLst>
          </a:prstGeom>
          <a:solidFill>
            <a:srgbClr val="ED7012"/>
          </a:solidFill>
          <a:ln w="9525" cap="flat" cmpd="sng">
            <a:solidFill>
              <a:srgbClr val="ED70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Google Shape;150;g33913916b2e_0_86"/>
          <p:cNvSpPr txBox="1"/>
          <p:nvPr/>
        </p:nvSpPr>
        <p:spPr>
          <a:xfrm>
            <a:off x="499075" y="1545022"/>
            <a:ext cx="11301000" cy="37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Outil n°3 :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Tableau BFL</a:t>
            </a:r>
          </a:p>
        </p:txBody>
      </p:sp>
      <p:graphicFrame>
        <p:nvGraphicFramePr>
          <p:cNvPr id="151" name="Google Shape;151;g33913916b2e_0_86"/>
          <p:cNvGraphicFramePr/>
          <p:nvPr>
            <p:extLst>
              <p:ext uri="{D42A27DB-BD31-4B8C-83A1-F6EECF244321}">
                <p14:modId xmlns:p14="http://schemas.microsoft.com/office/powerpoint/2010/main" val="1408319177"/>
              </p:ext>
            </p:extLst>
          </p:nvPr>
        </p:nvGraphicFramePr>
        <p:xfrm>
          <a:off x="414950" y="1791714"/>
          <a:ext cx="11362100" cy="269324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40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0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0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628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200" b="1" dirty="0">
                          <a:solidFill>
                            <a:srgbClr val="ED7012"/>
                          </a:solidFill>
                        </a:rPr>
                        <a:t>PP INTERNE</a:t>
                      </a:r>
                      <a:endParaRPr sz="1200" b="1" dirty="0">
                        <a:solidFill>
                          <a:srgbClr val="ED7012"/>
                        </a:solidFill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ED701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ED701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D701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D701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 b="1" dirty="0">
                          <a:solidFill>
                            <a:srgbClr val="ED7012"/>
                          </a:solidFill>
                        </a:rPr>
                        <a:t>Objectif/besoin</a:t>
                      </a:r>
                      <a:endParaRPr sz="1300" b="1" dirty="0">
                        <a:solidFill>
                          <a:srgbClr val="ED7012"/>
                        </a:solidFill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ED701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ED701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D701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D701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 b="1" dirty="0">
                          <a:solidFill>
                            <a:srgbClr val="ED7012"/>
                          </a:solidFill>
                        </a:rPr>
                        <a:t>Freins</a:t>
                      </a:r>
                      <a:endParaRPr sz="1300" b="1" dirty="0">
                        <a:solidFill>
                          <a:srgbClr val="ED7012"/>
                        </a:solidFill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ED701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ED701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D701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D701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 b="1" dirty="0">
                          <a:solidFill>
                            <a:srgbClr val="ED7012"/>
                          </a:solidFill>
                        </a:rPr>
                        <a:t>Argument/Levier pour embarquer</a:t>
                      </a:r>
                      <a:endParaRPr sz="1300" b="1" dirty="0">
                        <a:solidFill>
                          <a:srgbClr val="ED7012"/>
                        </a:solidFill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ED701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ED701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D701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D701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09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 dirty="0"/>
                        <a:t>CODIR </a:t>
                      </a:r>
                      <a:endParaRPr sz="1300" dirty="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D701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➝"/>
                      </a:pPr>
                      <a:r>
                        <a:rPr lang="fr-FR" sz="1300" dirty="0"/>
                        <a:t>Tenir le business plan, atteindre les objectifs de performance</a:t>
                      </a:r>
                      <a:endParaRPr sz="1300" dirty="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D701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➝"/>
                      </a:pPr>
                      <a:r>
                        <a:rPr lang="fr-FR" sz="1300" dirty="0"/>
                        <a:t>Risques liés à ces nouveaux business, performance économique floue</a:t>
                      </a:r>
                      <a:endParaRPr sz="1300" dirty="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D701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➝"/>
                      </a:pPr>
                      <a:r>
                        <a:rPr lang="fr-FR" sz="1300"/>
                        <a:t>Démonstration du potentiel de protection/création de valeur</a:t>
                      </a:r>
                      <a:endParaRPr sz="13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D701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93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/>
                        <a:t>Conseil d’Administration </a:t>
                      </a:r>
                      <a:endParaRPr sz="13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93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/>
                        <a:t>Actionnaires</a:t>
                      </a:r>
                      <a:endParaRPr sz="13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93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/>
                        <a:t>Marketing </a:t>
                      </a:r>
                      <a:endParaRPr sz="1300" i="1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93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/>
                        <a:t>Juridique</a:t>
                      </a:r>
                      <a:endParaRPr sz="13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93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/>
                        <a:t>Compliance / risque </a:t>
                      </a:r>
                      <a:endParaRPr sz="1300" i="1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2" name="Google Shape;152;g33913916b2e_0_86"/>
          <p:cNvSpPr txBox="1"/>
          <p:nvPr/>
        </p:nvSpPr>
        <p:spPr>
          <a:xfrm>
            <a:off x="2545883" y="4407065"/>
            <a:ext cx="9176567" cy="120326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highlight>
                  <a:srgbClr val="FFFF00"/>
                </a:highlight>
                <a:uLnTx/>
                <a:uFillTx/>
                <a:latin typeface="+mj-lt"/>
                <a:ea typeface="Oswald Medium"/>
                <a:cs typeface="Oswald Medium"/>
                <a:sym typeface="Oswald Medium"/>
              </a:rPr>
              <a:t>REX ADEO :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highlight>
                <a:srgbClr val="FFFF00"/>
              </a:highlight>
              <a:uLnTx/>
              <a:uFillTx/>
              <a:latin typeface="+mj-lt"/>
              <a:ea typeface="Oswald Medium"/>
              <a:cs typeface="Oswald Medium"/>
              <a:sym typeface="Oswald Medium"/>
            </a:endParaRPr>
          </a:p>
          <a:p>
            <a:pPr marL="457200" marR="0" lvl="0" indent="-317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ptos"/>
              <a:buChar char="●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ptos"/>
                <a:cs typeface="Aptos"/>
                <a:sym typeface="Aptos"/>
              </a:rPr>
              <a:t>Temps clé car c’est un outil de compréhension et de contextualisation de chaque PP sur un sujet très vaste.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ptos"/>
              <a:cs typeface="Aptos"/>
              <a:sym typeface="Aptos"/>
            </a:endParaRPr>
          </a:p>
          <a:p>
            <a:pPr marL="457200" marR="0" lvl="0" indent="-317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ptos"/>
              <a:buChar char="●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ptos"/>
                <a:cs typeface="Aptos"/>
                <a:sym typeface="Aptos"/>
              </a:rPr>
              <a:t>Outil clé pour </a:t>
            </a:r>
            <a:r>
              <a:rPr lang="fr-FR" sz="1400" kern="0" dirty="0">
                <a:solidFill>
                  <a:srgbClr val="000000"/>
                </a:solidFill>
                <a:latin typeface="+mj-lt"/>
                <a:ea typeface="Aptos"/>
                <a:cs typeface="Aptos"/>
                <a:sym typeface="Aptos"/>
              </a:rPr>
              <a:t>enclencher le c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ptos"/>
                <a:cs typeface="Aptos"/>
                <a:sym typeface="Aptos"/>
              </a:rPr>
              <a:t>hangement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ptos"/>
                <a:cs typeface="Aptos"/>
                <a:sym typeface="Aptos"/>
              </a:rPr>
              <a:t> de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ptos"/>
                <a:cs typeface="Aptos"/>
                <a:sym typeface="Aptos"/>
              </a:rPr>
              <a:t>mindset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ptos"/>
                <a:cs typeface="Aptos"/>
                <a:sym typeface="Aptos"/>
              </a:rPr>
              <a:t> (vente de neuf versus autre modèle).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ptos"/>
              <a:cs typeface="Aptos"/>
              <a:sym typeface="Aptos"/>
            </a:endParaRPr>
          </a:p>
          <a:p>
            <a:pPr marL="457200" marR="0" lvl="0" indent="-317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ptos"/>
              <a:buChar char="●"/>
              <a:tabLst/>
              <a:defRPr/>
            </a:pPr>
            <a:r>
              <a:rPr lang="fr-FR" sz="1400" kern="0" dirty="0">
                <a:solidFill>
                  <a:srgbClr val="000000"/>
                </a:solidFill>
                <a:latin typeface="+mj-lt"/>
                <a:ea typeface="Aptos"/>
                <a:cs typeface="Aptos"/>
                <a:sym typeface="Aptos"/>
              </a:rPr>
              <a:t>Le c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ptos"/>
                <a:cs typeface="Aptos"/>
                <a:sym typeface="Aptos"/>
              </a:rPr>
              <a:t>ontexte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ptos"/>
                <a:cs typeface="Aptos"/>
                <a:sym typeface="Aptos"/>
              </a:rPr>
              <a:t> économique tendu </a:t>
            </a:r>
            <a:r>
              <a:rPr lang="fr-FR" sz="1400" kern="0" dirty="0">
                <a:solidFill>
                  <a:srgbClr val="000000"/>
                </a:solidFill>
                <a:latin typeface="+mj-lt"/>
                <a:ea typeface="Aptos"/>
                <a:cs typeface="Aptos"/>
                <a:sym typeface="Aptos"/>
              </a:rPr>
              <a:t>est u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ptos"/>
                <a:cs typeface="Aptos"/>
                <a:sym typeface="Aptos"/>
              </a:rPr>
              <a:t>n frein partagé par tous les acteurs économiques.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ptos"/>
              <a:cs typeface="Aptos"/>
              <a:sym typeface="Aptos"/>
            </a:endParaRPr>
          </a:p>
          <a:p>
            <a:pPr marL="457200" marR="0" lvl="0" indent="-317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ptos"/>
              <a:buChar char="●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ptos"/>
                <a:cs typeface="Aptos"/>
                <a:sym typeface="Aptos"/>
              </a:rPr>
              <a:t>Sujet naissant donc beaucoup d’effet de mode, besoin de pédagogie, business case à construire.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ptos"/>
              <a:cs typeface="Aptos"/>
              <a:sym typeface="Apto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highlight>
                <a:srgbClr val="FFFF00"/>
              </a:highlight>
              <a:uLnTx/>
              <a:uFillTx/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B685030E-C491-4A9E-8622-B06DA9C0DA1B}"/>
              </a:ext>
            </a:extLst>
          </p:cNvPr>
          <p:cNvSpPr/>
          <p:nvPr/>
        </p:nvSpPr>
        <p:spPr>
          <a:xfrm>
            <a:off x="2223578" y="5859653"/>
            <a:ext cx="644609" cy="25375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308B53D-BD58-4D5B-AA4B-67C47A005443}"/>
              </a:ext>
            </a:extLst>
          </p:cNvPr>
          <p:cNvSpPr txBox="1"/>
          <p:nvPr/>
        </p:nvSpPr>
        <p:spPr>
          <a:xfrm>
            <a:off x="3013295" y="5783581"/>
            <a:ext cx="870915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Objectif</a:t>
            </a:r>
            <a:r>
              <a:rPr lang="fr-F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: trouver des arguments pertinents afin de réussir à </a:t>
            </a:r>
            <a:r>
              <a:rPr lang="fr-FR" sz="1600" b="1" dirty="0">
                <a:solidFill>
                  <a:srgbClr val="ED701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mobiliser</a:t>
            </a:r>
            <a:r>
              <a:rPr lang="fr-F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les parties prenantes impliquées et </a:t>
            </a:r>
            <a:r>
              <a:rPr lang="fr-FR" sz="1600" b="1" dirty="0">
                <a:solidFill>
                  <a:srgbClr val="ED701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les personnaliser </a:t>
            </a:r>
            <a:r>
              <a:rPr lang="fr-FR" sz="16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pour </a:t>
            </a:r>
            <a:r>
              <a:rPr lang="fr-FR" sz="1600" dirty="0">
                <a:ea typeface="Times New Roman" panose="02020603050405020304" pitchFamily="18" charset="0"/>
                <a:cs typeface="Calibri" panose="020F0502020204030204" pitchFamily="34" charset="0"/>
              </a:rPr>
              <a:t>convaincre </a:t>
            </a:r>
            <a:r>
              <a:rPr lang="fr-FR" sz="16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de la valeur ajoutée du changement. </a:t>
            </a:r>
            <a:endParaRPr lang="fr-F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3913916b2e_0_101"/>
          <p:cNvSpPr txBox="1">
            <a:spLocks noGrp="1"/>
          </p:cNvSpPr>
          <p:nvPr>
            <p:ph type="title"/>
          </p:nvPr>
        </p:nvSpPr>
        <p:spPr>
          <a:xfrm>
            <a:off x="469548" y="338600"/>
            <a:ext cx="10971300" cy="49244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>
                <a:solidFill>
                  <a:srgbClr val="17375E"/>
                </a:solidFill>
              </a:rPr>
              <a:t>Temps 3 : Priorisation des acteurs</a:t>
            </a:r>
            <a:endParaRPr sz="3200" dirty="0">
              <a:solidFill>
                <a:srgbClr val="17375E"/>
              </a:solidFill>
            </a:endParaRPr>
          </a:p>
        </p:txBody>
      </p:sp>
      <p:pic>
        <p:nvPicPr>
          <p:cNvPr id="159" name="Google Shape;159;g33913916b2e_0_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841" y="5783581"/>
            <a:ext cx="1631949" cy="86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33913916b2e_0_101"/>
          <p:cNvSpPr/>
          <p:nvPr/>
        </p:nvSpPr>
        <p:spPr>
          <a:xfrm>
            <a:off x="10599225" y="181600"/>
            <a:ext cx="277200" cy="2772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ED70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srgbClr val="ED701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ED701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Google Shape;161;g33913916b2e_0_101"/>
          <p:cNvSpPr/>
          <p:nvPr/>
        </p:nvSpPr>
        <p:spPr>
          <a:xfrm>
            <a:off x="10907130" y="181600"/>
            <a:ext cx="277200" cy="2772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ED70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srgbClr val="ED701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ED701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2" name="Google Shape;162;g33913916b2e_0_101"/>
          <p:cNvSpPr/>
          <p:nvPr/>
        </p:nvSpPr>
        <p:spPr>
          <a:xfrm>
            <a:off x="11215019" y="181600"/>
            <a:ext cx="277200" cy="277200"/>
          </a:xfrm>
          <a:prstGeom prst="ellipse">
            <a:avLst/>
          </a:prstGeom>
          <a:solidFill>
            <a:srgbClr val="ED7012"/>
          </a:solidFill>
          <a:ln w="19050" cap="flat" cmpd="sng">
            <a:solidFill>
              <a:srgbClr val="ED70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F4F4F4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" name="Google Shape;163;g33913916b2e_0_101"/>
          <p:cNvSpPr/>
          <p:nvPr/>
        </p:nvSpPr>
        <p:spPr>
          <a:xfrm>
            <a:off x="11522921" y="181600"/>
            <a:ext cx="277200" cy="2772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ED70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srgbClr val="ED701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ED701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Google Shape;164;g33913916b2e_0_101"/>
          <p:cNvSpPr txBox="1"/>
          <p:nvPr/>
        </p:nvSpPr>
        <p:spPr>
          <a:xfrm>
            <a:off x="1101950" y="871269"/>
            <a:ext cx="10698300" cy="46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ED701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 exploitant la matrice Intérêt/Influence, positionner vos </a:t>
            </a:r>
            <a:r>
              <a:rPr lang="fr-FR" sz="1600" b="1" kern="0" dirty="0">
                <a:solidFill>
                  <a:srgbClr val="ED7012"/>
                </a:solidFill>
                <a:latin typeface="Arial"/>
                <a:cs typeface="Arial"/>
                <a:sym typeface="Arial"/>
              </a:rPr>
              <a:t>PP 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ED701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et identifier les acteurs prioritaires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ED701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Google Shape;165;g33913916b2e_0_101"/>
          <p:cNvSpPr/>
          <p:nvPr/>
        </p:nvSpPr>
        <p:spPr>
          <a:xfrm>
            <a:off x="469550" y="966564"/>
            <a:ext cx="632400" cy="277200"/>
          </a:xfrm>
          <a:prstGeom prst="homePlate">
            <a:avLst>
              <a:gd name="adj" fmla="val 50000"/>
            </a:avLst>
          </a:prstGeom>
          <a:solidFill>
            <a:srgbClr val="ED7012"/>
          </a:solidFill>
          <a:ln w="9525" cap="flat" cmpd="sng">
            <a:solidFill>
              <a:srgbClr val="ED70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6" name="Google Shape;166;g33913916b2e_0_101"/>
          <p:cNvSpPr txBox="1"/>
          <p:nvPr/>
        </p:nvSpPr>
        <p:spPr>
          <a:xfrm>
            <a:off x="139848" y="1289420"/>
            <a:ext cx="11301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Outil n°4 :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Matrice I² (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Interêt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/influence)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7" name="Google Shape;167;g33913916b2e_0_101"/>
          <p:cNvSpPr txBox="1"/>
          <p:nvPr/>
        </p:nvSpPr>
        <p:spPr>
          <a:xfrm>
            <a:off x="6210999" y="1751528"/>
            <a:ext cx="5449200" cy="2985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ED7012"/>
                </a:solidFill>
                <a:effectLst/>
                <a:uLnTx/>
                <a:uFillTx/>
                <a:cs typeface="Arial"/>
                <a:sym typeface="Arial"/>
              </a:rPr>
              <a:t>Intérêt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ED7012"/>
                </a:solidFill>
                <a:effectLst/>
                <a:uLnTx/>
                <a:uFillTx/>
                <a:cs typeface="Arial"/>
                <a:sym typeface="Arial"/>
              </a:rPr>
              <a:t> :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La partie prenante trouve-t-elle des avantages à cette évolution?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(de -1 : plutôt des inconvénients à +1 : plutôt des avantages)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ED7012"/>
                </a:solidFill>
                <a:effectLst/>
                <a:uLnTx/>
                <a:uFillTx/>
                <a:cs typeface="Arial"/>
                <a:sym typeface="Arial"/>
              </a:rPr>
              <a:t>Influence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ED7012"/>
                </a:solidFill>
                <a:effectLst/>
                <a:uLnTx/>
                <a:uFillTx/>
                <a:cs typeface="Arial"/>
                <a:sym typeface="Arial"/>
              </a:rPr>
              <a:t> :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ED7012"/>
              </a:solidFill>
              <a:effectLst/>
              <a:uLnTx/>
              <a:uFillTx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La partie prenante a-t-elle du pouvoir/de l’influence pour faire réussir (ou échouer) cette évolution?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(0 : peu de pouvoir à 2 : pouvoir important)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fr-FR"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ED7012"/>
                </a:solidFill>
                <a:effectLst/>
                <a:uLnTx/>
                <a:uFillTx/>
                <a:cs typeface="Arial"/>
                <a:sym typeface="Arial"/>
              </a:rPr>
              <a:t>Objectif </a:t>
            </a:r>
            <a:r>
              <a:rPr kumimoji="0" lang="fr-FR" sz="1400" i="0" u="none" strike="noStrike" kern="0" cap="none" spc="0" normalizeH="0" baseline="0" noProof="0" dirty="0">
                <a:ln>
                  <a:noFill/>
                </a:ln>
                <a:solidFill>
                  <a:srgbClr val="ED7012"/>
                </a:solidFill>
                <a:effectLst/>
                <a:uLnTx/>
                <a:uFillTx/>
                <a:cs typeface="Arial"/>
                <a:sym typeface="Arial"/>
              </a:rPr>
              <a:t>: </a:t>
            </a:r>
          </a:p>
          <a:p>
            <a:pPr algn="just">
              <a:buClr>
                <a:srgbClr val="000000"/>
              </a:buClr>
              <a:defRPr/>
            </a:pPr>
            <a:r>
              <a:rPr lang="fr-FR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fr-FR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dentifier</a:t>
            </a:r>
            <a:r>
              <a:rPr lang="fr-FR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le positionnement de chaque partie prenante, les </a:t>
            </a:r>
            <a:r>
              <a:rPr lang="fr-FR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prioriser</a:t>
            </a:r>
            <a:r>
              <a:rPr lang="fr-FR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adapter</a:t>
            </a:r>
            <a:r>
              <a:rPr lang="fr-FR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son discours en fonction des parties prenantes impliquées</a:t>
            </a:r>
            <a:r>
              <a:rPr lang="fr-FR" sz="1400" kern="0" dirty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.</a:t>
            </a:r>
            <a:endParaRPr lang="fr-F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8" name="Google Shape;168;g33913916b2e_0_101"/>
          <p:cNvGraphicFramePr/>
          <p:nvPr>
            <p:extLst>
              <p:ext uri="{D42A27DB-BD31-4B8C-83A1-F6EECF244321}">
                <p14:modId xmlns:p14="http://schemas.microsoft.com/office/powerpoint/2010/main" val="695327761"/>
              </p:ext>
            </p:extLst>
          </p:nvPr>
        </p:nvGraphicFramePr>
        <p:xfrm>
          <a:off x="1972368" y="1872936"/>
          <a:ext cx="3751275" cy="27935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50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0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1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b="1" dirty="0">
                          <a:solidFill>
                            <a:srgbClr val="FF9900"/>
                          </a:solidFill>
                        </a:rPr>
                        <a:t>METTRE SOUS CONTROLE/</a:t>
                      </a:r>
                      <a:br>
                        <a:rPr lang="fr-FR" sz="1100" b="1" dirty="0">
                          <a:solidFill>
                            <a:srgbClr val="FF9900"/>
                          </a:solidFill>
                        </a:rPr>
                      </a:br>
                      <a:r>
                        <a:rPr lang="fr-FR" sz="1100" b="1" dirty="0">
                          <a:solidFill>
                            <a:srgbClr val="FF9900"/>
                          </a:solidFill>
                        </a:rPr>
                        <a:t>ENGAGER</a:t>
                      </a:r>
                      <a:endParaRPr sz="1100" b="1" dirty="0">
                        <a:solidFill>
                          <a:srgbClr val="FF9900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dirty="0">
                          <a:solidFill>
                            <a:srgbClr val="FF0000"/>
                          </a:solidFill>
                        </a:rPr>
                        <a:t>COLLABORER ÉTROITEMENT</a:t>
                      </a:r>
                      <a:endParaRPr sz="11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1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1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INFORMER</a:t>
                      </a:r>
                      <a:endParaRPr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69" name="Google Shape;169;g33913916b2e_0_101"/>
          <p:cNvCxnSpPr>
            <a:cxnSpLocks/>
          </p:cNvCxnSpPr>
          <p:nvPr/>
        </p:nvCxnSpPr>
        <p:spPr>
          <a:xfrm flipV="1">
            <a:off x="1958303" y="1643420"/>
            <a:ext cx="0" cy="301587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0" name="Google Shape;170;g33913916b2e_0_101"/>
          <p:cNvCxnSpPr/>
          <p:nvPr/>
        </p:nvCxnSpPr>
        <p:spPr>
          <a:xfrm>
            <a:off x="1958303" y="4666461"/>
            <a:ext cx="4022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1" name="Google Shape;171;g33913916b2e_0_101"/>
          <p:cNvSpPr txBox="1"/>
          <p:nvPr/>
        </p:nvSpPr>
        <p:spPr>
          <a:xfrm>
            <a:off x="674568" y="1663433"/>
            <a:ext cx="12978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Influence</a:t>
            </a:r>
            <a:endParaRPr kumimoji="0" sz="1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2" name="Google Shape;172;g33913916b2e_0_101"/>
          <p:cNvSpPr txBox="1"/>
          <p:nvPr/>
        </p:nvSpPr>
        <p:spPr>
          <a:xfrm>
            <a:off x="5281372" y="4633643"/>
            <a:ext cx="12978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Intérêt</a:t>
            </a:r>
            <a:endParaRPr kumimoji="0" sz="1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3" name="Google Shape;173;g33913916b2e_0_101"/>
          <p:cNvSpPr txBox="1"/>
          <p:nvPr/>
        </p:nvSpPr>
        <p:spPr>
          <a:xfrm>
            <a:off x="1398808" y="4505339"/>
            <a:ext cx="632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0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4" name="Google Shape;174;g33913916b2e_0_101"/>
          <p:cNvSpPr txBox="1"/>
          <p:nvPr/>
        </p:nvSpPr>
        <p:spPr>
          <a:xfrm>
            <a:off x="1398808" y="3596318"/>
            <a:ext cx="632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5" name="Google Shape;175;g33913916b2e_0_101"/>
          <p:cNvSpPr txBox="1"/>
          <p:nvPr/>
        </p:nvSpPr>
        <p:spPr>
          <a:xfrm>
            <a:off x="1398808" y="2667127"/>
            <a:ext cx="632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6" name="Google Shape;176;g33913916b2e_0_101"/>
          <p:cNvSpPr txBox="1"/>
          <p:nvPr/>
        </p:nvSpPr>
        <p:spPr>
          <a:xfrm>
            <a:off x="1488918" y="4708707"/>
            <a:ext cx="9669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-1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7" name="Google Shape;177;g33913916b2e_0_101"/>
          <p:cNvSpPr txBox="1"/>
          <p:nvPr/>
        </p:nvSpPr>
        <p:spPr>
          <a:xfrm>
            <a:off x="2740152" y="4711785"/>
            <a:ext cx="9669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0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8" name="Google Shape;178;g33913916b2e_0_101"/>
          <p:cNvSpPr txBox="1"/>
          <p:nvPr/>
        </p:nvSpPr>
        <p:spPr>
          <a:xfrm>
            <a:off x="3991386" y="4708707"/>
            <a:ext cx="9669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9" name="Google Shape;179;g33913916b2e_0_101"/>
          <p:cNvSpPr txBox="1"/>
          <p:nvPr/>
        </p:nvSpPr>
        <p:spPr>
          <a:xfrm>
            <a:off x="1805353" y="5099005"/>
            <a:ext cx="4549655" cy="165669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highlight>
                  <a:srgbClr val="FFFF00"/>
                </a:highlight>
                <a:uLnTx/>
                <a:uFillTx/>
                <a:ea typeface="Oswald Medium"/>
                <a:cs typeface="Oswald Medium"/>
                <a:sym typeface="Oswald Medium"/>
              </a:rPr>
              <a:t>REX ADEO :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highlight>
                <a:srgbClr val="FFFF00"/>
              </a:highlight>
              <a:uLnTx/>
              <a:uFillTx/>
              <a:ea typeface="Oswald Medium"/>
              <a:cs typeface="Oswald Medium"/>
              <a:sym typeface="Oswald Medium"/>
            </a:endParaRPr>
          </a:p>
          <a:p>
            <a:pPr marL="457200" marR="0" lvl="0" indent="-317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ptos"/>
              <a:buChar char="●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ptos"/>
                <a:cs typeface="Aptos"/>
                <a:sym typeface="Aptos"/>
              </a:rPr>
              <a:t>Un outil pour se poser les bonnes questions et 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ptos"/>
                <a:cs typeface="Aptos"/>
                <a:sym typeface="Aptos"/>
              </a:rPr>
              <a:t>gérer son effort 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ptos"/>
                <a:cs typeface="Aptos"/>
                <a:sym typeface="Aptos"/>
              </a:rPr>
              <a:t>: quelle PP est importante pour réussir le projet?</a:t>
            </a:r>
          </a:p>
          <a:p>
            <a:pPr marL="457200" indent="-317500" algn="just">
              <a:buClr>
                <a:srgbClr val="000000"/>
              </a:buClr>
              <a:buSzPts val="1400"/>
              <a:buFont typeface="Aptos"/>
              <a:buChar char="●"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ptos"/>
                <a:cs typeface="Aptos"/>
                <a:sym typeface="Aptos"/>
              </a:rPr>
              <a:t>3 types de PP (catégorisation minimale), qui à chacune est associé un levier distinct :</a:t>
            </a:r>
            <a:r>
              <a:rPr lang="fr-FR" sz="1400" kern="0" noProof="0" dirty="0">
                <a:solidFill>
                  <a:srgbClr val="000000"/>
                </a:solidFill>
                <a:ea typeface="Aptos"/>
                <a:cs typeface="Aptos"/>
                <a:sym typeface="Aptos"/>
              </a:rPr>
              <a:t>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ptos"/>
                <a:cs typeface="Aptos"/>
                <a:sym typeface="Aptos"/>
              </a:rPr>
              <a:t>Moteurs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ptos"/>
                <a:cs typeface="Aptos"/>
                <a:sym typeface="Aptos"/>
              </a:rPr>
              <a:t> –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ea typeface="Aptos"/>
                <a:cs typeface="Aptos"/>
                <a:sym typeface="Aptos"/>
              </a:rPr>
              <a:t>Entre deux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ptos"/>
                <a:cs typeface="Aptos"/>
                <a:sym typeface="Aptos"/>
              </a:rPr>
              <a:t>–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ea typeface="Aptos"/>
                <a:cs typeface="Aptos"/>
                <a:sym typeface="Aptos"/>
              </a:rPr>
              <a:t>Détracteurs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ptos"/>
              <a:cs typeface="Aptos"/>
              <a:sym typeface="Aptos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  <a:ea typeface="Aptos"/>
              <a:cs typeface="Aptos"/>
              <a:sym typeface="Apto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highlight>
                <a:srgbClr val="FFFF00"/>
              </a:highlight>
              <a:uLnTx/>
              <a:uFillTx/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2C2D314-E758-4DE7-9960-365375E386BD}"/>
              </a:ext>
            </a:extLst>
          </p:cNvPr>
          <p:cNvSpPr txBox="1"/>
          <p:nvPr/>
        </p:nvSpPr>
        <p:spPr>
          <a:xfrm>
            <a:off x="6609874" y="5220061"/>
            <a:ext cx="4913047" cy="1390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algn="just">
              <a:lnSpc>
                <a:spcPct val="107000"/>
              </a:lnSpc>
              <a:spcAft>
                <a:spcPts val="800"/>
              </a:spcAft>
            </a:pPr>
            <a:r>
              <a:rPr lang="fr-FR" sz="1600" kern="0" dirty="0">
                <a:solidFill>
                  <a:srgbClr val="000000"/>
                </a:solidFill>
                <a:ea typeface="Aptos"/>
                <a:cs typeface="Aptos"/>
                <a:sym typeface="Aptos"/>
              </a:rPr>
              <a:t>Dans le cas d’ADEO, la matrice a permis de confirmer que l’effort devait être accentué sur la </a:t>
            </a:r>
            <a:r>
              <a:rPr lang="fr-FR" sz="16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mobilisation du service des ressources humaines (moteurs)</a:t>
            </a:r>
            <a:r>
              <a:rPr lang="fr-F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pour faciliter la conduite du changement.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ptos"/>
              <a:cs typeface="Aptos"/>
              <a:sym typeface="Aptos"/>
            </a:endParaRPr>
          </a:p>
        </p:txBody>
      </p:sp>
      <p:sp>
        <p:nvSpPr>
          <p:cNvPr id="27" name="Flèche : droite 26">
            <a:extLst>
              <a:ext uri="{FF2B5EF4-FFF2-40B4-BE49-F238E27FC236}">
                <a16:creationId xmlns:a16="http://schemas.microsoft.com/office/drawing/2014/main" id="{8DDC6EE0-7CF2-4931-A3A6-71004EA78DD6}"/>
              </a:ext>
            </a:extLst>
          </p:cNvPr>
          <p:cNvSpPr/>
          <p:nvPr/>
        </p:nvSpPr>
        <p:spPr>
          <a:xfrm>
            <a:off x="6609874" y="5295899"/>
            <a:ext cx="644609" cy="20600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3913916b2e_0_127"/>
          <p:cNvSpPr/>
          <p:nvPr/>
        </p:nvSpPr>
        <p:spPr>
          <a:xfrm>
            <a:off x="651475" y="2528750"/>
            <a:ext cx="10478100" cy="3434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6" name="Google Shape;186;g33913916b2e_0_127"/>
          <p:cNvSpPr/>
          <p:nvPr/>
        </p:nvSpPr>
        <p:spPr>
          <a:xfrm>
            <a:off x="2253900" y="-584550"/>
            <a:ext cx="10585800" cy="6347400"/>
          </a:xfrm>
          <a:prstGeom prst="arc">
            <a:avLst>
              <a:gd name="adj1" fmla="val 2002436"/>
              <a:gd name="adj2" fmla="val 10847011"/>
            </a:avLst>
          </a:prstGeom>
          <a:noFill/>
          <a:ln w="9525" cap="flat" cmpd="sng">
            <a:solidFill>
              <a:srgbClr val="ED70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7" name="Google Shape;187;g33913916b2e_0_127"/>
          <p:cNvSpPr txBox="1">
            <a:spLocks noGrp="1"/>
          </p:cNvSpPr>
          <p:nvPr>
            <p:ph type="title"/>
          </p:nvPr>
        </p:nvSpPr>
        <p:spPr>
          <a:xfrm>
            <a:off x="469548" y="338600"/>
            <a:ext cx="10971300" cy="984885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>
                <a:solidFill>
                  <a:srgbClr val="17375E"/>
                </a:solidFill>
              </a:rPr>
              <a:t>Temps 4 : Consolidation d’un plan d’embarquement (</a:t>
            </a:r>
            <a:r>
              <a:rPr lang="fr-FR" sz="3200" dirty="0" err="1">
                <a:solidFill>
                  <a:srgbClr val="17375E"/>
                </a:solidFill>
              </a:rPr>
              <a:t>onboarding</a:t>
            </a:r>
            <a:r>
              <a:rPr lang="fr-FR" sz="3200" dirty="0">
                <a:solidFill>
                  <a:srgbClr val="17375E"/>
                </a:solidFill>
              </a:rPr>
              <a:t> roadmap)</a:t>
            </a:r>
            <a:endParaRPr sz="3200" dirty="0">
              <a:solidFill>
                <a:srgbClr val="17375E"/>
              </a:solidFill>
            </a:endParaRPr>
          </a:p>
        </p:txBody>
      </p:sp>
      <p:sp>
        <p:nvSpPr>
          <p:cNvPr id="188" name="Google Shape;188;g33913916b2e_0_127"/>
          <p:cNvSpPr/>
          <p:nvPr/>
        </p:nvSpPr>
        <p:spPr>
          <a:xfrm>
            <a:off x="10599225" y="181600"/>
            <a:ext cx="277200" cy="2772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ED70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srgbClr val="ED701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ED701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9" name="Google Shape;189;g33913916b2e_0_127"/>
          <p:cNvSpPr/>
          <p:nvPr/>
        </p:nvSpPr>
        <p:spPr>
          <a:xfrm>
            <a:off x="10907130" y="181600"/>
            <a:ext cx="277200" cy="2772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ED70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srgbClr val="ED701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ED701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0" name="Google Shape;190;g33913916b2e_0_127"/>
          <p:cNvSpPr/>
          <p:nvPr/>
        </p:nvSpPr>
        <p:spPr>
          <a:xfrm>
            <a:off x="11215019" y="181600"/>
            <a:ext cx="277200" cy="2772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ED70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srgbClr val="ED701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ED701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1" name="Google Shape;191;g33913916b2e_0_127"/>
          <p:cNvSpPr/>
          <p:nvPr/>
        </p:nvSpPr>
        <p:spPr>
          <a:xfrm>
            <a:off x="11522921" y="181600"/>
            <a:ext cx="277200" cy="277200"/>
          </a:xfrm>
          <a:prstGeom prst="ellipse">
            <a:avLst/>
          </a:prstGeom>
          <a:solidFill>
            <a:srgbClr val="ED7012"/>
          </a:solidFill>
          <a:ln w="19050" cap="flat" cmpd="sng">
            <a:solidFill>
              <a:srgbClr val="ED70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F4F4F4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2" name="Google Shape;192;g33913916b2e_0_127"/>
          <p:cNvSpPr txBox="1"/>
          <p:nvPr/>
        </p:nvSpPr>
        <p:spPr>
          <a:xfrm>
            <a:off x="499075" y="1709850"/>
            <a:ext cx="11301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Outil n°5 :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Plan d’embarquement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3" name="Google Shape;193;g33913916b2e_0_127"/>
          <p:cNvSpPr/>
          <p:nvPr/>
        </p:nvSpPr>
        <p:spPr>
          <a:xfrm>
            <a:off x="6419850" y="1681400"/>
            <a:ext cx="5437500" cy="3328800"/>
          </a:xfrm>
          <a:prstGeom prst="arc">
            <a:avLst>
              <a:gd name="adj1" fmla="val 1805591"/>
              <a:gd name="adj2" fmla="val 11949380"/>
            </a:avLst>
          </a:prstGeom>
          <a:noFill/>
          <a:ln w="19050" cap="flat" cmpd="sng">
            <a:solidFill>
              <a:srgbClr val="ED70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94" name="Google Shape;194;g33913916b2e_0_127"/>
          <p:cNvCxnSpPr>
            <a:endCxn id="185" idx="1"/>
          </p:cNvCxnSpPr>
          <p:nvPr/>
        </p:nvCxnSpPr>
        <p:spPr>
          <a:xfrm flipH="1">
            <a:off x="651475" y="2489900"/>
            <a:ext cx="10226100" cy="175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" name="Google Shape;195;g33913916b2e_0_127"/>
          <p:cNvCxnSpPr/>
          <p:nvPr/>
        </p:nvCxnSpPr>
        <p:spPr>
          <a:xfrm flipH="1">
            <a:off x="666900" y="2476500"/>
            <a:ext cx="10191600" cy="285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6" name="Google Shape;196;g33913916b2e_0_127"/>
          <p:cNvCxnSpPr/>
          <p:nvPr/>
        </p:nvCxnSpPr>
        <p:spPr>
          <a:xfrm flipH="1">
            <a:off x="3085950" y="2476500"/>
            <a:ext cx="7715400" cy="348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7" name="Google Shape;197;g33913916b2e_0_127"/>
          <p:cNvCxnSpPr/>
          <p:nvPr/>
        </p:nvCxnSpPr>
        <p:spPr>
          <a:xfrm flipH="1">
            <a:off x="7315200" y="2419350"/>
            <a:ext cx="3543300" cy="354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8" name="Google Shape;198;g33913916b2e_0_127"/>
          <p:cNvSpPr/>
          <p:nvPr/>
        </p:nvSpPr>
        <p:spPr>
          <a:xfrm>
            <a:off x="9980600" y="1681400"/>
            <a:ext cx="1876800" cy="1717800"/>
          </a:xfrm>
          <a:prstGeom prst="ellipse">
            <a:avLst/>
          </a:prstGeom>
          <a:solidFill>
            <a:schemeClr val="lt2"/>
          </a:solidFill>
          <a:ln w="38100" cap="flat" cmpd="sng">
            <a:solidFill>
              <a:srgbClr val="ED70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Stratégie Circulaire -  </a:t>
            </a:r>
            <a:br>
              <a:rPr kumimoji="0" lang="fr-FR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fr-FR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Projet </a:t>
            </a:r>
            <a:r>
              <a:rPr kumimoji="0" lang="fr-FR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Infinity</a:t>
            </a:r>
            <a:r>
              <a:rPr kumimoji="0" lang="fr-FR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Plan d’embarquement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99" name="Google Shape;199;g33913916b2e_0_127"/>
          <p:cNvCxnSpPr/>
          <p:nvPr/>
        </p:nvCxnSpPr>
        <p:spPr>
          <a:xfrm flipH="1">
            <a:off x="590775" y="2538250"/>
            <a:ext cx="9650700" cy="32100"/>
          </a:xfrm>
          <a:prstGeom prst="straightConnector1">
            <a:avLst/>
          </a:prstGeom>
          <a:noFill/>
          <a:ln w="114300" cap="flat" cmpd="sng">
            <a:solidFill>
              <a:srgbClr val="ED7012"/>
            </a:solidFill>
            <a:prstDash val="solid"/>
            <a:round/>
            <a:headEnd type="stealth" w="med" len="med"/>
            <a:tailEnd type="none" w="med" len="med"/>
          </a:ln>
        </p:spPr>
      </p:cxnSp>
      <p:sp>
        <p:nvSpPr>
          <p:cNvPr id="200" name="Google Shape;200;g33913916b2e_0_127"/>
          <p:cNvSpPr txBox="1"/>
          <p:nvPr/>
        </p:nvSpPr>
        <p:spPr>
          <a:xfrm>
            <a:off x="651475" y="2099600"/>
            <a:ext cx="16023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5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Phase 1</a:t>
            </a:r>
            <a:endParaRPr kumimoji="0" sz="15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1" name="Google Shape;201;g33913916b2e_0_127"/>
          <p:cNvSpPr txBox="1"/>
          <p:nvPr/>
        </p:nvSpPr>
        <p:spPr>
          <a:xfrm>
            <a:off x="2253900" y="2099600"/>
            <a:ext cx="44676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500" b="1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Phase 2</a:t>
            </a:r>
            <a:endParaRPr kumimoji="0" sz="1500" b="1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2" name="Google Shape;202;g33913916b2e_0_127"/>
          <p:cNvSpPr txBox="1"/>
          <p:nvPr/>
        </p:nvSpPr>
        <p:spPr>
          <a:xfrm>
            <a:off x="6721625" y="2099600"/>
            <a:ext cx="32589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500" b="1" i="0" u="none" strike="noStrike" kern="0" cap="none" spc="0" normalizeH="0" baseline="0" noProof="0" dirty="0">
                <a:ln>
                  <a:noFill/>
                </a:ln>
                <a:solidFill>
                  <a:srgbClr val="6AA84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Phase 3</a:t>
            </a:r>
            <a:endParaRPr kumimoji="0" sz="1500" b="1" i="0" u="none" strike="noStrike" kern="0" cap="none" spc="0" normalizeH="0" baseline="0" noProof="0" dirty="0">
              <a:ln>
                <a:noFill/>
              </a:ln>
              <a:solidFill>
                <a:srgbClr val="6AA84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3" name="Google Shape;203;g33913916b2e_0_127"/>
          <p:cNvSpPr txBox="1"/>
          <p:nvPr/>
        </p:nvSpPr>
        <p:spPr>
          <a:xfrm>
            <a:off x="666225" y="6008000"/>
            <a:ext cx="24198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Équipes de Ventes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g33913916b2e_0_127"/>
          <p:cNvSpPr txBox="1"/>
          <p:nvPr/>
        </p:nvSpPr>
        <p:spPr>
          <a:xfrm>
            <a:off x="3086025" y="6008000"/>
            <a:ext cx="42291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Direction Financière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5" name="Google Shape;205;g33913916b2e_0_127"/>
          <p:cNvSpPr txBox="1"/>
          <p:nvPr/>
        </p:nvSpPr>
        <p:spPr>
          <a:xfrm rot="-5400000">
            <a:off x="-368400" y="3246950"/>
            <a:ext cx="16362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CODIR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6" name="Google Shape;206;g33913916b2e_0_127"/>
          <p:cNvSpPr txBox="1"/>
          <p:nvPr/>
        </p:nvSpPr>
        <p:spPr>
          <a:xfrm rot="-5400000">
            <a:off x="-268310" y="4476244"/>
            <a:ext cx="1258044" cy="54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Fournisseurs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7" name="Google Shape;207;g33913916b2e_0_127"/>
          <p:cNvSpPr/>
          <p:nvPr/>
        </p:nvSpPr>
        <p:spPr>
          <a:xfrm>
            <a:off x="971700" y="3088400"/>
            <a:ext cx="1203000" cy="5589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Sensibilisation </a:t>
            </a:r>
            <a:r>
              <a:rPr kumimoji="0" lang="fr-FR" sz="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Res</a:t>
            </a: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et EC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8" name="Google Shape;208;g33913916b2e_0_127"/>
          <p:cNvSpPr/>
          <p:nvPr/>
        </p:nvSpPr>
        <p:spPr>
          <a:xfrm>
            <a:off x="4171800" y="5391550"/>
            <a:ext cx="1203000" cy="5589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Collaboration sur BC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9" name="Google Shape;209;g33913916b2e_0_127"/>
          <p:cNvSpPr/>
          <p:nvPr/>
        </p:nvSpPr>
        <p:spPr>
          <a:xfrm>
            <a:off x="2253900" y="5054300"/>
            <a:ext cx="1203000" cy="5589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Phase Ecoute sur attentes clients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0" name="Google Shape;210;g33913916b2e_0_127"/>
          <p:cNvSpPr txBox="1"/>
          <p:nvPr/>
        </p:nvSpPr>
        <p:spPr>
          <a:xfrm>
            <a:off x="6847325" y="5183500"/>
            <a:ext cx="5140500" cy="104425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highlight>
                  <a:srgbClr val="FFFF00"/>
                </a:highlight>
                <a:uLnTx/>
                <a:uFillTx/>
                <a:ea typeface="Oswald Medium"/>
                <a:cs typeface="Oswald Medium"/>
                <a:sym typeface="Oswald Medium"/>
              </a:rPr>
              <a:t>REX ADEO : 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highlight>
                <a:srgbClr val="FFFF00"/>
              </a:highlight>
              <a:uLnTx/>
              <a:uFillTx/>
              <a:ea typeface="Oswald Medium"/>
              <a:cs typeface="Oswald Medium"/>
              <a:sym typeface="Oswald Medium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ptos"/>
              <a:buChar char="●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ptos"/>
                <a:cs typeface="Aptos"/>
                <a:sym typeface="Aptos"/>
              </a:rPr>
              <a:t>Séquencer les étapes de mobilisation des PP et anticiper dès les premières étapes de la transformation : identifier les sujets clés et prioriser les engagements des PP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ptos"/>
              <a:cs typeface="Aptos"/>
              <a:sym typeface="Apto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highlight>
                <a:srgbClr val="FFFF00"/>
              </a:highlight>
              <a:uLnTx/>
              <a:uFillTx/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28" name="Google Shape;159;g33913916b2e_0_101">
            <a:extLst>
              <a:ext uri="{FF2B5EF4-FFF2-40B4-BE49-F238E27FC236}">
                <a16:creationId xmlns:a16="http://schemas.microsoft.com/office/drawing/2014/main" id="{B43A794A-9EAC-467B-999F-78A2101102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49100"/>
            <a:ext cx="1631949" cy="86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E585E6-51EC-431B-917D-601F97CEA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341" y="376709"/>
            <a:ext cx="9851813" cy="503215"/>
          </a:xfrm>
        </p:spPr>
        <p:txBody>
          <a:bodyPr/>
          <a:lstStyle/>
          <a:p>
            <a:r>
              <a:rPr lang="fr-FR" sz="3200" dirty="0">
                <a:solidFill>
                  <a:srgbClr val="17375E"/>
                </a:solidFill>
              </a:rPr>
              <a:t>Temps de Questions / Réponses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FDBFBC-0EBF-4391-A6CA-804FC66C0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66" y="1274964"/>
            <a:ext cx="10998134" cy="2088392"/>
          </a:xfrm>
        </p:spPr>
        <p:txBody>
          <a:bodyPr/>
          <a:lstStyle/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 adressée à ADEO : comment expliquer le refus de certaines parties prenantes de s’impliquer dans une démarche de transition ? </a:t>
            </a:r>
          </a:p>
          <a:p>
            <a:pPr lvl="0" algn="just">
              <a:lnSpc>
                <a:spcPct val="107000"/>
              </a:lnSpc>
            </a:pPr>
            <a:endParaRPr lang="fr-FR" sz="1800" u="sng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fr-FR" sz="1800" b="1" u="sng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Réponse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: Ceci s’explique en partie par le fait qu’il est difficile d’accepter un facteur d’</a:t>
            </a:r>
            <a:r>
              <a:rPr lang="fr-FR" sz="18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incertitude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caractéristique intrinsèque 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d’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une transition, pour certaines des parties prenantes. D’autre part, l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e contexte économique actuel tendu ne facilite pas le changement. </a:t>
            </a:r>
          </a:p>
          <a:p>
            <a:pPr lvl="0" algn="just">
              <a:lnSpc>
                <a:spcPct val="107000"/>
              </a:lnSpc>
            </a:pPr>
            <a:endParaRPr lang="fr-FR" sz="1600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FF29EBD-77AC-4304-B552-668A62838D4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46221"/>
          </a:xfrm>
        </p:spPr>
        <p:txBody>
          <a:bodyPr/>
          <a:lstStyle/>
          <a:p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GT NME 4 - 06/03/2025</a:t>
            </a:r>
          </a:p>
        </p:txBody>
      </p:sp>
      <p:pic>
        <p:nvPicPr>
          <p:cNvPr id="5" name="Google Shape;159;g33913916b2e_0_101">
            <a:extLst>
              <a:ext uri="{FF2B5EF4-FFF2-40B4-BE49-F238E27FC236}">
                <a16:creationId xmlns:a16="http://schemas.microsoft.com/office/drawing/2014/main" id="{28AEAFD8-6960-42D6-A2F7-08BACE4D673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841" y="5783581"/>
            <a:ext cx="1631949" cy="8635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A71814DA-501C-46A5-A625-29C9E978345B}"/>
              </a:ext>
            </a:extLst>
          </p:cNvPr>
          <p:cNvSpPr txBox="1">
            <a:spLocks/>
          </p:cNvSpPr>
          <p:nvPr/>
        </p:nvSpPr>
        <p:spPr>
          <a:xfrm>
            <a:off x="508066" y="3429000"/>
            <a:ext cx="10998134" cy="2086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334" b="0" i="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304815">
              <a:defRPr>
                <a:latin typeface="+mn-lt"/>
                <a:ea typeface="+mn-ea"/>
                <a:cs typeface="+mn-cs"/>
              </a:defRPr>
            </a:lvl2pPr>
            <a:lvl3pPr marL="609630">
              <a:defRPr>
                <a:latin typeface="+mn-lt"/>
                <a:ea typeface="+mn-ea"/>
                <a:cs typeface="+mn-cs"/>
              </a:defRPr>
            </a:lvl3pPr>
            <a:lvl4pPr marL="914446">
              <a:defRPr>
                <a:latin typeface="+mn-lt"/>
                <a:ea typeface="+mn-ea"/>
                <a:cs typeface="+mn-cs"/>
              </a:defRPr>
            </a:lvl4pPr>
            <a:lvl5pPr marL="1219261">
              <a:defRPr>
                <a:latin typeface="+mn-lt"/>
                <a:ea typeface="+mn-ea"/>
                <a:cs typeface="+mn-cs"/>
              </a:defRPr>
            </a:lvl5pPr>
            <a:lvl6pPr marL="1524076">
              <a:defRPr>
                <a:latin typeface="+mn-lt"/>
                <a:ea typeface="+mn-ea"/>
                <a:cs typeface="+mn-cs"/>
              </a:defRPr>
            </a:lvl6pPr>
            <a:lvl7pPr marL="1828891">
              <a:defRPr>
                <a:latin typeface="+mn-lt"/>
                <a:ea typeface="+mn-ea"/>
                <a:cs typeface="+mn-cs"/>
              </a:defRPr>
            </a:lvl7pPr>
            <a:lvl8pPr marL="2133707">
              <a:defRPr>
                <a:latin typeface="+mn-lt"/>
                <a:ea typeface="+mn-ea"/>
                <a:cs typeface="+mn-cs"/>
              </a:defRPr>
            </a:lvl8pPr>
            <a:lvl9pPr marL="2438522">
              <a:defRPr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</a:pPr>
            <a:r>
              <a:rPr lang="fr-FR" sz="1800" b="1" u="sng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Remarque sur l’usage de la notion de valeur</a:t>
            </a:r>
            <a:r>
              <a:rPr lang="fr-FR" sz="1800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</a:t>
            </a:r>
          </a:p>
          <a:p>
            <a:pPr algn="just">
              <a:lnSpc>
                <a:spcPct val="107000"/>
              </a:lnSpc>
            </a:pPr>
            <a:endParaRPr lang="fr-FR" sz="1000" kern="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faut faire la </a:t>
            </a:r>
            <a:r>
              <a:rPr lang="fr-FR" sz="1800" b="1" dirty="0">
                <a:solidFill>
                  <a:srgbClr val="ED701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distinction entre les différents types de valeurs 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de performances. D’autant plus, qu’il est complexe d’attribuer une valeur autre qu’économique à un produit/service.</a:t>
            </a:r>
          </a:p>
          <a:p>
            <a:pPr algn="just">
              <a:lnSpc>
                <a:spcPct val="107000"/>
              </a:lnSpc>
            </a:pPr>
            <a:endParaRPr lang="fr-FR" sz="1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thématique de la </a:t>
            </a:r>
            <a:r>
              <a:rPr lang="fr-FR" sz="1800" b="1" dirty="0">
                <a:solidFill>
                  <a:srgbClr val="ED701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création de valeur 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été abordée dans un précédent cycle de travail d’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ORÉE (2021/2022) : 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huit</a:t>
            </a:r>
            <a:r>
              <a:rPr lang="fr-FR" sz="1800" b="0" i="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livrets thématiques ont été publiés détaillant chacune des huit valeurs identifiées.</a:t>
            </a:r>
            <a:endParaRPr lang="fr-FR" sz="1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endParaRPr lang="fr-FR" sz="1800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191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597132" y="328524"/>
            <a:ext cx="11594868" cy="1050780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Économie circulaire et création de valeurs </a:t>
            </a:r>
            <a:b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dirty="0">
                <a:solidFill>
                  <a:srgbClr val="EC660D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Collection de 8 livrets</a:t>
            </a:r>
            <a:endParaRPr lang="fr-FR" sz="3200" b="1" dirty="0">
              <a:solidFill>
                <a:srgbClr val="EC66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915" y="1752943"/>
            <a:ext cx="1402341" cy="2015445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pic>
        <p:nvPicPr>
          <p:cNvPr id="7" name="Image 6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778" y="1752943"/>
            <a:ext cx="1418430" cy="2015444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  <p:pic>
        <p:nvPicPr>
          <p:cNvPr id="9" name="Image 8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775" y="1752943"/>
            <a:ext cx="1425972" cy="2015445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  <p:pic>
        <p:nvPicPr>
          <p:cNvPr id="10" name="Image 9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090" y="1752943"/>
            <a:ext cx="1423140" cy="2017435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  <p:pic>
        <p:nvPicPr>
          <p:cNvPr id="2" name="Image 1">
            <a:hlinkClick r:id="rId11"/>
            <a:extLst>
              <a:ext uri="{FF2B5EF4-FFF2-40B4-BE49-F238E27FC236}">
                <a16:creationId xmlns:a16="http://schemas.microsoft.com/office/drawing/2014/main" id="{0C90484C-744E-6C3F-C668-D92D1C5245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28146" y="3973899"/>
            <a:ext cx="1408430" cy="2000250"/>
          </a:xfrm>
          <a:prstGeom prst="rect">
            <a:avLst/>
          </a:prstGeom>
          <a:effectLst>
            <a:outerShdw blurRad="279400" dist="127000" dir="2700000">
              <a:srgbClr val="5B9BD5">
                <a:alpha val="64000"/>
              </a:srgbClr>
            </a:outerShdw>
          </a:effectLst>
        </p:spPr>
      </p:pic>
      <p:pic>
        <p:nvPicPr>
          <p:cNvPr id="4" name="Image 3" descr="Une image contenant texte&#10;&#10;Description générée automatiquement">
            <a:hlinkClick r:id="rId13"/>
            <a:extLst>
              <a:ext uri="{FF2B5EF4-FFF2-40B4-BE49-F238E27FC236}">
                <a16:creationId xmlns:a16="http://schemas.microsoft.com/office/drawing/2014/main" id="{211742A2-6ADC-1D61-B31C-378305C8B1B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15778" y="3972388"/>
            <a:ext cx="1408340" cy="2011136"/>
          </a:xfrm>
          <a:prstGeom prst="rect">
            <a:avLst/>
          </a:prstGeom>
          <a:effectLst>
            <a:outerShdw blurRad="292100" dist="165100" dir="2880000">
              <a:srgbClr val="5B9BD5">
                <a:alpha val="64000"/>
              </a:srgbClr>
            </a:outerShdw>
            <a:reflection blurRad="203200" stA="66000" endPos="24000" dir="5400000" sy="-100000" algn="bl" rotWithShape="0"/>
          </a:effectLst>
        </p:spPr>
      </p:pic>
      <p:pic>
        <p:nvPicPr>
          <p:cNvPr id="5" name="Image 4" descr="Une image contenant texte, capture d’écran&#10;&#10;Description générée automatiquement">
            <a:hlinkClick r:id="rId15"/>
            <a:extLst>
              <a:ext uri="{FF2B5EF4-FFF2-40B4-BE49-F238E27FC236}">
                <a16:creationId xmlns:a16="http://schemas.microsoft.com/office/drawing/2014/main" id="{01A784DF-790B-492B-7426-C29A29C64F2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70407" y="3962655"/>
            <a:ext cx="1408340" cy="2011136"/>
          </a:xfrm>
          <a:prstGeom prst="rect">
            <a:avLst/>
          </a:prstGeom>
          <a:effectLst>
            <a:outerShdw blurRad="304800" dist="127000" dir="2700000">
              <a:srgbClr val="000000">
                <a:alpha val="63000"/>
              </a:srgbClr>
            </a:outerShdw>
          </a:effectLst>
        </p:spPr>
      </p:pic>
      <p:pic>
        <p:nvPicPr>
          <p:cNvPr id="6" name="Image 5" descr="Une image contenant texte, capture d’écran&#10;&#10;Description générée automatiquement">
            <a:hlinkClick r:id="rId17"/>
            <a:extLst>
              <a:ext uri="{FF2B5EF4-FFF2-40B4-BE49-F238E27FC236}">
                <a16:creationId xmlns:a16="http://schemas.microsoft.com/office/drawing/2014/main" id="{81708BD0-4B84-C46F-E8F2-2FAC96798CD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52926" y="3951825"/>
            <a:ext cx="1417304" cy="2052261"/>
          </a:xfrm>
          <a:prstGeom prst="rect">
            <a:avLst/>
          </a:prstGeom>
          <a:effectLst>
            <a:outerShdw blurRad="279400" dist="165100" dir="2700000">
              <a:srgbClr val="5B9BD5">
                <a:alpha val="62000"/>
              </a:srgbClr>
            </a:outerShdw>
          </a:effectLst>
        </p:spPr>
      </p:pic>
      <p:pic>
        <p:nvPicPr>
          <p:cNvPr id="11" name="Google Shape;159;g33913916b2e_0_101">
            <a:extLst>
              <a:ext uri="{FF2B5EF4-FFF2-40B4-BE49-F238E27FC236}">
                <a16:creationId xmlns:a16="http://schemas.microsoft.com/office/drawing/2014/main" id="{409D51C8-20B7-4AC2-83B6-E72F99DD22A7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6049100"/>
            <a:ext cx="1631949" cy="86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1F9DA90-5FD9-4027-9DB9-E92D3A68DD7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04259">
            <a:off x="9352934" y="2915025"/>
            <a:ext cx="621606" cy="62160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A3D86A8E-3E6C-4CC8-ACFA-A9ECD12F6E81}"/>
              </a:ext>
            </a:extLst>
          </p:cNvPr>
          <p:cNvSpPr txBox="1"/>
          <p:nvPr/>
        </p:nvSpPr>
        <p:spPr>
          <a:xfrm>
            <a:off x="9663737" y="2952878"/>
            <a:ext cx="1964987" cy="1019510"/>
          </a:xfrm>
          <a:prstGeom prst="rect">
            <a:avLst/>
          </a:prstGeom>
          <a:noFill/>
        </p:spPr>
        <p:txBody>
          <a:bodyPr vert="horz" wrap="square" lIns="0" tIns="156210" rIns="0" bIns="0" rtlCol="0" anchor="b">
            <a:spAutoFit/>
          </a:bodyPr>
          <a:lstStyle/>
          <a:p>
            <a:pPr marL="386715" algn="ctr">
              <a:lnSpc>
                <a:spcPct val="100000"/>
              </a:lnSpc>
              <a:spcBef>
                <a:spcPts val="1230"/>
              </a:spcBef>
            </a:pPr>
            <a:r>
              <a:rPr lang="fr-FR" sz="1400" spc="-10" dirty="0">
                <a:solidFill>
                  <a:srgbClr val="182953"/>
                </a:solidFill>
                <a:latin typeface="Tahoma"/>
                <a:cs typeface="Tahoma"/>
              </a:rPr>
              <a:t>Cliquez sur le livret de votre choix pour accéder à son contenu </a:t>
            </a:r>
          </a:p>
        </p:txBody>
      </p:sp>
    </p:spTree>
    <p:extLst>
      <p:ext uri="{BB962C8B-B14F-4D97-AF65-F5344CB8AC3E}">
        <p14:creationId xmlns:p14="http://schemas.microsoft.com/office/powerpoint/2010/main" val="4146098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g33913916b2e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7760" y="3443838"/>
            <a:ext cx="4381099" cy="2059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g33913916b2e_0_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9576" y="-921"/>
            <a:ext cx="8762425" cy="5178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g33913916b2e_0_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7760" y="-153888"/>
            <a:ext cx="6448967" cy="38405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g33913916b2e_0_3"/>
          <p:cNvGrpSpPr/>
          <p:nvPr/>
        </p:nvGrpSpPr>
        <p:grpSpPr>
          <a:xfrm>
            <a:off x="0" y="-1868721"/>
            <a:ext cx="13788599" cy="8914595"/>
            <a:chOff x="0" y="-3017953"/>
            <a:chExt cx="20589218" cy="13313314"/>
          </a:xfrm>
        </p:grpSpPr>
        <p:sp>
          <p:nvSpPr>
            <p:cNvPr id="65" name="Google Shape;65;g33913916b2e_0_3"/>
            <p:cNvSpPr/>
            <p:nvPr/>
          </p:nvSpPr>
          <p:spPr>
            <a:xfrm>
              <a:off x="0" y="-3017953"/>
              <a:ext cx="20589218" cy="13219542"/>
            </a:xfrm>
            <a:custGeom>
              <a:avLst/>
              <a:gdLst/>
              <a:ahLst/>
              <a:cxnLst/>
              <a:rect l="l" t="t" r="r" b="b"/>
              <a:pathLst>
                <a:path w="15925165" h="10287000" extrusionOk="0">
                  <a:moveTo>
                    <a:pt x="5637928" y="0"/>
                  </a:moveTo>
                  <a:lnTo>
                    <a:pt x="15924928" y="10286999"/>
                  </a:lnTo>
                  <a:lnTo>
                    <a:pt x="3262768" y="10286999"/>
                  </a:lnTo>
                  <a:lnTo>
                    <a:pt x="0" y="7024231"/>
                  </a:lnTo>
                  <a:lnTo>
                    <a:pt x="0" y="0"/>
                  </a:lnTo>
                  <a:lnTo>
                    <a:pt x="5637928" y="0"/>
                  </a:lnTo>
                  <a:close/>
                </a:path>
              </a:pathLst>
            </a:custGeom>
            <a:solidFill>
              <a:srgbClr val="F1EFE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6" name="Google Shape;66;g33913916b2e_0_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6121" y="66252"/>
              <a:ext cx="2665408" cy="1400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" name="Google Shape;67;g33913916b2e_0_3"/>
            <p:cNvSpPr/>
            <p:nvPr/>
          </p:nvSpPr>
          <p:spPr>
            <a:xfrm>
              <a:off x="11832032" y="1913357"/>
              <a:ext cx="6541883" cy="8382004"/>
            </a:xfrm>
            <a:custGeom>
              <a:avLst/>
              <a:gdLst/>
              <a:ahLst/>
              <a:cxnLst/>
              <a:rect l="l" t="t" r="r" b="b"/>
              <a:pathLst>
                <a:path w="7153275" h="7153275" extrusionOk="0">
                  <a:moveTo>
                    <a:pt x="0" y="7153183"/>
                  </a:moveTo>
                  <a:lnTo>
                    <a:pt x="7153274" y="0"/>
                  </a:lnTo>
                  <a:lnTo>
                    <a:pt x="7153274" y="3576573"/>
                  </a:lnTo>
                  <a:lnTo>
                    <a:pt x="7153274" y="7153183"/>
                  </a:lnTo>
                  <a:lnTo>
                    <a:pt x="0" y="7153183"/>
                  </a:lnTo>
                  <a:close/>
                </a:path>
              </a:pathLst>
            </a:custGeom>
            <a:solidFill>
              <a:srgbClr val="ED701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Google Shape;68;g33913916b2e_0_3"/>
          <p:cNvSpPr/>
          <p:nvPr/>
        </p:nvSpPr>
        <p:spPr>
          <a:xfrm>
            <a:off x="0" y="4650800"/>
            <a:ext cx="2148983" cy="2205323"/>
          </a:xfrm>
          <a:custGeom>
            <a:avLst/>
            <a:gdLst/>
            <a:ahLst/>
            <a:cxnLst/>
            <a:rect l="l" t="t" r="r" b="b"/>
            <a:pathLst>
              <a:path w="3219450" h="3219450" extrusionOk="0">
                <a:moveTo>
                  <a:pt x="0" y="0"/>
                </a:moveTo>
                <a:lnTo>
                  <a:pt x="3219408" y="3219449"/>
                </a:lnTo>
                <a:lnTo>
                  <a:pt x="1609712" y="3219449"/>
                </a:lnTo>
                <a:lnTo>
                  <a:pt x="0" y="3219449"/>
                </a:lnTo>
                <a:lnTo>
                  <a:pt x="0" y="0"/>
                </a:lnTo>
                <a:close/>
              </a:path>
            </a:pathLst>
          </a:custGeom>
          <a:solidFill>
            <a:srgbClr val="99B95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g33913916b2e_0_3"/>
          <p:cNvSpPr txBox="1"/>
          <p:nvPr/>
        </p:nvSpPr>
        <p:spPr>
          <a:xfrm>
            <a:off x="-416746" y="2557163"/>
            <a:ext cx="1093234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86150" marR="128107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182953"/>
                </a:solidFill>
                <a:effectLst/>
                <a:uLnTx/>
                <a:uFillTx/>
                <a:latin typeface="+mj-lt"/>
                <a:ea typeface="Helvetica Neue"/>
                <a:cs typeface="Helvetica Neue"/>
                <a:sym typeface="Helvetica Neue"/>
              </a:rPr>
              <a:t>Retour d’expérience </a:t>
            </a:r>
            <a:r>
              <a:rPr lang="fr-FR" sz="2400" b="1" kern="0" dirty="0">
                <a:solidFill>
                  <a:srgbClr val="182953"/>
                </a:solidFill>
                <a:latin typeface="+mj-lt"/>
                <a:ea typeface="Helvetica Neue"/>
                <a:cs typeface="Helvetica Neue"/>
                <a:sym typeface="Helvetica Neue"/>
              </a:rPr>
              <a:t>d’un dirigeant engagé dans l’Economie de la Fonctionnalité et de la Coopération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182953"/>
              </a:solidFill>
              <a:effectLst/>
              <a:uLnTx/>
              <a:uFillTx/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0" name="Google Shape;70;g33913916b2e_0_3"/>
          <p:cNvSpPr txBox="1"/>
          <p:nvPr/>
        </p:nvSpPr>
        <p:spPr>
          <a:xfrm>
            <a:off x="1858017" y="6095191"/>
            <a:ext cx="50502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125" rIns="0" bIns="0" anchor="b" anchorCtr="0">
            <a:spAutoFit/>
          </a:bodyPr>
          <a:lstStyle/>
          <a:p>
            <a:pPr marL="25782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4D5976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06 mars 2025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57822" marR="0" lvl="0" indent="0" algn="ctr" defTabSz="914400" rtl="0" eaLnBrk="1" fontAlgn="auto" latinLnBrk="0" hangingPunct="1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4D5976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1" name="Google Shape;71;g33913916b2e_0_3"/>
          <p:cNvSpPr txBox="1"/>
          <p:nvPr/>
        </p:nvSpPr>
        <p:spPr>
          <a:xfrm>
            <a:off x="733684" y="4033315"/>
            <a:ext cx="70101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125" rIns="0" bIns="0" anchor="b" anchorCtr="0">
            <a:spAutoFit/>
          </a:bodyPr>
          <a:lstStyle/>
          <a:p>
            <a:pPr marL="25782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87;g33be9db08c9_2_0">
            <a:extLst>
              <a:ext uri="{FF2B5EF4-FFF2-40B4-BE49-F238E27FC236}">
                <a16:creationId xmlns:a16="http://schemas.microsoft.com/office/drawing/2014/main" id="{E45C9BED-C0D4-466B-A4D2-388CCE301F4A}"/>
              </a:ext>
            </a:extLst>
          </p:cNvPr>
          <p:cNvSpPr/>
          <p:nvPr/>
        </p:nvSpPr>
        <p:spPr>
          <a:xfrm>
            <a:off x="945454" y="3456301"/>
            <a:ext cx="1438434" cy="128613"/>
          </a:xfrm>
          <a:custGeom>
            <a:avLst/>
            <a:gdLst/>
            <a:ahLst/>
            <a:cxnLst/>
            <a:rect l="l" t="t" r="r" b="b"/>
            <a:pathLst>
              <a:path w="1079500" h="96520" extrusionOk="0">
                <a:moveTo>
                  <a:pt x="1078991" y="0"/>
                </a:moveTo>
                <a:lnTo>
                  <a:pt x="0" y="0"/>
                </a:lnTo>
                <a:lnTo>
                  <a:pt x="0" y="96011"/>
                </a:lnTo>
                <a:lnTo>
                  <a:pt x="1078991" y="96011"/>
                </a:lnTo>
                <a:lnTo>
                  <a:pt x="1078991" y="0"/>
                </a:lnTo>
                <a:close/>
              </a:path>
            </a:pathLst>
          </a:custGeom>
          <a:solidFill>
            <a:srgbClr val="C5D3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341B5F-F604-4F8E-9A84-A4A033936DE6}"/>
              </a:ext>
            </a:extLst>
          </p:cNvPr>
          <p:cNvSpPr/>
          <p:nvPr/>
        </p:nvSpPr>
        <p:spPr>
          <a:xfrm>
            <a:off x="834701" y="3802812"/>
            <a:ext cx="7584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67" defTabSz="609630">
              <a:spcBef>
                <a:spcPts val="333"/>
              </a:spcBef>
            </a:pPr>
            <a:r>
              <a:rPr lang="fr-FR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Julien Da Costa, </a:t>
            </a:r>
            <a:r>
              <a:rPr lang="fr-FR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Associé, L’imprimerie partagée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633658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40F94B-7A7A-4570-8F6D-6043BE334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815" y="500534"/>
            <a:ext cx="9931334" cy="503215"/>
          </a:xfrm>
        </p:spPr>
        <p:txBody>
          <a:bodyPr/>
          <a:lstStyle/>
          <a:p>
            <a:r>
              <a:rPr lang="fr-FR" sz="3270" dirty="0">
                <a:solidFill>
                  <a:srgbClr val="17375E"/>
                </a:solidFill>
              </a:rPr>
              <a:t>Les raisons d’être </a:t>
            </a:r>
            <a:r>
              <a:rPr lang="fr-FR" sz="3200" dirty="0">
                <a:solidFill>
                  <a:srgbClr val="17375E"/>
                </a:solidFill>
              </a:rPr>
              <a:t>du</a:t>
            </a:r>
            <a:r>
              <a:rPr lang="fr-FR" sz="3270" dirty="0">
                <a:solidFill>
                  <a:srgbClr val="17375E"/>
                </a:solidFill>
              </a:rPr>
              <a:t> projet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52CD8D-1E05-42CE-8DEB-C2F7AA7BB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3815" y="1472994"/>
            <a:ext cx="10383310" cy="4435701"/>
          </a:xfrm>
        </p:spPr>
        <p:txBody>
          <a:bodyPr/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</a:pPr>
            <a:r>
              <a:rPr lang="fr-FR" sz="2200" u="sng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fr-FR" sz="2200" u="sng" baseline="30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fr-FR" sz="2200" u="sng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point stratégique de réflexion</a:t>
            </a:r>
            <a:r>
              <a:rPr lang="fr-FR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</a:pPr>
            <a:endParaRPr lang="fr-FR" sz="5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4625" indent="0" algn="just"/>
            <a:r>
              <a:rPr lang="fr-FR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Au moment de la reprise de l’entreprise de son père, Julien DA COSTA se questionne sur l’avenir   du métier d’imprimeur et du secteur de l’imprimerie. C’est un secteur en déclin et </a:t>
            </a:r>
            <a:r>
              <a:rPr lang="fr-FR" sz="1800" dirty="0"/>
              <a:t>il faut faire face aux grosses entreprises concurrentes. </a:t>
            </a:r>
            <a:r>
              <a:rPr lang="fr-FR" sz="1800" b="1" dirty="0">
                <a:solidFill>
                  <a:srgbClr val="ED7012"/>
                </a:solidFill>
              </a:rPr>
              <a:t>Comment faire ? Quel avenir ? Quels leviers ? </a:t>
            </a:r>
          </a:p>
          <a:p>
            <a:pPr marL="174625" indent="0" algn="just"/>
            <a:endParaRPr lang="fr-F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4625" indent="0" algn="just"/>
            <a:r>
              <a:rPr lang="fr-FR" sz="1800" dirty="0">
                <a:ea typeface="Calibri" panose="020F0502020204030204" pitchFamily="34" charset="0"/>
                <a:cs typeface="Times New Roman" panose="02020603050405020304" pitchFamily="18" charset="0"/>
              </a:rPr>
              <a:t>En effet, la proposition de valeur de l’imprimerie est standard. L’offre repose sur la </a:t>
            </a:r>
            <a:r>
              <a:rPr lang="fr-FR" sz="1800" b="1" dirty="0">
                <a:solidFill>
                  <a:srgbClr val="ED701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qualité</a:t>
            </a:r>
            <a:r>
              <a:rPr lang="fr-FR" sz="1800" dirty="0">
                <a:ea typeface="Calibri" panose="020F0502020204030204" pitchFamily="34" charset="0"/>
                <a:cs typeface="Times New Roman" panose="02020603050405020304" pitchFamily="18" charset="0"/>
              </a:rPr>
              <a:t> du produit, un </a:t>
            </a:r>
            <a:r>
              <a:rPr lang="fr-FR" sz="1800" b="1" dirty="0">
                <a:solidFill>
                  <a:srgbClr val="ED701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prix unitaire faible </a:t>
            </a:r>
            <a:r>
              <a:rPr lang="fr-FR" sz="1800" dirty="0">
                <a:ea typeface="Calibri" panose="020F0502020204030204" pitchFamily="34" charset="0"/>
                <a:cs typeface="Times New Roman" panose="02020603050405020304" pitchFamily="18" charset="0"/>
              </a:rPr>
              <a:t>basé sur le prix de marché poussé à la baisse dû à une offre largement supérieure à la demande et un </a:t>
            </a:r>
            <a:r>
              <a:rPr lang="fr-FR" sz="1800" b="1" dirty="0">
                <a:solidFill>
                  <a:srgbClr val="ED701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délai de prise en charge court </a:t>
            </a:r>
            <a:r>
              <a:rPr lang="fr-FR" sz="1800" dirty="0">
                <a:ea typeface="Calibri" panose="020F0502020204030204" pitchFamily="34" charset="0"/>
                <a:cs typeface="Times New Roman" panose="02020603050405020304" pitchFamily="18" charset="0"/>
              </a:rPr>
              <a:t>afin de satisfaire au mieux les clients. </a:t>
            </a:r>
          </a:p>
          <a:p>
            <a:pPr marL="174625" indent="0" algn="just"/>
            <a:endParaRPr lang="fr-FR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4625" indent="0" algn="just"/>
            <a:r>
              <a:rPr lang="fr-FR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Face </a:t>
            </a:r>
            <a:r>
              <a:rPr lang="fr-FR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à une pression accrue et une hausse du nombre d’heures travaillées pour assurer la </a:t>
            </a:r>
            <a:r>
              <a:rPr lang="fr-FR" sz="1800" b="1" dirty="0">
                <a:solidFill>
                  <a:srgbClr val="ED701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rentabilité</a:t>
            </a:r>
            <a:r>
              <a:rPr lang="fr-FR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 de l’entreprise et rester </a:t>
            </a:r>
            <a:r>
              <a:rPr lang="fr-FR" sz="1800" b="1" dirty="0">
                <a:solidFill>
                  <a:srgbClr val="ED701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concurrentiel, </a:t>
            </a:r>
            <a:r>
              <a:rPr lang="fr-FR" sz="1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1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fr-FR" sz="1800" b="1" dirty="0">
                <a:solidFill>
                  <a:srgbClr val="ED701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qualité des conditions de travail </a:t>
            </a:r>
            <a:r>
              <a:rPr lang="fr-FR" sz="1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des employés décline.</a:t>
            </a:r>
            <a:endParaRPr lang="fr-FR" sz="1800" dirty="0"/>
          </a:p>
          <a:p>
            <a:pPr marL="174625" indent="0" algn="just"/>
            <a:endParaRPr lang="fr-FR" sz="1800" b="1" dirty="0">
              <a:solidFill>
                <a:srgbClr val="ED7012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</a:pPr>
            <a:endParaRPr lang="fr-FR" sz="5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159;g33913916b2e_0_101">
            <a:extLst>
              <a:ext uri="{FF2B5EF4-FFF2-40B4-BE49-F238E27FC236}">
                <a16:creationId xmlns:a16="http://schemas.microsoft.com/office/drawing/2014/main" id="{DDF085EF-608E-4FE4-83ED-8010556B0B2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62553"/>
            <a:ext cx="1206230" cy="6024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1E81B532-595D-4293-878A-D5A02C221856}"/>
              </a:ext>
            </a:extLst>
          </p:cNvPr>
          <p:cNvSpPr txBox="1">
            <a:spLocks/>
          </p:cNvSpPr>
          <p:nvPr/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GT NME 4 - 06/03/2025</a:t>
            </a:r>
          </a:p>
        </p:txBody>
      </p:sp>
    </p:spTree>
    <p:extLst>
      <p:ext uri="{BB962C8B-B14F-4D97-AF65-F5344CB8AC3E}">
        <p14:creationId xmlns:p14="http://schemas.microsoft.com/office/powerpoint/2010/main" val="780439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40F94B-7A7A-4570-8F6D-6043BE334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815" y="500534"/>
            <a:ext cx="9931334" cy="503215"/>
          </a:xfrm>
        </p:spPr>
        <p:txBody>
          <a:bodyPr/>
          <a:lstStyle/>
          <a:p>
            <a:r>
              <a:rPr lang="fr-FR" sz="3200" dirty="0">
                <a:solidFill>
                  <a:srgbClr val="17375E"/>
                </a:solidFill>
              </a:rPr>
              <a:t>Les raisons d’être du projet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52CD8D-1E05-42CE-8DEB-C2F7AA7BB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2865" y="1393110"/>
            <a:ext cx="10512359" cy="2439386"/>
          </a:xfrm>
        </p:spPr>
        <p:txBody>
          <a:bodyPr/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</a:pPr>
            <a:r>
              <a:rPr lang="fr-FR" sz="2200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2200" u="sng" baseline="30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eme</a:t>
            </a:r>
            <a:r>
              <a:rPr lang="fr-FR" sz="2200" u="sng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point stratégique de réflexion</a:t>
            </a:r>
            <a:r>
              <a:rPr lang="fr-FR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</a:pPr>
            <a:endParaRPr lang="fr-FR" sz="5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Une autre caractéristique de l’activité de l’imprimerie est le </a:t>
            </a:r>
            <a:r>
              <a:rPr lang="fr-FR" sz="1800" b="1" dirty="0">
                <a:solidFill>
                  <a:srgbClr val="ED701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gâchis conséquent </a:t>
            </a:r>
            <a:r>
              <a:rPr lang="fr-FR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 plaquettes imprimées. Les retours des clients sont sans équivoque, </a:t>
            </a:r>
            <a:r>
              <a:rPr lang="fr-FR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fr-FR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 an après impression, la plupart des  produits sont : 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Stockés car </a:t>
            </a:r>
            <a:r>
              <a:rPr lang="fr-FR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 demande a été mal calibrée ou les contenus informatifs sont obsolescents 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Jetés pour les mêmes raisons</a:t>
            </a:r>
            <a:endParaRPr lang="fr-FR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159;g33913916b2e_0_101">
            <a:extLst>
              <a:ext uri="{FF2B5EF4-FFF2-40B4-BE49-F238E27FC236}">
                <a16:creationId xmlns:a16="http://schemas.microsoft.com/office/drawing/2014/main" id="{DDF085EF-608E-4FE4-83ED-8010556B0B2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841" y="5783581"/>
            <a:ext cx="1631949" cy="8635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1E81B532-595D-4293-878A-D5A02C221856}"/>
              </a:ext>
            </a:extLst>
          </p:cNvPr>
          <p:cNvSpPr txBox="1">
            <a:spLocks/>
          </p:cNvSpPr>
          <p:nvPr/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GT NME 4 - 06/03/2025</a:t>
            </a: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360D42E1-2778-482F-A7C0-BA4F1E3D44C8}"/>
              </a:ext>
            </a:extLst>
          </p:cNvPr>
          <p:cNvSpPr/>
          <p:nvPr/>
        </p:nvSpPr>
        <p:spPr>
          <a:xfrm>
            <a:off x="812865" y="4221857"/>
            <a:ext cx="644609" cy="25375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B2CC79A-7123-47AD-A85D-B613A1161976}"/>
              </a:ext>
            </a:extLst>
          </p:cNvPr>
          <p:cNvSpPr txBox="1"/>
          <p:nvPr/>
        </p:nvSpPr>
        <p:spPr>
          <a:xfrm>
            <a:off x="1543050" y="4169651"/>
            <a:ext cx="9782174" cy="959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ea typeface="Calibri" panose="020F0502020204030204" pitchFamily="34" charset="0"/>
                <a:cs typeface="Times New Roman" panose="02020603050405020304" pitchFamily="18" charset="0"/>
              </a:rPr>
              <a:t>Julien Da Costa arrive à la conclusion </a:t>
            </a:r>
            <a:r>
              <a:rPr lang="fr-F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qu’il est nécessaire pour l’avenir de l’imprimerie de définir une </a:t>
            </a:r>
            <a:r>
              <a:rPr lang="fr-FR" sz="1800" b="1" dirty="0">
                <a:solidFill>
                  <a:srgbClr val="ED701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nouvelle offre de valeur</a:t>
            </a:r>
            <a:r>
              <a:rPr lang="fr-FR" b="1" dirty="0">
                <a:solidFill>
                  <a:srgbClr val="ED701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afin de répondre à ces différents enjeux et de mieux répondre aux attentes et besoins des clients.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D4944B-8326-42A3-A9B3-7CD0692F8C3D}"/>
              </a:ext>
            </a:extLst>
          </p:cNvPr>
          <p:cNvSpPr/>
          <p:nvPr/>
        </p:nvSpPr>
        <p:spPr>
          <a:xfrm>
            <a:off x="1345658" y="5140470"/>
            <a:ext cx="99795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0" algn="just"/>
            <a:r>
              <a:rPr lang="fr-FR" dirty="0"/>
              <a:t>La trajectoire de changement de modèle de l’imprimerie a été prise pour des </a:t>
            </a:r>
            <a:r>
              <a:rPr lang="fr-FR" b="1" dirty="0">
                <a:solidFill>
                  <a:srgbClr val="ED7012"/>
                </a:solidFill>
              </a:rPr>
              <a:t>raisons stratégiques</a:t>
            </a:r>
            <a:r>
              <a:rPr lang="fr-F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43452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40F94B-7A7A-4570-8F6D-6043BE334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0" y="249027"/>
            <a:ext cx="9931334" cy="1006429"/>
          </a:xfrm>
        </p:spPr>
        <p:txBody>
          <a:bodyPr/>
          <a:lstStyle/>
          <a:p>
            <a:pPr algn="just"/>
            <a:r>
              <a:rPr lang="fr-FR" sz="3200" dirty="0">
                <a:solidFill>
                  <a:srgbClr val="17375E"/>
                </a:solidFill>
              </a:rPr>
              <a:t>Mise en place d’une première solution : le « crédit d’impression »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52CD8D-1E05-42CE-8DEB-C2F7AA7BB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820" y="1481672"/>
            <a:ext cx="10512359" cy="4726679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fr-FR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Cette première refonte du modèle économique de l’entreprise s’ancre dans l</a:t>
            </a:r>
            <a:r>
              <a:rPr lang="fr-FR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’idée d’une imprimerie </a:t>
            </a:r>
            <a:r>
              <a:rPr lang="fr-FR" sz="1800" b="1" dirty="0">
                <a:solidFill>
                  <a:srgbClr val="ED701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 zéro gaspillage »</a:t>
            </a:r>
            <a:r>
              <a:rPr lang="fr-FR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sur la base d’un modèle d’</a:t>
            </a:r>
            <a:r>
              <a:rPr lang="fr-FR" sz="1800" dirty="0">
                <a:effectLst/>
                <a:latin typeface="+mn-lt"/>
                <a:ea typeface="Calibri" panose="020F0502020204030204" pitchFamily="34" charset="0"/>
              </a:rPr>
              <a:t>É</a:t>
            </a:r>
            <a:r>
              <a:rPr lang="fr-FR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conomie de la fonctionnalité et de la coopération.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</a:pPr>
            <a:endParaRPr lang="fr-FR" sz="5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fr-FR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Le principe est que l</a:t>
            </a:r>
            <a:r>
              <a:rPr lang="fr-FR" sz="1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 client acquiert des crédits d’impression et envoie un document virtuel qu’il peut modifier entre les impressions. Les économies générées sont ensuite réparties de manière égale entre le client et l’imprimerie.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</a:pPr>
            <a:endParaRPr lang="fr-FR" sz="5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fr-FR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Un frein majeur a été rencontré par les clients concernant ce nouveau modèle : 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Ils ont perdu leurs </a:t>
            </a:r>
            <a:r>
              <a:rPr lang="fr-FR" sz="1800" b="1" dirty="0">
                <a:solidFill>
                  <a:srgbClr val="ED701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repères 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sur leurs pratiques d’achats </a:t>
            </a:r>
            <a:r>
              <a:rPr lang="fr-FR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et ont ressenti une </a:t>
            </a:r>
            <a:r>
              <a:rPr lang="fr-FR" sz="1800" b="1" dirty="0">
                <a:solidFill>
                  <a:srgbClr val="ED701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baisse de compétences</a:t>
            </a:r>
            <a:r>
              <a:rPr lang="fr-FR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en la matière dû à la difficulté d’appréhension du principe (raisonnement peu intuitif concernant </a:t>
            </a:r>
            <a:r>
              <a:rPr lang="fr-FR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 fait de </a:t>
            </a:r>
            <a:r>
              <a:rPr lang="fr-FR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payer en avance un volume qui ne sera potentiellement pas imprimé en intégralité en cas de mauvaise estimation des crédits).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Aucune solution n’avait pu être rapidement mise en place pour palier à ce frein,</a:t>
            </a:r>
            <a:r>
              <a:rPr lang="fr-FR" sz="1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les salariés </a:t>
            </a:r>
            <a:r>
              <a:rPr lang="fr-FR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n’avait pas d’outils pour </a:t>
            </a:r>
            <a:r>
              <a:rPr lang="fr-FR" sz="1800" b="1" dirty="0">
                <a:solidFill>
                  <a:srgbClr val="ED701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aider et conseiller les clients</a:t>
            </a:r>
            <a:r>
              <a:rPr lang="fr-FR" sz="1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dans </a:t>
            </a:r>
            <a:r>
              <a:rPr lang="fr-FR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leurs estimations de </a:t>
            </a:r>
            <a:r>
              <a:rPr lang="fr-FR" sz="1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besoins d’impression.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</a:pPr>
            <a:endParaRPr lang="fr-FR" sz="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159;g33913916b2e_0_101">
            <a:extLst>
              <a:ext uri="{FF2B5EF4-FFF2-40B4-BE49-F238E27FC236}">
                <a16:creationId xmlns:a16="http://schemas.microsoft.com/office/drawing/2014/main" id="{DDF085EF-608E-4FE4-83ED-8010556B0B2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841" y="5783581"/>
            <a:ext cx="1631949" cy="8635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1E81B532-595D-4293-878A-D5A02C221856}"/>
              </a:ext>
            </a:extLst>
          </p:cNvPr>
          <p:cNvSpPr txBox="1">
            <a:spLocks/>
          </p:cNvSpPr>
          <p:nvPr/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GT NME 4 - 06/03/2025</a:t>
            </a:r>
          </a:p>
        </p:txBody>
      </p:sp>
    </p:spTree>
    <p:extLst>
      <p:ext uri="{BB962C8B-B14F-4D97-AF65-F5344CB8AC3E}">
        <p14:creationId xmlns:p14="http://schemas.microsoft.com/office/powerpoint/2010/main" val="2507079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40F94B-7A7A-4570-8F6D-6043BE334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815" y="367063"/>
            <a:ext cx="9931334" cy="1006429"/>
          </a:xfrm>
        </p:spPr>
        <p:txBody>
          <a:bodyPr/>
          <a:lstStyle/>
          <a:p>
            <a:pPr algn="just"/>
            <a:r>
              <a:rPr lang="fr-FR" sz="3200" dirty="0">
                <a:solidFill>
                  <a:srgbClr val="17375E"/>
                </a:solidFill>
              </a:rPr>
              <a:t>Mise en place d’une seconde solution (1) : le « projet d’impression »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52CD8D-1E05-42CE-8DEB-C2F7AA7BB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820" y="1891536"/>
            <a:ext cx="10512359" cy="3374001"/>
          </a:xfrm>
        </p:spPr>
        <p:txBody>
          <a:bodyPr/>
          <a:lstStyle/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fr-FR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Toujours dans l’idée d’une imprimerie </a:t>
            </a:r>
            <a:r>
              <a:rPr lang="fr-FR" sz="1800" b="1" dirty="0">
                <a:solidFill>
                  <a:srgbClr val="ED701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 zéro gaspillage »</a:t>
            </a:r>
            <a:r>
              <a:rPr lang="fr-FR" sz="18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fr-FR" sz="1800" b="1" dirty="0">
                <a:solidFill>
                  <a:srgbClr val="ED701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l’imprimerie partagée ajuste son modèle économique pour renforcer la relation de confiance construite avec les clients.</a:t>
            </a:r>
          </a:p>
          <a:p>
            <a:pPr marL="0" lvl="0" indent="0" algn="just">
              <a:lnSpc>
                <a:spcPct val="107000"/>
              </a:lnSpc>
            </a:pPr>
            <a:endParaRPr lang="fr-FR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fr-FR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r-FR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éalisation d’une </a:t>
            </a:r>
            <a:r>
              <a:rPr lang="fr-FR" sz="1800" b="1" dirty="0">
                <a:solidFill>
                  <a:srgbClr val="ED701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étude de cas concrets sur de potentiels clients</a:t>
            </a:r>
            <a:r>
              <a:rPr lang="fr-FR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en collaboration avec ATEMIS </a:t>
            </a:r>
            <a:r>
              <a:rPr lang="fr-FR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avant la mise en place du projet, </a:t>
            </a:r>
            <a:r>
              <a:rPr lang="fr-FR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avec la définition de « repères clés » fait par le client </a:t>
            </a:r>
          </a:p>
          <a:p>
            <a:pPr marL="0" lvl="0" indent="0" algn="just">
              <a:lnSpc>
                <a:spcPct val="107000"/>
              </a:lnSpc>
            </a:pPr>
            <a:r>
              <a:rPr lang="fr-FR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fr-FR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 principe est le suivant : 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fr-FR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dhésion mensuelle, sans engagement, au service 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fr-FR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uantification d’une estimation de plaquettes imprimées souhaitées au départ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fr-FR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ormulation de demande d’impressions en continu avec possibilités d’amélioration du contenu</a:t>
            </a:r>
          </a:p>
        </p:txBody>
      </p:sp>
      <p:pic>
        <p:nvPicPr>
          <p:cNvPr id="4" name="Google Shape;159;g33913916b2e_0_101">
            <a:extLst>
              <a:ext uri="{FF2B5EF4-FFF2-40B4-BE49-F238E27FC236}">
                <a16:creationId xmlns:a16="http://schemas.microsoft.com/office/drawing/2014/main" id="{DDF085EF-608E-4FE4-83ED-8010556B0B2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841" y="5783581"/>
            <a:ext cx="1631949" cy="8635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1E81B532-595D-4293-878A-D5A02C221856}"/>
              </a:ext>
            </a:extLst>
          </p:cNvPr>
          <p:cNvSpPr txBox="1">
            <a:spLocks/>
          </p:cNvSpPr>
          <p:nvPr/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GT NME 4 - 06/03/2025</a:t>
            </a:r>
          </a:p>
        </p:txBody>
      </p:sp>
    </p:spTree>
    <p:extLst>
      <p:ext uri="{BB962C8B-B14F-4D97-AF65-F5344CB8AC3E}">
        <p14:creationId xmlns:p14="http://schemas.microsoft.com/office/powerpoint/2010/main" val="87740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69313" y="1661804"/>
            <a:ext cx="7170107" cy="0"/>
          </a:xfrm>
          <a:custGeom>
            <a:avLst/>
            <a:gdLst/>
            <a:ahLst/>
            <a:cxnLst/>
            <a:rect l="l" t="t" r="r" b="b"/>
            <a:pathLst>
              <a:path w="7963534">
                <a:moveTo>
                  <a:pt x="0" y="0"/>
                </a:moveTo>
                <a:lnTo>
                  <a:pt x="7962965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69313" y="3922528"/>
            <a:ext cx="7170107" cy="71205"/>
          </a:xfrm>
          <a:custGeom>
            <a:avLst/>
            <a:gdLst/>
            <a:ahLst/>
            <a:cxnLst/>
            <a:rect l="l" t="t" r="r" b="b"/>
            <a:pathLst>
              <a:path w="6915784">
                <a:moveTo>
                  <a:pt x="0" y="0"/>
                </a:moveTo>
                <a:lnTo>
                  <a:pt x="6915186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 flipV="1">
            <a:off x="4269313" y="2836194"/>
            <a:ext cx="7170107" cy="45534"/>
          </a:xfrm>
          <a:custGeom>
            <a:avLst/>
            <a:gdLst/>
            <a:ahLst/>
            <a:cxnLst/>
            <a:rect l="l" t="t" r="r" b="b"/>
            <a:pathLst>
              <a:path w="6915784">
                <a:moveTo>
                  <a:pt x="0" y="0"/>
                </a:moveTo>
                <a:lnTo>
                  <a:pt x="6915186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 flipV="1">
            <a:off x="4269313" y="5161131"/>
            <a:ext cx="7170106" cy="30479"/>
          </a:xfrm>
          <a:custGeom>
            <a:avLst/>
            <a:gdLst/>
            <a:ahLst/>
            <a:cxnLst/>
            <a:rect l="l" t="t" r="r" b="b"/>
            <a:pathLst>
              <a:path w="6915784">
                <a:moveTo>
                  <a:pt x="0" y="0"/>
                </a:moveTo>
                <a:lnTo>
                  <a:pt x="6915186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4929" y="5838633"/>
            <a:ext cx="1631949" cy="86359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08000" y="2780410"/>
            <a:ext cx="3276177" cy="50099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 defTabSz="609630">
              <a:spcBef>
                <a:spcPts val="67"/>
              </a:spcBef>
            </a:pPr>
            <a:r>
              <a:rPr sz="3200" b="1" spc="40" dirty="0">
                <a:solidFill>
                  <a:srgbClr val="182953"/>
                </a:solidFill>
                <a:latin typeface="Arial"/>
                <a:cs typeface="Arial"/>
              </a:rPr>
              <a:t>Ordre</a:t>
            </a:r>
            <a:r>
              <a:rPr sz="3200" b="1" spc="-40" dirty="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sz="3200" b="1" spc="-183" dirty="0">
                <a:solidFill>
                  <a:srgbClr val="182953"/>
                </a:solidFill>
                <a:latin typeface="Arial"/>
                <a:cs typeface="Arial"/>
              </a:rPr>
              <a:t>du</a:t>
            </a:r>
            <a:r>
              <a:rPr sz="3200" b="1" spc="-37" dirty="0">
                <a:solidFill>
                  <a:srgbClr val="182953"/>
                </a:solidFill>
                <a:latin typeface="Arial"/>
                <a:cs typeface="Arial"/>
              </a:rPr>
              <a:t> </a:t>
            </a:r>
            <a:r>
              <a:rPr sz="3200" b="1" spc="-90" dirty="0">
                <a:solidFill>
                  <a:srgbClr val="182953"/>
                </a:solidFill>
                <a:latin typeface="Arial"/>
                <a:cs typeface="Arial"/>
              </a:rPr>
              <a:t>jour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94297" y="752190"/>
            <a:ext cx="844733" cy="256052"/>
          </a:xfrm>
          <a:prstGeom prst="rect">
            <a:avLst/>
          </a:prstGeom>
        </p:spPr>
        <p:txBody>
          <a:bodyPr vert="horz" wrap="square" lIns="0" tIns="9736" rIns="0" bIns="0" rtlCol="0">
            <a:spAutoFit/>
          </a:bodyPr>
          <a:lstStyle/>
          <a:p>
            <a:pPr marL="8467" defTabSz="609630">
              <a:spcBef>
                <a:spcPts val="76"/>
              </a:spcBef>
            </a:pPr>
            <a:r>
              <a:rPr sz="16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fr-FR" sz="16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h00</a:t>
            </a:r>
            <a:endParaRPr sz="160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265963" y="704687"/>
            <a:ext cx="5831679" cy="288968"/>
          </a:xfrm>
          <a:prstGeom prst="rect">
            <a:avLst/>
          </a:prstGeom>
        </p:spPr>
        <p:txBody>
          <a:bodyPr vert="horz" wrap="square" lIns="0" tIns="42333" rIns="0" bIns="0" rtlCol="0">
            <a:spAutoFit/>
          </a:bodyPr>
          <a:lstStyle/>
          <a:p>
            <a:pPr marL="8467" algn="l">
              <a:spcBef>
                <a:spcPts val="333"/>
              </a:spcBef>
            </a:pP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265963" y="2990615"/>
            <a:ext cx="6296383" cy="273579"/>
          </a:xfrm>
          <a:prstGeom prst="rect">
            <a:avLst/>
          </a:prstGeom>
        </p:spPr>
        <p:txBody>
          <a:bodyPr vert="horz" wrap="square" lIns="0" tIns="42333" rIns="0" bIns="0" rtlCol="0">
            <a:spAutoFit/>
          </a:bodyPr>
          <a:lstStyle/>
          <a:p>
            <a:pPr marL="8467" defTabSz="609630">
              <a:spcBef>
                <a:spcPts val="333"/>
              </a:spcBef>
            </a:pPr>
            <a:r>
              <a:rPr lang="fr-FR" sz="15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Retour d'expérience d'un dirigeant engagé dans l'EFC depuis 10 ans 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94297" y="1830255"/>
            <a:ext cx="982857" cy="256052"/>
          </a:xfrm>
          <a:prstGeom prst="rect">
            <a:avLst/>
          </a:prstGeom>
        </p:spPr>
        <p:txBody>
          <a:bodyPr vert="horz" wrap="square" lIns="0" tIns="9736" rIns="0" bIns="0" rtlCol="0">
            <a:spAutoFit/>
          </a:bodyPr>
          <a:lstStyle/>
          <a:p>
            <a:pPr marL="8467" defTabSz="609630">
              <a:spcBef>
                <a:spcPts val="76"/>
              </a:spcBef>
            </a:pPr>
            <a:r>
              <a:rPr sz="16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16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4h10</a:t>
            </a:r>
            <a:endParaRPr sz="160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94297" y="3032231"/>
            <a:ext cx="835131" cy="256052"/>
          </a:xfrm>
          <a:prstGeom prst="rect">
            <a:avLst/>
          </a:prstGeom>
        </p:spPr>
        <p:txBody>
          <a:bodyPr vert="horz" wrap="square" lIns="0" tIns="9736" rIns="0" bIns="0" rtlCol="0">
            <a:spAutoFit/>
          </a:bodyPr>
          <a:lstStyle/>
          <a:p>
            <a:pPr marL="8467" defTabSz="609630">
              <a:spcBef>
                <a:spcPts val="76"/>
              </a:spcBef>
            </a:pPr>
            <a:r>
              <a:rPr lang="fr-FR" sz="16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14h30</a:t>
            </a:r>
            <a:endParaRPr sz="160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65963" y="1815032"/>
            <a:ext cx="6503250" cy="241947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8467" defTabSz="609630">
              <a:spcBef>
                <a:spcPts val="333"/>
              </a:spcBef>
            </a:pPr>
            <a:r>
              <a:rPr lang="fr-FR" sz="15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Retour d’expérience – méthodologie des parties prenantes 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294297" y="5949295"/>
            <a:ext cx="960485" cy="256052"/>
          </a:xfrm>
          <a:prstGeom prst="rect">
            <a:avLst/>
          </a:prstGeom>
        </p:spPr>
        <p:txBody>
          <a:bodyPr vert="horz" wrap="square" lIns="0" tIns="9736" rIns="0" bIns="0" rtlCol="0">
            <a:spAutoFit/>
          </a:bodyPr>
          <a:lstStyle/>
          <a:p>
            <a:pPr marL="8467" defTabSz="609630">
              <a:spcBef>
                <a:spcPts val="76"/>
              </a:spcBef>
            </a:pPr>
            <a:r>
              <a:rPr lang="fr-FR" sz="16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17h20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294297" y="4099930"/>
            <a:ext cx="829013" cy="256052"/>
          </a:xfrm>
          <a:prstGeom prst="rect">
            <a:avLst/>
          </a:prstGeom>
        </p:spPr>
        <p:txBody>
          <a:bodyPr vert="horz" wrap="square" lIns="0" tIns="9736" rIns="0" bIns="0" rtlCol="0">
            <a:spAutoFit/>
          </a:bodyPr>
          <a:lstStyle/>
          <a:p>
            <a:pPr marL="8467" defTabSz="609630">
              <a:spcBef>
                <a:spcPts val="76"/>
              </a:spcBef>
            </a:pPr>
            <a:r>
              <a:rPr lang="fr-FR" sz="16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15h15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265963" y="4121786"/>
            <a:ext cx="5641533" cy="241947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8467" algn="just" defTabSz="609630">
              <a:spcBef>
                <a:spcPts val="87"/>
              </a:spcBef>
            </a:pPr>
            <a:r>
              <a:rPr lang="fr-FR" sz="15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Analyses et point de repères du changement de modèle  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329819C-3E91-0A6C-2E56-9C7C49B4AD40}"/>
              </a:ext>
            </a:extLst>
          </p:cNvPr>
          <p:cNvSpPr txBox="1"/>
          <p:nvPr/>
        </p:nvSpPr>
        <p:spPr>
          <a:xfrm>
            <a:off x="5167313" y="1052820"/>
            <a:ext cx="5600097" cy="561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67" algn="just" defTabSz="609630">
              <a:spcBef>
                <a:spcPts val="250"/>
              </a:spcBef>
            </a:pPr>
            <a:r>
              <a:rPr lang="fr-FR" sz="14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Nathalie Boyer, </a:t>
            </a:r>
            <a:r>
              <a:rPr lang="fr-FR" sz="1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Déléguée générale</a:t>
            </a:r>
            <a:r>
              <a:rPr lang="fr-FR" sz="1400" b="1" i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i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ORÉE</a:t>
            </a:r>
          </a:p>
          <a:p>
            <a:pPr marL="8467" algn="just" defTabSz="609630">
              <a:spcBef>
                <a:spcPts val="250"/>
              </a:spcBef>
            </a:pPr>
            <a:r>
              <a:rPr lang="fr-FR" sz="14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Boulanger</a:t>
            </a:r>
            <a:r>
              <a:rPr lang="fr-FR" sz="1400" i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</a:t>
            </a:r>
            <a:r>
              <a:rPr lang="fr-FR" sz="1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résident du GT et Consultant</a:t>
            </a:r>
            <a:r>
              <a:rPr lang="fr-FR" sz="1400" i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i="1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Pikaïa</a:t>
            </a:r>
            <a:endParaRPr lang="fr-FR" sz="1400" i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7">
            <a:extLst>
              <a:ext uri="{FF2B5EF4-FFF2-40B4-BE49-F238E27FC236}">
                <a16:creationId xmlns:a16="http://schemas.microsoft.com/office/drawing/2014/main" id="{29769EAF-63A2-4EF8-A669-414E8A4CC068}"/>
              </a:ext>
            </a:extLst>
          </p:cNvPr>
          <p:cNvSpPr/>
          <p:nvPr/>
        </p:nvSpPr>
        <p:spPr>
          <a:xfrm flipV="1">
            <a:off x="4269313" y="5789528"/>
            <a:ext cx="7170106" cy="30479"/>
          </a:xfrm>
          <a:custGeom>
            <a:avLst/>
            <a:gdLst/>
            <a:ahLst/>
            <a:cxnLst/>
            <a:rect l="l" t="t" r="r" b="b"/>
            <a:pathLst>
              <a:path w="6915784">
                <a:moveTo>
                  <a:pt x="0" y="0"/>
                </a:moveTo>
                <a:lnTo>
                  <a:pt x="6915186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22">
            <a:extLst>
              <a:ext uri="{FF2B5EF4-FFF2-40B4-BE49-F238E27FC236}">
                <a16:creationId xmlns:a16="http://schemas.microsoft.com/office/drawing/2014/main" id="{9F7C572A-7E17-4A12-832B-76CB0B90AC19}"/>
              </a:ext>
            </a:extLst>
          </p:cNvPr>
          <p:cNvSpPr txBox="1"/>
          <p:nvPr/>
        </p:nvSpPr>
        <p:spPr>
          <a:xfrm>
            <a:off x="5216803" y="5372181"/>
            <a:ext cx="5585497" cy="241947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8467" defTabSz="609630">
              <a:spcBef>
                <a:spcPts val="87"/>
              </a:spcBef>
            </a:pPr>
            <a:r>
              <a:rPr lang="fr-FR" sz="15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Ateliers collaboratifs</a:t>
            </a:r>
            <a:endParaRPr sz="1500" b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21">
            <a:extLst>
              <a:ext uri="{FF2B5EF4-FFF2-40B4-BE49-F238E27FC236}">
                <a16:creationId xmlns:a16="http://schemas.microsoft.com/office/drawing/2014/main" id="{CDBE8D73-6490-4AB3-B62B-E6820C338CE0}"/>
              </a:ext>
            </a:extLst>
          </p:cNvPr>
          <p:cNvSpPr txBox="1"/>
          <p:nvPr/>
        </p:nvSpPr>
        <p:spPr>
          <a:xfrm>
            <a:off x="4294297" y="5327403"/>
            <a:ext cx="829013" cy="256052"/>
          </a:xfrm>
          <a:prstGeom prst="rect">
            <a:avLst/>
          </a:prstGeom>
        </p:spPr>
        <p:txBody>
          <a:bodyPr vert="horz" wrap="square" lIns="0" tIns="9736" rIns="0" bIns="0" rtlCol="0">
            <a:spAutoFit/>
          </a:bodyPr>
          <a:lstStyle/>
          <a:p>
            <a:pPr marL="8467" defTabSz="609630">
              <a:spcBef>
                <a:spcPts val="76"/>
              </a:spcBef>
            </a:pPr>
            <a:r>
              <a:rPr lang="fr-FR" sz="16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15h40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0CB3089-A7E6-4621-A576-4BA064A7CCC3}"/>
              </a:ext>
            </a:extLst>
          </p:cNvPr>
          <p:cNvSpPr txBox="1"/>
          <p:nvPr/>
        </p:nvSpPr>
        <p:spPr>
          <a:xfrm>
            <a:off x="5167313" y="4458484"/>
            <a:ext cx="5462128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67" algn="just" defTabSz="609630">
              <a:spcBef>
                <a:spcPts val="250"/>
              </a:spcBef>
            </a:pPr>
            <a:r>
              <a:rPr lang="fr-FR" sz="14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Franck </a:t>
            </a:r>
            <a:r>
              <a:rPr lang="fr-FR" sz="1400" b="1" dirty="0" err="1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Sprecher</a:t>
            </a:r>
            <a:r>
              <a:rPr lang="fr-FR" sz="1400" i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Estuaire Energies</a:t>
            </a:r>
          </a:p>
          <a:p>
            <a:pPr marL="8467" algn="just" defTabSz="609630">
              <a:spcBef>
                <a:spcPts val="250"/>
              </a:spcBef>
            </a:pPr>
            <a:r>
              <a:rPr lang="fr-FR" sz="14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Boulanger, </a:t>
            </a:r>
            <a:r>
              <a:rPr lang="fr-FR" sz="1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Consultant associé, Président, </a:t>
            </a:r>
            <a:r>
              <a:rPr lang="fr-FR" sz="1400" i="1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Pikaia</a:t>
            </a:r>
            <a:endParaRPr lang="fr-FR" sz="1400" i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67" algn="just" defTabSz="609630">
              <a:spcBef>
                <a:spcPts val="250"/>
              </a:spcBef>
            </a:pPr>
            <a:endParaRPr lang="fr-FR" sz="1400" dirty="0">
              <a:solidFill>
                <a:srgbClr val="173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22">
            <a:extLst>
              <a:ext uri="{FF2B5EF4-FFF2-40B4-BE49-F238E27FC236}">
                <a16:creationId xmlns:a16="http://schemas.microsoft.com/office/drawing/2014/main" id="{BA5D35A6-4F6B-4598-A14E-4E4DC492A10D}"/>
              </a:ext>
            </a:extLst>
          </p:cNvPr>
          <p:cNvSpPr txBox="1"/>
          <p:nvPr/>
        </p:nvSpPr>
        <p:spPr>
          <a:xfrm>
            <a:off x="5216802" y="5940242"/>
            <a:ext cx="5585497" cy="241947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8467" defTabSz="609630">
              <a:spcBef>
                <a:spcPts val="87"/>
              </a:spcBef>
            </a:pPr>
            <a:r>
              <a:rPr lang="fr-FR" sz="15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Clôture</a:t>
            </a:r>
            <a:endParaRPr sz="1500" b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E317C4-979E-4012-9D22-29B5830E9C73}"/>
              </a:ext>
            </a:extLst>
          </p:cNvPr>
          <p:cNvSpPr/>
          <p:nvPr/>
        </p:nvSpPr>
        <p:spPr>
          <a:xfrm>
            <a:off x="5167313" y="2196984"/>
            <a:ext cx="6096000" cy="5616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8467" defTabSz="609630">
              <a:spcBef>
                <a:spcPts val="333"/>
              </a:spcBef>
            </a:pPr>
            <a:r>
              <a:rPr lang="fr-FR" sz="14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Isabelle Rousseau</a:t>
            </a:r>
            <a:r>
              <a:rPr lang="fr-FR" sz="1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Directrice projets, </a:t>
            </a:r>
            <a:r>
              <a:rPr lang="fr-FR" sz="1400" i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enjeux et des Hommes</a:t>
            </a:r>
          </a:p>
          <a:p>
            <a:pPr marL="8467" defTabSz="609630">
              <a:spcBef>
                <a:spcPts val="333"/>
              </a:spcBef>
            </a:pPr>
            <a:r>
              <a:rPr lang="fr-FR" sz="14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Stéphanie Grandjean Mateos</a:t>
            </a:r>
            <a:r>
              <a:rPr lang="fr-FR" sz="1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Directrice économie circulaire, </a:t>
            </a:r>
            <a:r>
              <a:rPr lang="fr-FR" sz="1400" i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KPMG</a:t>
            </a:r>
            <a:endParaRPr lang="fr-FR" sz="1400" i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0E7F57-AD7E-41ED-BCC3-9234A64B2529}"/>
              </a:ext>
            </a:extLst>
          </p:cNvPr>
          <p:cNvSpPr/>
          <p:nvPr/>
        </p:nvSpPr>
        <p:spPr>
          <a:xfrm>
            <a:off x="5216803" y="3402426"/>
            <a:ext cx="4173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467" defTabSz="609630">
              <a:spcBef>
                <a:spcPts val="333"/>
              </a:spcBef>
            </a:pPr>
            <a:r>
              <a:rPr lang="fr-FR" sz="14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Julien Da Costa, </a:t>
            </a:r>
            <a:r>
              <a:rPr lang="fr-FR" sz="14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Dirigeant, </a:t>
            </a:r>
            <a:r>
              <a:rPr lang="fr-FR" sz="1400" i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L'imprimerie partagée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52CD8D-1E05-42CE-8DEB-C2F7AA7BB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820" y="1705413"/>
            <a:ext cx="10512359" cy="4078168"/>
          </a:xfrm>
        </p:spPr>
        <p:txBody>
          <a:bodyPr/>
          <a:lstStyle/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fr-FR" sz="1800" u="sng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Repères-clés </a:t>
            </a:r>
            <a:r>
              <a:rPr lang="fr-FR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lvl="0" indent="0" algn="just">
              <a:lnSpc>
                <a:spcPct val="107000"/>
              </a:lnSpc>
            </a:pPr>
            <a:endParaRPr lang="fr-FR" sz="5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rgbClr val="ED701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FR" sz="1800" b="1" dirty="0">
                <a:solidFill>
                  <a:srgbClr val="ED701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écroissance</a:t>
            </a:r>
            <a:r>
              <a:rPr lang="fr-FR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du prix avec la quantité</a:t>
            </a:r>
            <a:r>
              <a:rPr lang="fr-FR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fr-FR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coût unitaire d’impression fixe ce qui permet de limiter le gâchis</a:t>
            </a:r>
            <a:r>
              <a:rPr lang="fr-FR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(absence de consommation excessive de matière première</a:t>
            </a:r>
            <a:r>
              <a:rPr lang="fr-FR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fr-FR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</a:pPr>
            <a:endParaRPr lang="fr-FR" sz="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fr-FR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Gains économiques </a:t>
            </a:r>
            <a:r>
              <a:rPr lang="fr-FR" sz="1800" b="1" dirty="0">
                <a:solidFill>
                  <a:srgbClr val="ED701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immédiats</a:t>
            </a:r>
            <a:r>
              <a:rPr lang="fr-FR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: baisse des coûts annuels liés à la gestion des déchets et une meilleure maîtrise des coûts pour les clients</a:t>
            </a:r>
          </a:p>
          <a:p>
            <a:pPr marL="0" lvl="0" indent="0" algn="just">
              <a:lnSpc>
                <a:spcPct val="107000"/>
              </a:lnSpc>
            </a:pPr>
            <a:endParaRPr lang="fr-FR" sz="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fr-FR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Nouveau modèle de pensée sur la </a:t>
            </a:r>
            <a:r>
              <a:rPr lang="fr-FR" sz="1800" b="1" dirty="0">
                <a:solidFill>
                  <a:srgbClr val="ED701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relation partenariale </a:t>
            </a:r>
            <a:r>
              <a:rPr lang="fr-FR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consolidation d’une relation client-fournisseur sur le long terme basé sur la pertinence et la confiance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endParaRPr lang="fr-FR" sz="1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fr-FR" sz="1800" u="sng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Résultats de ce projet depuis sa mise en place </a:t>
            </a:r>
            <a:r>
              <a:rPr lang="fr-FR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r-FR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60% d’</a:t>
            </a:r>
            <a:r>
              <a:rPr lang="fr-FR" sz="1800" b="1" dirty="0">
                <a:solidFill>
                  <a:srgbClr val="ED701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économies de matières premières </a:t>
            </a:r>
            <a:r>
              <a:rPr lang="fr-FR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réalisées et 30% d’</a:t>
            </a:r>
            <a:r>
              <a:rPr lang="fr-FR" sz="1800" b="1" dirty="0">
                <a:solidFill>
                  <a:srgbClr val="ED701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économies de trésorerie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rgbClr val="ED701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Découplage</a:t>
            </a:r>
            <a:r>
              <a:rPr lang="fr-FR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entre l’usage de la matière première (nombre de feuilles effectivement imprimées) et le chiffre d’affaires généré : l’usage baisse tandis que le chiffre d’affaires continue d’augmenter</a:t>
            </a:r>
          </a:p>
        </p:txBody>
      </p:sp>
      <p:pic>
        <p:nvPicPr>
          <p:cNvPr id="4" name="Google Shape;159;g33913916b2e_0_101">
            <a:extLst>
              <a:ext uri="{FF2B5EF4-FFF2-40B4-BE49-F238E27FC236}">
                <a16:creationId xmlns:a16="http://schemas.microsoft.com/office/drawing/2014/main" id="{DDF085EF-608E-4FE4-83ED-8010556B0B2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841" y="5783581"/>
            <a:ext cx="1631949" cy="8635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1E81B532-595D-4293-878A-D5A02C221856}"/>
              </a:ext>
            </a:extLst>
          </p:cNvPr>
          <p:cNvSpPr txBox="1">
            <a:spLocks/>
          </p:cNvSpPr>
          <p:nvPr/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GT NME 4 - 06/03/2025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703E1FEF-E8A3-47D8-9988-BAE5F8493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815" y="367063"/>
            <a:ext cx="10448364" cy="984885"/>
          </a:xfrm>
        </p:spPr>
        <p:txBody>
          <a:bodyPr/>
          <a:lstStyle/>
          <a:p>
            <a:pPr algn="just"/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Mise en place d’une seconde solution (2) : le « projet d’impression » </a:t>
            </a:r>
          </a:p>
        </p:txBody>
      </p:sp>
    </p:spTree>
    <p:extLst>
      <p:ext uri="{BB962C8B-B14F-4D97-AF65-F5344CB8AC3E}">
        <p14:creationId xmlns:p14="http://schemas.microsoft.com/office/powerpoint/2010/main" val="67785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E585E6-51EC-431B-917D-601F97CEA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341" y="376709"/>
            <a:ext cx="9851813" cy="503215"/>
          </a:xfrm>
        </p:spPr>
        <p:txBody>
          <a:bodyPr/>
          <a:lstStyle/>
          <a:p>
            <a:r>
              <a:rPr lang="fr-FR" sz="3200" dirty="0">
                <a:solidFill>
                  <a:srgbClr val="17375E"/>
                </a:solidFill>
              </a:rPr>
              <a:t>Temps de Questions / Réponses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FDBFBC-0EBF-4391-A6CA-804FC66C0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66" y="1416131"/>
            <a:ext cx="10998134" cy="5016694"/>
          </a:xfrm>
        </p:spPr>
        <p:txBody>
          <a:bodyPr/>
          <a:lstStyle/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Qu’est-ce-qui était sous-entendu en parlant de « </a:t>
            </a: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pertes de repère 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au moment de la transition de l’imprimerie vers un principe de crédits d’impression ? </a:t>
            </a:r>
          </a:p>
          <a:p>
            <a:pPr lvl="0" algn="just">
              <a:lnSpc>
                <a:spcPct val="107000"/>
              </a:lnSpc>
            </a:pPr>
            <a:endParaRPr lang="fr-FR" sz="1800" u="sng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</a:pPr>
            <a:r>
              <a:rPr lang="fr-FR" sz="1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Réponse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 Ce principe était très différent du fonctionnement antérieur, ce qui a été </a:t>
            </a:r>
            <a:r>
              <a:rPr lang="fr-FR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compliqué à appréhender pour les clients. 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Une étape primordiale est de garder des </a:t>
            </a:r>
            <a:r>
              <a:rPr lang="fr-FR" sz="1800" b="1" dirty="0">
                <a:solidFill>
                  <a:srgbClr val="ED701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repères existants 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pour garantir la confiance du client et 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construire une relation partenariale de confiance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Lorsque ce dernier constate que la solution </a:t>
            </a:r>
            <a:r>
              <a:rPr lang="fr-FR" sz="1800" b="1" dirty="0">
                <a:solidFill>
                  <a:srgbClr val="ED701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fonctionne et se projette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il est possible d’avancer et passer une étape d’exigence plus forte sur le projet. </a:t>
            </a:r>
            <a:endParaRPr lang="fr-F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07000"/>
              </a:lnSpc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Quels freins ont pu être rencontrés au moment de la mise en place de ce projet ? </a:t>
            </a:r>
          </a:p>
          <a:p>
            <a:pPr lvl="0" algn="just">
              <a:lnSpc>
                <a:spcPct val="107000"/>
              </a:lnSpc>
            </a:pPr>
            <a:endParaRPr lang="fr-FR" sz="1800" u="sng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</a:pPr>
            <a:r>
              <a:rPr lang="fr-FR" sz="1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Réponse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 La première année du changement, les marges se sont améliorées mais </a:t>
            </a:r>
            <a:r>
              <a:rPr lang="fr-FR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 y a 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 une </a:t>
            </a:r>
            <a:r>
              <a:rPr lang="fr-FR" sz="1800" b="1" dirty="0">
                <a:solidFill>
                  <a:srgbClr val="ED701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baisse provisoire du chiffre d’affaires</a:t>
            </a:r>
            <a:r>
              <a:rPr lang="fr-FR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partie </a:t>
            </a:r>
            <a:r>
              <a:rPr lang="fr-FR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dû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à un </a:t>
            </a:r>
            <a:r>
              <a:rPr lang="fr-FR" sz="1800" b="1" dirty="0">
                <a:solidFill>
                  <a:srgbClr val="ED701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manque d’anticipation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Il faut donc mettre en place une transition progressive et  assurer une trésorerie stable en diversifiant petit à petit son modèle sans transition brute. </a:t>
            </a:r>
          </a:p>
          <a:p>
            <a:pPr lvl="0" algn="just">
              <a:lnSpc>
                <a:spcPct val="107000"/>
              </a:lnSpc>
            </a:pPr>
            <a:endParaRPr lang="fr-FR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fr-F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FF29EBD-77AC-4304-B552-668A62838D4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4622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GT NME 4 - 06/03/2025</a:t>
            </a:r>
          </a:p>
        </p:txBody>
      </p:sp>
      <p:pic>
        <p:nvPicPr>
          <p:cNvPr id="5" name="Google Shape;159;g33913916b2e_0_101">
            <a:extLst>
              <a:ext uri="{FF2B5EF4-FFF2-40B4-BE49-F238E27FC236}">
                <a16:creationId xmlns:a16="http://schemas.microsoft.com/office/drawing/2014/main" id="{28AEAFD8-6960-42D6-A2F7-08BACE4D673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841" y="5783581"/>
            <a:ext cx="1631949" cy="863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7041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g33913916b2e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7760" y="3443838"/>
            <a:ext cx="4381099" cy="2059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g33913916b2e_0_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9576" y="-921"/>
            <a:ext cx="8762425" cy="5178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g33913916b2e_0_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7760" y="-153888"/>
            <a:ext cx="6448967" cy="38405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g33913916b2e_0_3"/>
          <p:cNvGrpSpPr/>
          <p:nvPr/>
        </p:nvGrpSpPr>
        <p:grpSpPr>
          <a:xfrm>
            <a:off x="0" y="-1868721"/>
            <a:ext cx="13788599" cy="8914595"/>
            <a:chOff x="0" y="-3017953"/>
            <a:chExt cx="20589218" cy="13313314"/>
          </a:xfrm>
        </p:grpSpPr>
        <p:sp>
          <p:nvSpPr>
            <p:cNvPr id="65" name="Google Shape;65;g33913916b2e_0_3"/>
            <p:cNvSpPr/>
            <p:nvPr/>
          </p:nvSpPr>
          <p:spPr>
            <a:xfrm>
              <a:off x="0" y="-3017953"/>
              <a:ext cx="20589218" cy="13219542"/>
            </a:xfrm>
            <a:custGeom>
              <a:avLst/>
              <a:gdLst/>
              <a:ahLst/>
              <a:cxnLst/>
              <a:rect l="l" t="t" r="r" b="b"/>
              <a:pathLst>
                <a:path w="15925165" h="10287000" extrusionOk="0">
                  <a:moveTo>
                    <a:pt x="5637928" y="0"/>
                  </a:moveTo>
                  <a:lnTo>
                    <a:pt x="15924928" y="10286999"/>
                  </a:lnTo>
                  <a:lnTo>
                    <a:pt x="3262768" y="10286999"/>
                  </a:lnTo>
                  <a:lnTo>
                    <a:pt x="0" y="7024231"/>
                  </a:lnTo>
                  <a:lnTo>
                    <a:pt x="0" y="0"/>
                  </a:lnTo>
                  <a:lnTo>
                    <a:pt x="5637928" y="0"/>
                  </a:lnTo>
                  <a:close/>
                </a:path>
              </a:pathLst>
            </a:custGeom>
            <a:solidFill>
              <a:srgbClr val="F1EFE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6" name="Google Shape;66;g33913916b2e_0_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6121" y="66252"/>
              <a:ext cx="2665408" cy="1400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" name="Google Shape;67;g33913916b2e_0_3"/>
            <p:cNvSpPr/>
            <p:nvPr/>
          </p:nvSpPr>
          <p:spPr>
            <a:xfrm>
              <a:off x="11832032" y="1913357"/>
              <a:ext cx="6541883" cy="8382004"/>
            </a:xfrm>
            <a:custGeom>
              <a:avLst/>
              <a:gdLst/>
              <a:ahLst/>
              <a:cxnLst/>
              <a:rect l="l" t="t" r="r" b="b"/>
              <a:pathLst>
                <a:path w="7153275" h="7153275" extrusionOk="0">
                  <a:moveTo>
                    <a:pt x="0" y="7153183"/>
                  </a:moveTo>
                  <a:lnTo>
                    <a:pt x="7153274" y="0"/>
                  </a:lnTo>
                  <a:lnTo>
                    <a:pt x="7153274" y="3576573"/>
                  </a:lnTo>
                  <a:lnTo>
                    <a:pt x="7153274" y="7153183"/>
                  </a:lnTo>
                  <a:lnTo>
                    <a:pt x="0" y="7153183"/>
                  </a:lnTo>
                  <a:close/>
                </a:path>
              </a:pathLst>
            </a:custGeom>
            <a:solidFill>
              <a:srgbClr val="ED701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Google Shape;68;g33913916b2e_0_3"/>
          <p:cNvSpPr/>
          <p:nvPr/>
        </p:nvSpPr>
        <p:spPr>
          <a:xfrm>
            <a:off x="0" y="4650800"/>
            <a:ext cx="2148983" cy="2205323"/>
          </a:xfrm>
          <a:custGeom>
            <a:avLst/>
            <a:gdLst/>
            <a:ahLst/>
            <a:cxnLst/>
            <a:rect l="l" t="t" r="r" b="b"/>
            <a:pathLst>
              <a:path w="3219450" h="3219450" extrusionOk="0">
                <a:moveTo>
                  <a:pt x="0" y="0"/>
                </a:moveTo>
                <a:lnTo>
                  <a:pt x="3219408" y="3219449"/>
                </a:lnTo>
                <a:lnTo>
                  <a:pt x="1609712" y="3219449"/>
                </a:lnTo>
                <a:lnTo>
                  <a:pt x="0" y="3219449"/>
                </a:lnTo>
                <a:lnTo>
                  <a:pt x="0" y="0"/>
                </a:lnTo>
                <a:close/>
              </a:path>
            </a:pathLst>
          </a:custGeom>
          <a:solidFill>
            <a:srgbClr val="99B95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g33913916b2e_0_3"/>
          <p:cNvSpPr txBox="1"/>
          <p:nvPr/>
        </p:nvSpPr>
        <p:spPr>
          <a:xfrm>
            <a:off x="-439334" y="2634412"/>
            <a:ext cx="1091453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86150" marR="128107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j-lt"/>
                <a:ea typeface="Helvetica Neue"/>
                <a:cs typeface="Helvetica Neue"/>
                <a:sym typeface="Helvetica Neue"/>
              </a:rPr>
              <a:t>Points de repères sur le déplacement du modèle économique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0" name="Google Shape;70;g33913916b2e_0_3"/>
          <p:cNvSpPr txBox="1"/>
          <p:nvPr/>
        </p:nvSpPr>
        <p:spPr>
          <a:xfrm>
            <a:off x="1858017" y="6095191"/>
            <a:ext cx="50502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125" rIns="0" bIns="0" anchor="b" anchorCtr="0">
            <a:spAutoFit/>
          </a:bodyPr>
          <a:lstStyle/>
          <a:p>
            <a:pPr marL="25782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4D5976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06 mars 2025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57822" marR="0" lvl="0" indent="0" algn="ctr" defTabSz="914400" rtl="0" eaLnBrk="1" fontAlgn="auto" latinLnBrk="0" hangingPunct="1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4D5976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1" name="Google Shape;71;g33913916b2e_0_3"/>
          <p:cNvSpPr txBox="1"/>
          <p:nvPr/>
        </p:nvSpPr>
        <p:spPr>
          <a:xfrm>
            <a:off x="733684" y="4033315"/>
            <a:ext cx="70101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125" rIns="0" bIns="0" anchor="b" anchorCtr="0">
            <a:spAutoFit/>
          </a:bodyPr>
          <a:lstStyle/>
          <a:p>
            <a:pPr marL="25782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5669F6-E8F0-48AF-AFC7-D341F6042A10}"/>
              </a:ext>
            </a:extLst>
          </p:cNvPr>
          <p:cNvSpPr/>
          <p:nvPr/>
        </p:nvSpPr>
        <p:spPr>
          <a:xfrm>
            <a:off x="834701" y="3802812"/>
            <a:ext cx="8071174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67" algn="just" defTabSz="609630">
              <a:spcBef>
                <a:spcPts val="250"/>
              </a:spcBef>
            </a:pPr>
            <a:r>
              <a:rPr lang="fr-FR" sz="18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Boulanger</a:t>
            </a:r>
            <a:r>
              <a:rPr lang="fr-FR" sz="1800" i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8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Président du GT et Consultant</a:t>
            </a:r>
            <a:r>
              <a:rPr lang="fr-FR" sz="1800" i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800" i="1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Pikaïa</a:t>
            </a:r>
            <a:endParaRPr lang="fr-FR" sz="1800" i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67" algn="just" defTabSz="609630">
              <a:spcBef>
                <a:spcPts val="250"/>
              </a:spcBef>
            </a:pPr>
            <a:r>
              <a:rPr lang="fr-FR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Franck </a:t>
            </a:r>
            <a:r>
              <a:rPr lang="fr-FR" b="1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Sprecher</a:t>
            </a:r>
            <a:r>
              <a:rPr lang="fr-FR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Président du GT et Directeur Général, </a:t>
            </a:r>
            <a:r>
              <a:rPr lang="fr-FR" i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Estuaires Energies</a:t>
            </a:r>
            <a:endParaRPr lang="fr-FR" sz="1800" i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87;g33be9db08c9_2_0">
            <a:extLst>
              <a:ext uri="{FF2B5EF4-FFF2-40B4-BE49-F238E27FC236}">
                <a16:creationId xmlns:a16="http://schemas.microsoft.com/office/drawing/2014/main" id="{E45C9BED-C0D4-466B-A4D2-388CCE301F4A}"/>
              </a:ext>
            </a:extLst>
          </p:cNvPr>
          <p:cNvSpPr/>
          <p:nvPr/>
        </p:nvSpPr>
        <p:spPr>
          <a:xfrm>
            <a:off x="945454" y="3456301"/>
            <a:ext cx="1438434" cy="128613"/>
          </a:xfrm>
          <a:custGeom>
            <a:avLst/>
            <a:gdLst/>
            <a:ahLst/>
            <a:cxnLst/>
            <a:rect l="l" t="t" r="r" b="b"/>
            <a:pathLst>
              <a:path w="1079500" h="96520" extrusionOk="0">
                <a:moveTo>
                  <a:pt x="1078991" y="0"/>
                </a:moveTo>
                <a:lnTo>
                  <a:pt x="0" y="0"/>
                </a:lnTo>
                <a:lnTo>
                  <a:pt x="0" y="96011"/>
                </a:lnTo>
                <a:lnTo>
                  <a:pt x="1078991" y="96011"/>
                </a:lnTo>
                <a:lnTo>
                  <a:pt x="1078991" y="0"/>
                </a:lnTo>
                <a:close/>
              </a:path>
            </a:pathLst>
          </a:custGeom>
          <a:solidFill>
            <a:srgbClr val="C5D3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4530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492A082-A548-4760-90C3-D1C37AF9F18E}"/>
              </a:ext>
            </a:extLst>
          </p:cNvPr>
          <p:cNvSpPr txBox="1">
            <a:spLocks/>
          </p:cNvSpPr>
          <p:nvPr/>
        </p:nvSpPr>
        <p:spPr>
          <a:xfrm>
            <a:off x="633227" y="1352550"/>
            <a:ext cx="10925546" cy="4914839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304815">
              <a:defRPr>
                <a:latin typeface="+mn-lt"/>
                <a:ea typeface="+mn-ea"/>
                <a:cs typeface="+mn-cs"/>
              </a:defRPr>
            </a:lvl2pPr>
            <a:lvl3pPr marL="609630">
              <a:defRPr>
                <a:latin typeface="+mn-lt"/>
                <a:ea typeface="+mn-ea"/>
                <a:cs typeface="+mn-cs"/>
              </a:defRPr>
            </a:lvl3pPr>
            <a:lvl4pPr marL="914446">
              <a:defRPr>
                <a:latin typeface="+mn-lt"/>
                <a:ea typeface="+mn-ea"/>
                <a:cs typeface="+mn-cs"/>
              </a:defRPr>
            </a:lvl4pPr>
            <a:lvl5pPr marL="1219261">
              <a:defRPr>
                <a:latin typeface="+mn-lt"/>
                <a:ea typeface="+mn-ea"/>
                <a:cs typeface="+mn-cs"/>
              </a:defRPr>
            </a:lvl5pPr>
            <a:lvl6pPr marL="1524076">
              <a:defRPr>
                <a:latin typeface="+mn-lt"/>
                <a:ea typeface="+mn-ea"/>
                <a:cs typeface="+mn-cs"/>
              </a:defRPr>
            </a:lvl6pPr>
            <a:lvl7pPr marL="1828891">
              <a:defRPr>
                <a:latin typeface="+mn-lt"/>
                <a:ea typeface="+mn-ea"/>
                <a:cs typeface="+mn-cs"/>
              </a:defRPr>
            </a:lvl7pPr>
            <a:lvl8pPr marL="2133707">
              <a:defRPr>
                <a:latin typeface="+mn-lt"/>
                <a:ea typeface="+mn-ea"/>
                <a:cs typeface="+mn-cs"/>
              </a:defRPr>
            </a:lvl8pPr>
            <a:lvl9pPr marL="2438522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Croyance autour de la valeur : lorsqu’un </a:t>
            </a:r>
            <a:r>
              <a:rPr lang="fr-FR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salarié.e</a:t>
            </a: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fr-FR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dirigeant.e</a:t>
            </a: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présente son organisation, </a:t>
            </a:r>
            <a:r>
              <a:rPr lang="fr-FR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il.elle</a:t>
            </a: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décrit simplement son activité et son fonctionnement en mettant en avant le produit/service offert.</a:t>
            </a:r>
          </a:p>
          <a:p>
            <a:pPr marL="457200" algn="just">
              <a:lnSpc>
                <a:spcPct val="107000"/>
              </a:lnSpc>
            </a:pP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"/>
            </a:pP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Création de la valeur : 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valeur est délivrée au moment de la </a:t>
            </a:r>
            <a:r>
              <a:rPr lang="fr-FR" b="1" dirty="0">
                <a:solidFill>
                  <a:srgbClr val="ED701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transaction</a:t>
            </a: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</a:t>
            </a:r>
            <a:r>
              <a:rPr lang="fr-FR" b="1" dirty="0">
                <a:solidFill>
                  <a:srgbClr val="ED701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 créée par l’usage</a:t>
            </a: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qui est fait du service/produit sur le long terme. </a:t>
            </a:r>
          </a:p>
          <a:p>
            <a:pPr marL="914400" algn="just">
              <a:lnSpc>
                <a:spcPct val="107000"/>
              </a:lnSpc>
            </a:pP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"/>
            </a:pP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Définition de la valeur : </a:t>
            </a:r>
          </a:p>
          <a:p>
            <a:pPr lvl="0" algn="just">
              <a:lnSpc>
                <a:spcPct val="107000"/>
              </a:lnSpc>
            </a:pPr>
            <a:endParaRPr lang="fr-FR" sz="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valeur est strictement définie par la </a:t>
            </a:r>
            <a:r>
              <a:rPr lang="fr-FR" b="1" dirty="0">
                <a:solidFill>
                  <a:srgbClr val="ED701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valeur économique </a:t>
            </a: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notamment la rentabilité (ou non) évaluée par le chiffre d’affaires. La </a:t>
            </a:r>
            <a:r>
              <a:rPr lang="fr-FR" b="1" dirty="0">
                <a:solidFill>
                  <a:srgbClr val="ED701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valeur sociale </a:t>
            </a: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peut aussi être prise en compte dans cette valeur économique lorsque la création d’emplois résultant des activités est prise en considération.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valeur d’une activité économique est aussi associée à l’importance du </a:t>
            </a:r>
            <a:r>
              <a:rPr lang="fr-FR" b="1" dirty="0">
                <a:solidFill>
                  <a:srgbClr val="ED701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volume</a:t>
            </a: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résultant de la production : pas de découplage entre le volume et la valeur. Le volume est utilisé jusqu’à « épuisement », autrement dit jusqu’à ce que le produit ou le service </a:t>
            </a:r>
            <a:r>
              <a:rPr lang="fr-FR" b="1" dirty="0">
                <a:solidFill>
                  <a:srgbClr val="ED701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 soit plus utilisable par le consommateur</a:t>
            </a: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kumimoji="0" lang="fr-FR" sz="2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4815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9B75A99-E06F-488B-8F63-B0A23D8D0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112736"/>
            <a:ext cx="10925545" cy="1144564"/>
          </a:xfrm>
        </p:spPr>
        <p:txBody>
          <a:bodyPr>
            <a:normAutofit/>
          </a:bodyPr>
          <a:lstStyle/>
          <a:p>
            <a:pPr algn="just"/>
            <a:r>
              <a:rPr lang="fr-FR" sz="3200" dirty="0">
                <a:solidFill>
                  <a:srgbClr val="17375E"/>
                </a:solidFill>
              </a:rPr>
              <a:t>La valeur dans les modèles économiques linéaires</a:t>
            </a:r>
          </a:p>
        </p:txBody>
      </p:sp>
    </p:spTree>
    <p:extLst>
      <p:ext uri="{BB962C8B-B14F-4D97-AF65-F5344CB8AC3E}">
        <p14:creationId xmlns:p14="http://schemas.microsoft.com/office/powerpoint/2010/main" val="2339511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140AC0-B694-B040-33FD-FED6C8836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solidFill>
                  <a:srgbClr val="17375E"/>
                </a:solidFill>
              </a:rPr>
              <a:t>L’enjeu : « découpler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E8D050-8DA6-CD6A-F5FE-931544927FB9}"/>
              </a:ext>
            </a:extLst>
          </p:cNvPr>
          <p:cNvSpPr txBox="1">
            <a:spLocks/>
          </p:cNvSpPr>
          <p:nvPr/>
        </p:nvSpPr>
        <p:spPr>
          <a:xfrm>
            <a:off x="1056904" y="2239877"/>
            <a:ext cx="5321974" cy="4019427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304815">
              <a:defRPr>
                <a:latin typeface="+mn-lt"/>
                <a:ea typeface="+mn-ea"/>
                <a:cs typeface="+mn-cs"/>
              </a:defRPr>
            </a:lvl2pPr>
            <a:lvl3pPr marL="609630">
              <a:defRPr>
                <a:latin typeface="+mn-lt"/>
                <a:ea typeface="+mn-ea"/>
                <a:cs typeface="+mn-cs"/>
              </a:defRPr>
            </a:lvl3pPr>
            <a:lvl4pPr marL="914446">
              <a:defRPr>
                <a:latin typeface="+mn-lt"/>
                <a:ea typeface="+mn-ea"/>
                <a:cs typeface="+mn-cs"/>
              </a:defRPr>
            </a:lvl4pPr>
            <a:lvl5pPr marL="1219261">
              <a:defRPr>
                <a:latin typeface="+mn-lt"/>
                <a:ea typeface="+mn-ea"/>
                <a:cs typeface="+mn-cs"/>
              </a:defRPr>
            </a:lvl5pPr>
            <a:lvl6pPr marL="1524076">
              <a:defRPr>
                <a:latin typeface="+mn-lt"/>
                <a:ea typeface="+mn-ea"/>
                <a:cs typeface="+mn-cs"/>
              </a:defRPr>
            </a:lvl6pPr>
            <a:lvl7pPr marL="1828891">
              <a:defRPr>
                <a:latin typeface="+mn-lt"/>
                <a:ea typeface="+mn-ea"/>
                <a:cs typeface="+mn-cs"/>
              </a:defRPr>
            </a:lvl7pPr>
            <a:lvl8pPr marL="2133707">
              <a:defRPr>
                <a:latin typeface="+mn-lt"/>
                <a:ea typeface="+mn-ea"/>
                <a:cs typeface="+mn-cs"/>
              </a:defRPr>
            </a:lvl8pPr>
            <a:lvl9pPr marL="2438522">
              <a:defRPr>
                <a:latin typeface="+mn-lt"/>
                <a:ea typeface="+mn-ea"/>
                <a:cs typeface="+mn-cs"/>
              </a:defRPr>
            </a:lvl9pPr>
          </a:lstStyle>
          <a:p>
            <a:pPr marL="590565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Croissance indexée sur le volume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(d’heures, de produits…) =&gt; épuisement</a:t>
            </a:r>
          </a:p>
          <a:p>
            <a:pPr marL="590565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Standardisation des biens ou des quasi-biens =&gt; 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dégradation de la valeur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(seul le prix compte)</a:t>
            </a:r>
          </a:p>
          <a:p>
            <a:pPr marL="590565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4815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=&gt; Comment « découpler » volume et valeur ?</a:t>
            </a:r>
          </a:p>
          <a:p>
            <a:pPr marL="271462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04815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2D64984-6542-FC2F-9B57-4BB9A8177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449" y="2239877"/>
            <a:ext cx="4238351" cy="325100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26F76D4-0737-4A7D-B7B8-A774E482180D}"/>
              </a:ext>
            </a:extLst>
          </p:cNvPr>
          <p:cNvSpPr txBox="1"/>
          <p:nvPr/>
        </p:nvSpPr>
        <p:spPr>
          <a:xfrm>
            <a:off x="10665054" y="6388677"/>
            <a:ext cx="1377492" cy="342401"/>
          </a:xfrm>
          <a:prstGeom prst="rect">
            <a:avLst/>
          </a:prstGeom>
          <a:noFill/>
        </p:spPr>
        <p:txBody>
          <a:bodyPr vert="horz" wrap="none" lIns="0" tIns="156210" rIns="0" bIns="0" rtlCol="0" anchor="b">
            <a:spAutoFit/>
          </a:bodyPr>
          <a:lstStyle/>
          <a:p>
            <a:pPr marL="386715" marR="0" lvl="0" indent="0" algn="ctr" defTabSz="914400" rtl="0" eaLnBrk="1" fontAlgn="auto" latinLnBrk="0" hangingPunct="1">
              <a:lnSpc>
                <a:spcPct val="100000"/>
              </a:lnSpc>
              <a:spcBef>
                <a:spcPts val="12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-10" normalizeH="0" baseline="0" noProof="0" dirty="0">
                <a:ln>
                  <a:noFill/>
                </a:ln>
                <a:solidFill>
                  <a:srgbClr val="18295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Source : Pikaia</a:t>
            </a:r>
          </a:p>
        </p:txBody>
      </p:sp>
    </p:spTree>
    <p:extLst>
      <p:ext uri="{BB962C8B-B14F-4D97-AF65-F5344CB8AC3E}">
        <p14:creationId xmlns:p14="http://schemas.microsoft.com/office/powerpoint/2010/main" val="2389769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DD4A4D-D3E7-4DDD-8AA6-42D985252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rgbClr val="17375E"/>
                </a:solidFill>
              </a:rPr>
              <a:t>Que fait votre organisation ?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2661987D-842E-42BF-B750-E6411B7E720C}"/>
              </a:ext>
            </a:extLst>
          </p:cNvPr>
          <p:cNvSpPr/>
          <p:nvPr/>
        </p:nvSpPr>
        <p:spPr>
          <a:xfrm>
            <a:off x="3115805" y="3778768"/>
            <a:ext cx="1949632" cy="803367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Votre produit / service</a:t>
            </a:r>
          </a:p>
        </p:txBody>
      </p:sp>
      <p:pic>
        <p:nvPicPr>
          <p:cNvPr id="17" name="Image 16" descr="Une image contenant dessin, croquis, habits, art&#10;&#10;Le contenu généré par l’IA peut être incorrect.">
            <a:extLst>
              <a:ext uri="{FF2B5EF4-FFF2-40B4-BE49-F238E27FC236}">
                <a16:creationId xmlns:a16="http://schemas.microsoft.com/office/drawing/2014/main" id="{87145DE7-5271-2B29-FD25-635A61058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95" y="2511768"/>
            <a:ext cx="1416248" cy="1650730"/>
          </a:xfrm>
          <a:prstGeom prst="rect">
            <a:avLst/>
          </a:prstGeom>
        </p:spPr>
      </p:pic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853E9C36-FD6F-FB80-B029-BFE9845C55E9}"/>
              </a:ext>
            </a:extLst>
          </p:cNvPr>
          <p:cNvCxnSpPr>
            <a:cxnSpLocks/>
          </p:cNvCxnSpPr>
          <p:nvPr/>
        </p:nvCxnSpPr>
        <p:spPr>
          <a:xfrm flipH="1">
            <a:off x="3115805" y="2769506"/>
            <a:ext cx="2972132" cy="120452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B2C84BC1-1148-5A21-E64E-1F49803EC51C}"/>
              </a:ext>
            </a:extLst>
          </p:cNvPr>
          <p:cNvCxnSpPr/>
          <p:nvPr/>
        </p:nvCxnSpPr>
        <p:spPr>
          <a:xfrm flipH="1">
            <a:off x="5046290" y="2911192"/>
            <a:ext cx="1458029" cy="127447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1C3856B5-00A2-44B7-AD61-FA6E0D303CB8}"/>
              </a:ext>
            </a:extLst>
          </p:cNvPr>
          <p:cNvSpPr txBox="1"/>
          <p:nvPr/>
        </p:nvSpPr>
        <p:spPr>
          <a:xfrm>
            <a:off x="10665054" y="6388677"/>
            <a:ext cx="1377492" cy="342401"/>
          </a:xfrm>
          <a:prstGeom prst="rect">
            <a:avLst/>
          </a:prstGeom>
          <a:noFill/>
        </p:spPr>
        <p:txBody>
          <a:bodyPr vert="horz" wrap="none" lIns="0" tIns="156210" rIns="0" bIns="0" rtlCol="0" anchor="b">
            <a:spAutoFit/>
          </a:bodyPr>
          <a:lstStyle/>
          <a:p>
            <a:pPr marL="386715" marR="0" lvl="0" indent="0" algn="ctr" defTabSz="914400" rtl="0" eaLnBrk="1" fontAlgn="auto" latinLnBrk="0" hangingPunct="1">
              <a:lnSpc>
                <a:spcPct val="100000"/>
              </a:lnSpc>
              <a:spcBef>
                <a:spcPts val="12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-10" normalizeH="0" baseline="0" noProof="0" dirty="0">
                <a:ln>
                  <a:noFill/>
                </a:ln>
                <a:solidFill>
                  <a:srgbClr val="18295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Source : Pikaia</a:t>
            </a:r>
          </a:p>
        </p:txBody>
      </p:sp>
    </p:spTree>
    <p:extLst>
      <p:ext uri="{BB962C8B-B14F-4D97-AF65-F5344CB8AC3E}">
        <p14:creationId xmlns:p14="http://schemas.microsoft.com/office/powerpoint/2010/main" val="253850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253FC03-7205-4BED-9EAD-74EE78F7D5AD}"/>
              </a:ext>
            </a:extLst>
          </p:cNvPr>
          <p:cNvSpPr/>
          <p:nvPr/>
        </p:nvSpPr>
        <p:spPr>
          <a:xfrm>
            <a:off x="2197770" y="3586596"/>
            <a:ext cx="1694461" cy="1182863"/>
          </a:xfrm>
          <a:prstGeom prst="rect">
            <a:avLst/>
          </a:prstGeom>
          <a:noFill/>
          <a:ln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DD4A4D-D3E7-4DDD-8AA6-42D985252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rgbClr val="17375E"/>
                </a:solidFill>
              </a:rPr>
              <a:t>Que fait votre organisation ?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1F6EC3A-8A96-4FE7-99E0-29A088C375C5}"/>
              </a:ext>
            </a:extLst>
          </p:cNvPr>
          <p:cNvSpPr/>
          <p:nvPr/>
        </p:nvSpPr>
        <p:spPr>
          <a:xfrm>
            <a:off x="4399234" y="3127261"/>
            <a:ext cx="2145575" cy="206719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Intégration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dans une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globale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2661987D-842E-42BF-B750-E6411B7E720C}"/>
              </a:ext>
            </a:extLst>
          </p:cNvPr>
          <p:cNvSpPr/>
          <p:nvPr/>
        </p:nvSpPr>
        <p:spPr>
          <a:xfrm>
            <a:off x="3115805" y="3778768"/>
            <a:ext cx="1949632" cy="803367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Votre produit /  service</a:t>
            </a:r>
          </a:p>
        </p:txBody>
      </p:sp>
      <p:sp>
        <p:nvSpPr>
          <p:cNvPr id="6" name="Arc plein 5">
            <a:extLst>
              <a:ext uri="{FF2B5EF4-FFF2-40B4-BE49-F238E27FC236}">
                <a16:creationId xmlns:a16="http://schemas.microsoft.com/office/drawing/2014/main" id="{7BC05C1F-D8D1-4C6D-8587-9DA849D4D2B0}"/>
              </a:ext>
            </a:extLst>
          </p:cNvPr>
          <p:cNvSpPr/>
          <p:nvPr/>
        </p:nvSpPr>
        <p:spPr>
          <a:xfrm rot="5400000">
            <a:off x="4314733" y="2878657"/>
            <a:ext cx="2909753" cy="2564403"/>
          </a:xfrm>
          <a:prstGeom prst="blockArc">
            <a:avLst>
              <a:gd name="adj1" fmla="val 11205371"/>
              <a:gd name="adj2" fmla="val 21154025"/>
              <a:gd name="adj3" fmla="val 16142"/>
            </a:avLst>
          </a:prstGeom>
          <a:solidFill>
            <a:schemeClr val="accent5"/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A2BC1CAA-A45F-4069-9854-A9BA856E8D30}"/>
              </a:ext>
            </a:extLst>
          </p:cNvPr>
          <p:cNvSpPr/>
          <p:nvPr/>
        </p:nvSpPr>
        <p:spPr>
          <a:xfrm>
            <a:off x="6956287" y="3911031"/>
            <a:ext cx="2443571" cy="538843"/>
          </a:xfrm>
          <a:prstGeom prst="homePlate">
            <a:avLst/>
          </a:prstGeom>
          <a:solidFill>
            <a:schemeClr val="accent5"/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ED1ED03-DB56-4173-B86D-40B79134A674}"/>
              </a:ext>
            </a:extLst>
          </p:cNvPr>
          <p:cNvSpPr txBox="1"/>
          <p:nvPr/>
        </p:nvSpPr>
        <p:spPr>
          <a:xfrm>
            <a:off x="6632981" y="4022358"/>
            <a:ext cx="2606040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L’usage sur tout le cycle de vie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A4BDF2-295F-4A13-B830-A3103539C4F1}"/>
              </a:ext>
            </a:extLst>
          </p:cNvPr>
          <p:cNvSpPr/>
          <p:nvPr/>
        </p:nvSpPr>
        <p:spPr>
          <a:xfrm>
            <a:off x="3129274" y="5474937"/>
            <a:ext cx="29674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Responsabilité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676A2A-DD2A-48CE-8767-617AFA05C768}"/>
              </a:ext>
            </a:extLst>
          </p:cNvPr>
          <p:cNvSpPr/>
          <p:nvPr/>
        </p:nvSpPr>
        <p:spPr>
          <a:xfrm>
            <a:off x="6096001" y="5491939"/>
            <a:ext cx="29674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Valeur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1B371DF-4D36-439E-937D-7F1B369C2302}"/>
              </a:ext>
            </a:extLst>
          </p:cNvPr>
          <p:cNvSpPr txBox="1"/>
          <p:nvPr/>
        </p:nvSpPr>
        <p:spPr>
          <a:xfrm>
            <a:off x="2276616" y="4492525"/>
            <a:ext cx="153676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B50EE9C-C0D9-540E-E2B6-FF2D81E1F2D1}"/>
              </a:ext>
            </a:extLst>
          </p:cNvPr>
          <p:cNvSpPr/>
          <p:nvPr/>
        </p:nvSpPr>
        <p:spPr>
          <a:xfrm>
            <a:off x="4112708" y="6207858"/>
            <a:ext cx="384138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1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Impacts</a:t>
            </a:r>
            <a:r>
              <a:rPr kumimoji="0" lang="fr-FR" sz="2800" b="1" i="1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</a:t>
            </a:r>
            <a:r>
              <a:rPr kumimoji="0" lang="fr-FR" sz="2800" b="1" i="1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Effets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C3856B5-00A2-44B7-AD61-FA6E0D303CB8}"/>
              </a:ext>
            </a:extLst>
          </p:cNvPr>
          <p:cNvSpPr txBox="1"/>
          <p:nvPr/>
        </p:nvSpPr>
        <p:spPr>
          <a:xfrm>
            <a:off x="10665054" y="6388677"/>
            <a:ext cx="1377492" cy="342401"/>
          </a:xfrm>
          <a:prstGeom prst="rect">
            <a:avLst/>
          </a:prstGeom>
          <a:noFill/>
        </p:spPr>
        <p:txBody>
          <a:bodyPr vert="horz" wrap="none" lIns="0" tIns="156210" rIns="0" bIns="0" rtlCol="0" anchor="b">
            <a:spAutoFit/>
          </a:bodyPr>
          <a:lstStyle/>
          <a:p>
            <a:pPr marL="386715" marR="0" lvl="0" indent="0" algn="ctr" defTabSz="914400" rtl="0" eaLnBrk="1" fontAlgn="auto" latinLnBrk="0" hangingPunct="1">
              <a:lnSpc>
                <a:spcPct val="100000"/>
              </a:lnSpc>
              <a:spcBef>
                <a:spcPts val="12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-10" normalizeH="0" baseline="0" noProof="0" dirty="0">
                <a:ln>
                  <a:noFill/>
                </a:ln>
                <a:solidFill>
                  <a:srgbClr val="18295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Source : Pikaia</a:t>
            </a:r>
          </a:p>
        </p:txBody>
      </p:sp>
    </p:spTree>
    <p:extLst>
      <p:ext uri="{BB962C8B-B14F-4D97-AF65-F5344CB8AC3E}">
        <p14:creationId xmlns:p14="http://schemas.microsoft.com/office/powerpoint/2010/main" val="317706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6" grpId="0" animBg="1"/>
      <p:bldP spid="7" grpId="0" animBg="1"/>
      <p:bldP spid="9" grpId="0"/>
      <p:bldP spid="13" grpId="0"/>
      <p:bldP spid="14" grpId="0"/>
      <p:bldP spid="15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7"/>
          <p:cNvSpPr txBox="1"/>
          <p:nvPr/>
        </p:nvSpPr>
        <p:spPr>
          <a:xfrm>
            <a:off x="4178095" y="1902817"/>
            <a:ext cx="387474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Ce qui est réellement activé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(une valeur est toujours « située »)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523" name="Google Shape;523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3893" y="2941677"/>
            <a:ext cx="1303147" cy="821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35086" y="4093911"/>
            <a:ext cx="3087261" cy="1868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37" descr="Une image contenant camion, transport, route, voiture&#10;&#10;Description générée automatiquement"/>
          <p:cNvPicPr preferRelativeResize="0"/>
          <p:nvPr/>
        </p:nvPicPr>
        <p:blipFill rotWithShape="1">
          <a:blip r:embed="rId5">
            <a:alphaModFix/>
          </a:blip>
          <a:srcRect b="11238"/>
          <a:stretch/>
        </p:blipFill>
        <p:spPr>
          <a:xfrm>
            <a:off x="6494136" y="4158783"/>
            <a:ext cx="2578611" cy="173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37"/>
          <p:cNvSpPr/>
          <p:nvPr/>
        </p:nvSpPr>
        <p:spPr>
          <a:xfrm rot="5400000">
            <a:off x="6970670" y="3374764"/>
            <a:ext cx="558437" cy="4114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 w="12700" cap="flat" cmpd="sng">
            <a:solidFill>
              <a:srgbClr val="51769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37"/>
          <p:cNvSpPr/>
          <p:nvPr/>
        </p:nvSpPr>
        <p:spPr>
          <a:xfrm rot="-5400000" flipH="1">
            <a:off x="4743448" y="3374764"/>
            <a:ext cx="558437" cy="4114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 w="12700" cap="flat" cmpd="sng">
            <a:solidFill>
              <a:srgbClr val="51769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845C7A8-0D7C-46DF-B522-481D3F0B2BC5}"/>
              </a:ext>
            </a:extLst>
          </p:cNvPr>
          <p:cNvSpPr txBox="1"/>
          <p:nvPr/>
        </p:nvSpPr>
        <p:spPr>
          <a:xfrm>
            <a:off x="10665054" y="6388677"/>
            <a:ext cx="1377492" cy="342401"/>
          </a:xfrm>
          <a:prstGeom prst="rect">
            <a:avLst/>
          </a:prstGeom>
          <a:noFill/>
        </p:spPr>
        <p:txBody>
          <a:bodyPr vert="horz" wrap="none" lIns="0" tIns="156210" rIns="0" bIns="0" rtlCol="0" anchor="b">
            <a:spAutoFit/>
          </a:bodyPr>
          <a:lstStyle/>
          <a:p>
            <a:pPr marL="386715" marR="0" lvl="0" indent="0" algn="ctr" defTabSz="914400" rtl="0" eaLnBrk="1" fontAlgn="auto" latinLnBrk="0" hangingPunct="1">
              <a:lnSpc>
                <a:spcPct val="100000"/>
              </a:lnSpc>
              <a:spcBef>
                <a:spcPts val="12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-10" normalizeH="0" baseline="0" noProof="0" dirty="0">
                <a:ln>
                  <a:noFill/>
                </a:ln>
                <a:solidFill>
                  <a:srgbClr val="18295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Source : Pikaia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BAF1E2C0-9EB5-43FC-8FD9-36827174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69" y="338609"/>
            <a:ext cx="7049958" cy="492443"/>
          </a:xfrm>
        </p:spPr>
        <p:txBody>
          <a:bodyPr/>
          <a:lstStyle/>
          <a:p>
            <a:r>
              <a:rPr lang="fr-FR" sz="3200" dirty="0">
                <a:solidFill>
                  <a:srgbClr val="17375E"/>
                </a:solidFill>
              </a:rPr>
              <a:t>La réalité de la valeur</a:t>
            </a:r>
          </a:p>
        </p:txBody>
      </p:sp>
    </p:spTree>
    <p:extLst>
      <p:ext uri="{BB962C8B-B14F-4D97-AF65-F5344CB8AC3E}">
        <p14:creationId xmlns:p14="http://schemas.microsoft.com/office/powerpoint/2010/main" val="589719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FB69EA-6559-61C2-A77C-D033D1179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69" y="338609"/>
            <a:ext cx="7049958" cy="492443"/>
          </a:xfrm>
        </p:spPr>
        <p:txBody>
          <a:bodyPr/>
          <a:lstStyle/>
          <a:p>
            <a:r>
              <a:rPr lang="fr-FR" sz="3200" dirty="0">
                <a:solidFill>
                  <a:srgbClr val="17375E"/>
                </a:solidFill>
              </a:rPr>
              <a:t>Vers la valeur… durable !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95B89D11-CF53-A3FA-762B-9F6D5C894E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6025"/>
          <a:stretch/>
        </p:blipFill>
        <p:spPr>
          <a:xfrm>
            <a:off x="471758" y="2031320"/>
            <a:ext cx="10515600" cy="355735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A937611-3AFF-410B-BEA7-C0CD52399FE2}"/>
              </a:ext>
            </a:extLst>
          </p:cNvPr>
          <p:cNvSpPr txBox="1"/>
          <p:nvPr/>
        </p:nvSpPr>
        <p:spPr>
          <a:xfrm>
            <a:off x="10665054" y="6388677"/>
            <a:ext cx="1377492" cy="342401"/>
          </a:xfrm>
          <a:prstGeom prst="rect">
            <a:avLst/>
          </a:prstGeom>
          <a:noFill/>
        </p:spPr>
        <p:txBody>
          <a:bodyPr vert="horz" wrap="none" lIns="0" tIns="156210" rIns="0" bIns="0" rtlCol="0" anchor="b">
            <a:spAutoFit/>
          </a:bodyPr>
          <a:lstStyle/>
          <a:p>
            <a:pPr marL="386715" marR="0" lvl="0" indent="0" algn="ctr" defTabSz="914400" rtl="0" eaLnBrk="1" fontAlgn="auto" latinLnBrk="0" hangingPunct="1">
              <a:lnSpc>
                <a:spcPct val="100000"/>
              </a:lnSpc>
              <a:spcBef>
                <a:spcPts val="12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-10" normalizeH="0" baseline="0" noProof="0" dirty="0">
                <a:ln>
                  <a:noFill/>
                </a:ln>
                <a:solidFill>
                  <a:srgbClr val="18295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Source : Pikaia</a:t>
            </a:r>
          </a:p>
        </p:txBody>
      </p:sp>
    </p:spTree>
    <p:extLst>
      <p:ext uri="{BB962C8B-B14F-4D97-AF65-F5344CB8AC3E}">
        <p14:creationId xmlns:p14="http://schemas.microsoft.com/office/powerpoint/2010/main" val="37040623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DC6C9A55-84A8-6C42-5C64-B7B63072D2EC}"/>
              </a:ext>
            </a:extLst>
          </p:cNvPr>
          <p:cNvSpPr/>
          <p:nvPr/>
        </p:nvSpPr>
        <p:spPr>
          <a:xfrm>
            <a:off x="5323152" y="1836938"/>
            <a:ext cx="2560320" cy="410422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2E23CF5-9D18-0C1E-6400-953D1A57F623}"/>
              </a:ext>
            </a:extLst>
          </p:cNvPr>
          <p:cNvSpPr/>
          <p:nvPr/>
        </p:nvSpPr>
        <p:spPr>
          <a:xfrm>
            <a:off x="5451483" y="2564899"/>
            <a:ext cx="2321815" cy="3278316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8603BE3-D4D7-420E-3CD6-999396D3D218}"/>
              </a:ext>
            </a:extLst>
          </p:cNvPr>
          <p:cNvSpPr/>
          <p:nvPr/>
        </p:nvSpPr>
        <p:spPr>
          <a:xfrm>
            <a:off x="5620337" y="3555606"/>
            <a:ext cx="1965950" cy="2199260"/>
          </a:xfrm>
          <a:prstGeom prst="ellipse">
            <a:avLst/>
          </a:prstGeom>
          <a:solidFill>
            <a:srgbClr val="9FE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4A1E41A-19A1-04D5-F289-B4329ADD9BAF}"/>
              </a:ext>
            </a:extLst>
          </p:cNvPr>
          <p:cNvSpPr/>
          <p:nvPr/>
        </p:nvSpPr>
        <p:spPr>
          <a:xfrm>
            <a:off x="5736060" y="3884218"/>
            <a:ext cx="1734503" cy="1870648"/>
          </a:xfrm>
          <a:prstGeom prst="ellipse">
            <a:avLst/>
          </a:prstGeom>
          <a:solidFill>
            <a:srgbClr val="3FC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 offre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3B2C98A-F422-FD5B-63DA-D1CD26150454}"/>
              </a:ext>
            </a:extLst>
          </p:cNvPr>
          <p:cNvSpPr txBox="1"/>
          <p:nvPr/>
        </p:nvSpPr>
        <p:spPr>
          <a:xfrm>
            <a:off x="2054430" y="4825080"/>
            <a:ext cx="3305848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Quelle offre ?</a:t>
            </a:r>
            <a:br>
              <a:rPr kumimoji="0" lang="fr-FR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(supports commerciaux, factures…)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B7C962F-BB88-1A17-B698-D47A55CDCCF4}"/>
              </a:ext>
            </a:extLst>
          </p:cNvPr>
          <p:cNvSpPr/>
          <p:nvPr/>
        </p:nvSpPr>
        <p:spPr>
          <a:xfrm>
            <a:off x="5852541" y="4298922"/>
            <a:ext cx="1501541" cy="145594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Activité</a:t>
            </a:r>
            <a:endParaRPr kumimoji="0" lang="fr-FR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 : courbe vers le haut 10">
            <a:extLst>
              <a:ext uri="{FF2B5EF4-FFF2-40B4-BE49-F238E27FC236}">
                <a16:creationId xmlns:a16="http://schemas.microsoft.com/office/drawing/2014/main" id="{86B29CC2-B1A0-92B0-563D-283A2AF7A005}"/>
              </a:ext>
            </a:extLst>
          </p:cNvPr>
          <p:cNvSpPr/>
          <p:nvPr/>
        </p:nvSpPr>
        <p:spPr>
          <a:xfrm rot="17114174">
            <a:off x="7189099" y="4579545"/>
            <a:ext cx="354395" cy="1513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lèche : courbe vers le haut 11">
            <a:extLst>
              <a:ext uri="{FF2B5EF4-FFF2-40B4-BE49-F238E27FC236}">
                <a16:creationId xmlns:a16="http://schemas.microsoft.com/office/drawing/2014/main" id="{585E574E-8E92-72B7-FEC0-3B1676A50459}"/>
              </a:ext>
            </a:extLst>
          </p:cNvPr>
          <p:cNvSpPr/>
          <p:nvPr/>
        </p:nvSpPr>
        <p:spPr>
          <a:xfrm rot="17114174">
            <a:off x="7252490" y="4209303"/>
            <a:ext cx="354395" cy="1513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82993B8-653E-561A-FAC3-7ECC53029831}"/>
              </a:ext>
            </a:extLst>
          </p:cNvPr>
          <p:cNvSpPr txBox="1"/>
          <p:nvPr/>
        </p:nvSpPr>
        <p:spPr>
          <a:xfrm>
            <a:off x="7467054" y="4516736"/>
            <a:ext cx="1481381" cy="30008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63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quoi ça sert ?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5A666E85-4C67-2AF4-D570-66C4A5143E3F}"/>
              </a:ext>
            </a:extLst>
          </p:cNvPr>
          <p:cNvCxnSpPr>
            <a:cxnSpLocks/>
          </p:cNvCxnSpPr>
          <p:nvPr/>
        </p:nvCxnSpPr>
        <p:spPr>
          <a:xfrm flipH="1">
            <a:off x="5073733" y="5092617"/>
            <a:ext cx="9437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B6979403-825E-1850-F21D-302B3C45056D}"/>
              </a:ext>
            </a:extLst>
          </p:cNvPr>
          <p:cNvSpPr txBox="1"/>
          <p:nvPr/>
        </p:nvSpPr>
        <p:spPr>
          <a:xfrm>
            <a:off x="7419783" y="3950951"/>
            <a:ext cx="1479452" cy="30008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63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quoi ça sert ?</a:t>
            </a:r>
          </a:p>
        </p:txBody>
      </p:sp>
      <p:sp>
        <p:nvSpPr>
          <p:cNvPr id="16" name="Flèche : haut 15">
            <a:extLst>
              <a:ext uri="{FF2B5EF4-FFF2-40B4-BE49-F238E27FC236}">
                <a16:creationId xmlns:a16="http://schemas.microsoft.com/office/drawing/2014/main" id="{6B6AFF6D-CB8B-ACA7-E76A-1763DD51E73B}"/>
              </a:ext>
            </a:extLst>
          </p:cNvPr>
          <p:cNvSpPr/>
          <p:nvPr/>
        </p:nvSpPr>
        <p:spPr>
          <a:xfrm>
            <a:off x="6507059" y="3325173"/>
            <a:ext cx="192506" cy="296335"/>
          </a:xfrm>
          <a:prstGeom prst="up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lèche : haut 16">
            <a:extLst>
              <a:ext uri="{FF2B5EF4-FFF2-40B4-BE49-F238E27FC236}">
                <a16:creationId xmlns:a16="http://schemas.microsoft.com/office/drawing/2014/main" id="{E58AD9AB-C058-4D21-528C-A927815DB778}"/>
              </a:ext>
            </a:extLst>
          </p:cNvPr>
          <p:cNvSpPr/>
          <p:nvPr/>
        </p:nvSpPr>
        <p:spPr>
          <a:xfrm>
            <a:off x="6507059" y="2419015"/>
            <a:ext cx="192506" cy="407326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A895160-61EA-CC07-D2CE-BF2C2D001695}"/>
              </a:ext>
            </a:extLst>
          </p:cNvPr>
          <p:cNvSpPr txBox="1"/>
          <p:nvPr/>
        </p:nvSpPr>
        <p:spPr>
          <a:xfrm>
            <a:off x="6692598" y="3438914"/>
            <a:ext cx="1686419" cy="30008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63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 quoi ça sert ?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2BAA8B0-FDFE-022C-A858-F6DF1B3074A3}"/>
              </a:ext>
            </a:extLst>
          </p:cNvPr>
          <p:cNvSpPr txBox="1"/>
          <p:nvPr/>
        </p:nvSpPr>
        <p:spPr>
          <a:xfrm>
            <a:off x="6687242" y="2504358"/>
            <a:ext cx="1609139" cy="30008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63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 quoi ça sert ?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8B40050-1EE4-3656-5B1E-99CF34D1FFFE}"/>
              </a:ext>
            </a:extLst>
          </p:cNvPr>
          <p:cNvSpPr txBox="1"/>
          <p:nvPr/>
        </p:nvSpPr>
        <p:spPr>
          <a:xfrm>
            <a:off x="6041381" y="2725616"/>
            <a:ext cx="1205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Besoins humains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D21237E-F9E2-35A5-8C16-1F9FA0987BF5}"/>
              </a:ext>
            </a:extLst>
          </p:cNvPr>
          <p:cNvSpPr txBox="1"/>
          <p:nvPr/>
        </p:nvSpPr>
        <p:spPr>
          <a:xfrm>
            <a:off x="5935287" y="2001122"/>
            <a:ext cx="13360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Biosphère</a:t>
            </a:r>
            <a:endParaRPr kumimoji="0" lang="fr-FR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E82331-5326-E54D-AD48-FC64DD678425}"/>
              </a:ext>
            </a:extLst>
          </p:cNvPr>
          <p:cNvSpPr/>
          <p:nvPr/>
        </p:nvSpPr>
        <p:spPr>
          <a:xfrm>
            <a:off x="5974249" y="4058169"/>
            <a:ext cx="1263513" cy="917133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38" normalizeH="0" baseline="0" noProof="0" dirty="0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Effets intentionnels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5166245-091B-6D4D-BD26-7C128754659F}"/>
              </a:ext>
            </a:extLst>
          </p:cNvPr>
          <p:cNvSpPr/>
          <p:nvPr/>
        </p:nvSpPr>
        <p:spPr>
          <a:xfrm>
            <a:off x="5871791" y="3752006"/>
            <a:ext cx="1460572" cy="917133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38" normalizeH="0" baseline="0" noProof="0" dirty="0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Finalité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06A0850D-928C-0EF8-092A-D42F7548E19E}"/>
              </a:ext>
            </a:extLst>
          </p:cNvPr>
          <p:cNvSpPr txBox="1"/>
          <p:nvPr/>
        </p:nvSpPr>
        <p:spPr>
          <a:xfrm>
            <a:off x="2054430" y="4248302"/>
            <a:ext cx="3083142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Quelle proposition de valeur ?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(stratégie marketing) </a:t>
            </a:r>
            <a:endParaRPr kumimoji="0" lang="fr-FR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60311579-5E08-4F20-3D90-9ECF1E53C315}"/>
              </a:ext>
            </a:extLst>
          </p:cNvPr>
          <p:cNvCxnSpPr>
            <a:cxnSpLocks/>
          </p:cNvCxnSpPr>
          <p:nvPr/>
        </p:nvCxnSpPr>
        <p:spPr>
          <a:xfrm flipH="1">
            <a:off x="4907259" y="4480713"/>
            <a:ext cx="9437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54FBF8F4-E830-0C63-369B-931C4A344960}"/>
              </a:ext>
            </a:extLst>
          </p:cNvPr>
          <p:cNvSpPr txBox="1"/>
          <p:nvPr/>
        </p:nvSpPr>
        <p:spPr>
          <a:xfrm>
            <a:off x="2054430" y="3666252"/>
            <a:ext cx="27227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marR="0" lvl="0" indent="-21431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Quelle raison d’être ou mission ?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(stratégie entreprise)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E350C556-795D-C165-63AE-34326BC57E6F}"/>
              </a:ext>
            </a:extLst>
          </p:cNvPr>
          <p:cNvCxnSpPr>
            <a:cxnSpLocks/>
          </p:cNvCxnSpPr>
          <p:nvPr/>
        </p:nvCxnSpPr>
        <p:spPr>
          <a:xfrm flipH="1" flipV="1">
            <a:off x="4827607" y="3895985"/>
            <a:ext cx="1107680" cy="25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Flèche : double flèche horizontale 31">
            <a:extLst>
              <a:ext uri="{FF2B5EF4-FFF2-40B4-BE49-F238E27FC236}">
                <a16:creationId xmlns:a16="http://schemas.microsoft.com/office/drawing/2014/main" id="{048E5E84-A656-D6A5-39B8-6DEF3C85D98C}"/>
              </a:ext>
            </a:extLst>
          </p:cNvPr>
          <p:cNvSpPr/>
          <p:nvPr/>
        </p:nvSpPr>
        <p:spPr>
          <a:xfrm rot="16200000">
            <a:off x="7478115" y="3550807"/>
            <a:ext cx="4126437" cy="45837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Comment aligner 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F63D4B3-C51E-E16E-40EE-69536A1ED92B}"/>
              </a:ext>
            </a:extLst>
          </p:cNvPr>
          <p:cNvSpPr/>
          <p:nvPr/>
        </p:nvSpPr>
        <p:spPr>
          <a:xfrm>
            <a:off x="6038382" y="4695763"/>
            <a:ext cx="1176093" cy="917133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38" normalizeH="0" baseline="0" noProof="0" dirty="0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Gammes</a:t>
            </a:r>
            <a:br>
              <a:rPr kumimoji="0" lang="fr-FR" sz="1500" b="1" i="0" u="none" strike="noStrike" kern="1200" cap="none" spc="38" normalizeH="0" baseline="0" noProof="0" dirty="0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fr-FR" sz="1500" b="1" i="0" u="none" strike="noStrike" kern="1200" cap="none" spc="38" normalizeH="0" baseline="0" noProof="0" dirty="0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Offre</a:t>
            </a:r>
          </a:p>
        </p:txBody>
      </p:sp>
      <p:sp>
        <p:nvSpPr>
          <p:cNvPr id="34" name="Google Shape;572;p40">
            <a:extLst>
              <a:ext uri="{FF2B5EF4-FFF2-40B4-BE49-F238E27FC236}">
                <a16:creationId xmlns:a16="http://schemas.microsoft.com/office/drawing/2014/main" id="{1A7E72E0-3F1C-60C2-6131-EE7A31477BB7}"/>
              </a:ext>
            </a:extLst>
          </p:cNvPr>
          <p:cNvSpPr txBox="1"/>
          <p:nvPr/>
        </p:nvSpPr>
        <p:spPr>
          <a:xfrm>
            <a:off x="537412" y="257508"/>
            <a:ext cx="10068984" cy="65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fr" sz="3200" b="1" i="0" u="none" strike="noStrike" kern="1200" cap="none" spc="0" normalizeH="0" baseline="0" noProof="0" dirty="0">
                <a:ln>
                  <a:noFill/>
                </a:ln>
                <a:solidFill>
                  <a:srgbClr val="182953"/>
                </a:solidFill>
                <a:effectLst/>
                <a:uLnTx/>
                <a:uFillTx/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Les étages de la stratégie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rgbClr val="18295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EFA59B77-0E2A-428E-A907-9429AB8BD865}"/>
              </a:ext>
            </a:extLst>
          </p:cNvPr>
          <p:cNvSpPr txBox="1"/>
          <p:nvPr/>
        </p:nvSpPr>
        <p:spPr>
          <a:xfrm>
            <a:off x="10665054" y="6388677"/>
            <a:ext cx="1377492" cy="342401"/>
          </a:xfrm>
          <a:prstGeom prst="rect">
            <a:avLst/>
          </a:prstGeom>
          <a:noFill/>
        </p:spPr>
        <p:txBody>
          <a:bodyPr vert="horz" wrap="none" lIns="0" tIns="156210" rIns="0" bIns="0" rtlCol="0" anchor="b">
            <a:spAutoFit/>
          </a:bodyPr>
          <a:lstStyle/>
          <a:p>
            <a:pPr marL="386715" marR="0" lvl="0" indent="0" algn="ctr" defTabSz="914400" rtl="0" eaLnBrk="1" fontAlgn="auto" latinLnBrk="0" hangingPunct="1">
              <a:lnSpc>
                <a:spcPct val="100000"/>
              </a:lnSpc>
              <a:spcBef>
                <a:spcPts val="12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-10" normalizeH="0" baseline="0" noProof="0" dirty="0">
                <a:ln>
                  <a:noFill/>
                </a:ln>
                <a:solidFill>
                  <a:srgbClr val="18295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Source : Pikaia</a:t>
            </a:r>
          </a:p>
        </p:txBody>
      </p:sp>
    </p:spTree>
    <p:extLst>
      <p:ext uri="{BB962C8B-B14F-4D97-AF65-F5344CB8AC3E}">
        <p14:creationId xmlns:p14="http://schemas.microsoft.com/office/powerpoint/2010/main" val="20198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8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71BB5138-5703-4CA0-BAAF-BC24F35FF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072" y="263111"/>
            <a:ext cx="5301300" cy="1934974"/>
          </a:xfrm>
          <a:prstGeom prst="rect">
            <a:avLst/>
          </a:prstGeom>
        </p:spPr>
      </p:pic>
      <p:pic>
        <p:nvPicPr>
          <p:cNvPr id="22" name="object 3">
            <a:extLst>
              <a:ext uri="{FF2B5EF4-FFF2-40B4-BE49-F238E27FC236}">
                <a16:creationId xmlns:a16="http://schemas.microsoft.com/office/drawing/2014/main" id="{C9E04558-2DAE-405C-9F15-786976113D7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0790" y="5783581"/>
            <a:ext cx="1631949" cy="863599"/>
          </a:xfrm>
          <a:prstGeom prst="rect">
            <a:avLst/>
          </a:prstGeom>
        </p:spPr>
      </p:pic>
      <p:sp>
        <p:nvSpPr>
          <p:cNvPr id="24" name="object 8">
            <a:extLst>
              <a:ext uri="{FF2B5EF4-FFF2-40B4-BE49-F238E27FC236}">
                <a16:creationId xmlns:a16="http://schemas.microsoft.com/office/drawing/2014/main" id="{1CE4E815-A5D8-49E7-9147-B7A796A8AE12}"/>
              </a:ext>
            </a:extLst>
          </p:cNvPr>
          <p:cNvSpPr txBox="1"/>
          <p:nvPr/>
        </p:nvSpPr>
        <p:spPr>
          <a:xfrm>
            <a:off x="10022283" y="3111496"/>
            <a:ext cx="1837179" cy="2448105"/>
          </a:xfrm>
          <a:prstGeom prst="rect">
            <a:avLst/>
          </a:prstGeom>
          <a:solidFill>
            <a:srgbClr val="F4F4F4"/>
          </a:solidFill>
        </p:spPr>
        <p:txBody>
          <a:bodyPr vert="horz" wrap="square" lIns="0" tIns="0" rIns="0" bIns="0" rtlCol="0">
            <a:noAutofit/>
          </a:bodyPr>
          <a:lstStyle/>
          <a:p>
            <a:pPr algn="ctr" defTabSz="609630">
              <a:spcBef>
                <a:spcPts val="30"/>
              </a:spcBef>
            </a:pPr>
            <a:endParaRPr lang="fr-FR" sz="1600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09630">
              <a:spcBef>
                <a:spcPts val="30"/>
              </a:spcBef>
            </a:pPr>
            <a:endParaRPr lang="fr-FR" sz="1667" b="1" dirty="0">
              <a:solidFill>
                <a:srgbClr val="1829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09630">
              <a:spcBef>
                <a:spcPts val="30"/>
              </a:spcBef>
            </a:pPr>
            <a:endParaRPr lang="fr-FR" sz="1667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09630">
              <a:spcBef>
                <a:spcPts val="30"/>
              </a:spcBef>
            </a:pPr>
            <a:endParaRPr lang="fr-FR" sz="1200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271D3987-E758-4F9F-8555-E1B1960392A1}"/>
              </a:ext>
            </a:extLst>
          </p:cNvPr>
          <p:cNvGrpSpPr/>
          <p:nvPr/>
        </p:nvGrpSpPr>
        <p:grpSpPr>
          <a:xfrm>
            <a:off x="393342" y="2440388"/>
            <a:ext cx="11456730" cy="3120329"/>
            <a:chOff x="423724" y="2090109"/>
            <a:chExt cx="9705990" cy="3120329"/>
          </a:xfrm>
        </p:grpSpPr>
        <p:sp>
          <p:nvSpPr>
            <p:cNvPr id="31" name="object 4">
              <a:extLst>
                <a:ext uri="{FF2B5EF4-FFF2-40B4-BE49-F238E27FC236}">
                  <a16:creationId xmlns:a16="http://schemas.microsoft.com/office/drawing/2014/main" id="{80E67609-4824-4873-805A-2DB7986FA127}"/>
                </a:ext>
              </a:extLst>
            </p:cNvPr>
            <p:cNvSpPr txBox="1"/>
            <p:nvPr/>
          </p:nvSpPr>
          <p:spPr>
            <a:xfrm>
              <a:off x="5300224" y="2099099"/>
              <a:ext cx="1556434" cy="689093"/>
            </a:xfrm>
            <a:prstGeom prst="rect">
              <a:avLst/>
            </a:prstGeom>
            <a:solidFill>
              <a:srgbClr val="99B950"/>
            </a:solidFill>
          </p:spPr>
          <p:txBody>
            <a:bodyPr vert="horz" wrap="square" lIns="0" tIns="104563" rIns="0" bIns="0" rtlCol="0" anchor="ctr">
              <a:noAutofit/>
            </a:bodyPr>
            <a:lstStyle/>
            <a:p>
              <a:pPr algn="ctr" defTabSz="609630"/>
              <a:r>
                <a:rPr lang="fr-FR" sz="1867" b="1" dirty="0">
                  <a:solidFill>
                    <a:srgbClr val="1829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Séance 5</a:t>
              </a:r>
              <a:endParaRPr sz="18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bject 8">
              <a:extLst>
                <a:ext uri="{FF2B5EF4-FFF2-40B4-BE49-F238E27FC236}">
                  <a16:creationId xmlns:a16="http://schemas.microsoft.com/office/drawing/2014/main" id="{20708BB6-D8FE-490D-BE8E-E5D35E262D62}"/>
                </a:ext>
              </a:extLst>
            </p:cNvPr>
            <p:cNvSpPr txBox="1"/>
            <p:nvPr/>
          </p:nvSpPr>
          <p:spPr>
            <a:xfrm>
              <a:off x="2065268" y="2836565"/>
              <a:ext cx="1524936" cy="2373324"/>
            </a:xfrm>
            <a:prstGeom prst="rect">
              <a:avLst/>
            </a:prstGeom>
            <a:solidFill>
              <a:srgbClr val="F4F4F4"/>
            </a:solidFill>
          </p:spPr>
          <p:txBody>
            <a:bodyPr vert="horz" wrap="square" lIns="0" tIns="0" rIns="0" bIns="0" rtlCol="0">
              <a:noAutofit/>
            </a:bodyPr>
            <a:lstStyle/>
            <a:p>
              <a:pPr algn="ctr" defTabSz="609630">
                <a:spcBef>
                  <a:spcPts val="30"/>
                </a:spcBef>
              </a:pPr>
              <a:endParaRPr lang="fr-FR" sz="16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09630">
                <a:spcBef>
                  <a:spcPts val="30"/>
                </a:spcBef>
              </a:pPr>
              <a:r>
                <a:rPr lang="fr-FR" dirty="0">
                  <a:solidFill>
                    <a:srgbClr val="1F497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Repenser la valeur : nouvelles pratiques d’achat</a:t>
              </a:r>
            </a:p>
            <a:p>
              <a:pPr algn="ctr" defTabSz="609630">
                <a:spcBef>
                  <a:spcPts val="30"/>
                </a:spcBef>
              </a:pPr>
              <a:endParaRPr lang="fr-FR" sz="14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bject 4">
              <a:extLst>
                <a:ext uri="{FF2B5EF4-FFF2-40B4-BE49-F238E27FC236}">
                  <a16:creationId xmlns:a16="http://schemas.microsoft.com/office/drawing/2014/main" id="{39B7F437-3347-4D3B-8071-E011DEE9DAED}"/>
                </a:ext>
              </a:extLst>
            </p:cNvPr>
            <p:cNvSpPr txBox="1"/>
            <p:nvPr/>
          </p:nvSpPr>
          <p:spPr>
            <a:xfrm>
              <a:off x="2050355" y="2099099"/>
              <a:ext cx="1556434" cy="680101"/>
            </a:xfrm>
            <a:prstGeom prst="rect">
              <a:avLst/>
            </a:prstGeom>
            <a:solidFill>
              <a:srgbClr val="99B950"/>
            </a:solidFill>
          </p:spPr>
          <p:txBody>
            <a:bodyPr vert="horz" wrap="square" lIns="0" tIns="104563" rIns="0" bIns="0" rtlCol="0" anchor="ctr">
              <a:noAutofit/>
            </a:bodyPr>
            <a:lstStyle/>
            <a:p>
              <a:pPr algn="ctr" defTabSz="609630"/>
              <a:r>
                <a:rPr lang="fr-FR" sz="1867" b="1" dirty="0">
                  <a:solidFill>
                    <a:srgbClr val="1829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Séances </a:t>
              </a:r>
            </a:p>
            <a:p>
              <a:pPr algn="ctr" defTabSz="609630"/>
              <a:r>
                <a:rPr lang="fr-FR" sz="1867" b="1" dirty="0">
                  <a:solidFill>
                    <a:srgbClr val="1829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et 3</a:t>
              </a:r>
              <a:endParaRPr sz="18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bject 8">
              <a:extLst>
                <a:ext uri="{FF2B5EF4-FFF2-40B4-BE49-F238E27FC236}">
                  <a16:creationId xmlns:a16="http://schemas.microsoft.com/office/drawing/2014/main" id="{9DCC4E44-DDC3-4904-95DA-CB87ED619A00}"/>
                </a:ext>
              </a:extLst>
            </p:cNvPr>
            <p:cNvSpPr txBox="1"/>
            <p:nvPr/>
          </p:nvSpPr>
          <p:spPr>
            <a:xfrm>
              <a:off x="3695174" y="2779200"/>
              <a:ext cx="1524936" cy="2430123"/>
            </a:xfrm>
            <a:prstGeom prst="rect">
              <a:avLst/>
            </a:prstGeom>
            <a:solidFill>
              <a:srgbClr val="F4F4F4"/>
            </a:solidFill>
          </p:spPr>
          <p:txBody>
            <a:bodyPr vert="horz" wrap="square" lIns="0" tIns="0" rIns="0" bIns="0" rtlCol="0">
              <a:noAutofit/>
            </a:bodyPr>
            <a:lstStyle/>
            <a:p>
              <a:pPr algn="ctr" defTabSz="609630">
                <a:spcBef>
                  <a:spcPts val="30"/>
                </a:spcBef>
              </a:pPr>
              <a:endParaRPr lang="fr-FR" sz="1667" dirty="0">
                <a:solidFill>
                  <a:srgbClr val="1D1C1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09630">
                <a:spcBef>
                  <a:spcPts val="30"/>
                </a:spcBef>
              </a:pPr>
              <a:r>
                <a:rPr lang="fr-FR" dirty="0">
                  <a:solidFill>
                    <a:srgbClr val="1F497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Repenser sa proposition de valeur et redéfinir son offre</a:t>
              </a:r>
            </a:p>
            <a:p>
              <a:pPr algn="ctr" defTabSz="609630">
                <a:spcBef>
                  <a:spcPts val="30"/>
                </a:spcBef>
              </a:pPr>
              <a:endParaRPr lang="fr-FR" sz="12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09630">
                <a:spcBef>
                  <a:spcPts val="30"/>
                </a:spcBef>
              </a:pPr>
              <a:endParaRPr lang="fr-FR" sz="12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object 4">
              <a:extLst>
                <a:ext uri="{FF2B5EF4-FFF2-40B4-BE49-F238E27FC236}">
                  <a16:creationId xmlns:a16="http://schemas.microsoft.com/office/drawing/2014/main" id="{AEAEFB97-3B48-494A-8123-5732C61B27C0}"/>
                </a:ext>
              </a:extLst>
            </p:cNvPr>
            <p:cNvSpPr txBox="1"/>
            <p:nvPr/>
          </p:nvSpPr>
          <p:spPr>
            <a:xfrm>
              <a:off x="3692511" y="2095474"/>
              <a:ext cx="1556434" cy="681404"/>
            </a:xfrm>
            <a:prstGeom prst="rect">
              <a:avLst/>
            </a:prstGeom>
            <a:solidFill>
              <a:srgbClr val="99B950"/>
            </a:solidFill>
          </p:spPr>
          <p:txBody>
            <a:bodyPr vert="horz" wrap="square" lIns="0" tIns="104563" rIns="0" bIns="0" rtlCol="0" anchor="ctr">
              <a:noAutofit/>
            </a:bodyPr>
            <a:lstStyle/>
            <a:p>
              <a:pPr algn="ctr" defTabSz="609630"/>
              <a:r>
                <a:rPr lang="fr-FR" sz="1867" b="1" dirty="0">
                  <a:solidFill>
                    <a:srgbClr val="1829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Séance 4</a:t>
              </a:r>
              <a:endParaRPr sz="18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object 8">
              <a:extLst>
                <a:ext uri="{FF2B5EF4-FFF2-40B4-BE49-F238E27FC236}">
                  <a16:creationId xmlns:a16="http://schemas.microsoft.com/office/drawing/2014/main" id="{F37A5FA5-0633-4929-AD24-59D0A565E557}"/>
                </a:ext>
              </a:extLst>
            </p:cNvPr>
            <p:cNvSpPr txBox="1"/>
            <p:nvPr/>
          </p:nvSpPr>
          <p:spPr>
            <a:xfrm>
              <a:off x="5325080" y="2828093"/>
              <a:ext cx="1524936" cy="2381230"/>
            </a:xfrm>
            <a:prstGeom prst="rect">
              <a:avLst/>
            </a:prstGeom>
            <a:solidFill>
              <a:srgbClr val="F4F4F4"/>
            </a:solidFill>
          </p:spPr>
          <p:txBody>
            <a:bodyPr vert="horz" wrap="square" lIns="0" tIns="0" rIns="0" bIns="0" rtlCol="0">
              <a:noAutofit/>
            </a:bodyPr>
            <a:lstStyle/>
            <a:p>
              <a:pPr algn="ctr" defTabSz="609630">
                <a:spcBef>
                  <a:spcPts val="30"/>
                </a:spcBef>
              </a:pPr>
              <a:endParaRPr lang="fr-FR" sz="18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09630">
                <a:spcBef>
                  <a:spcPts val="30"/>
                </a:spcBef>
              </a:pPr>
              <a:r>
                <a:rPr lang="fr-FR" dirty="0">
                  <a:solidFill>
                    <a:srgbClr val="1829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Créer de la coopération (sur les territoires)</a:t>
              </a:r>
            </a:p>
            <a:p>
              <a:pPr algn="ctr" defTabSz="609630">
                <a:spcBef>
                  <a:spcPts val="30"/>
                </a:spcBef>
              </a:pPr>
              <a:endParaRPr lang="fr-FR" sz="20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object 8">
              <a:extLst>
                <a:ext uri="{FF2B5EF4-FFF2-40B4-BE49-F238E27FC236}">
                  <a16:creationId xmlns:a16="http://schemas.microsoft.com/office/drawing/2014/main" id="{499916A2-517A-4C1B-8EA4-4A9234CE5BC3}"/>
                </a:ext>
              </a:extLst>
            </p:cNvPr>
            <p:cNvSpPr txBox="1"/>
            <p:nvPr/>
          </p:nvSpPr>
          <p:spPr>
            <a:xfrm>
              <a:off x="6954986" y="2829208"/>
              <a:ext cx="1524936" cy="2381230"/>
            </a:xfrm>
            <a:prstGeom prst="rect">
              <a:avLst/>
            </a:prstGeom>
            <a:solidFill>
              <a:srgbClr val="F4F4F4"/>
            </a:solidFill>
          </p:spPr>
          <p:txBody>
            <a:bodyPr vert="horz" wrap="square" lIns="0" tIns="0" rIns="0" bIns="0" rtlCol="0">
              <a:noAutofit/>
            </a:bodyPr>
            <a:lstStyle/>
            <a:p>
              <a:pPr algn="ctr" defTabSz="609630">
                <a:spcBef>
                  <a:spcPts val="30"/>
                </a:spcBef>
              </a:pPr>
              <a:endParaRPr lang="fr-FR" sz="16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09630">
                <a:spcBef>
                  <a:spcPts val="30"/>
                </a:spcBef>
              </a:pPr>
              <a:r>
                <a:rPr lang="fr-FR" dirty="0">
                  <a:solidFill>
                    <a:srgbClr val="1829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Financer et assurer</a:t>
              </a:r>
            </a:p>
            <a:p>
              <a:pPr algn="ctr" defTabSz="609630">
                <a:spcBef>
                  <a:spcPts val="30"/>
                </a:spcBef>
              </a:pPr>
              <a:endParaRPr lang="fr-FR" sz="1667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09630">
                <a:spcBef>
                  <a:spcPts val="30"/>
                </a:spcBef>
              </a:pPr>
              <a:endParaRPr lang="fr-FR" sz="12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bject 4">
              <a:extLst>
                <a:ext uri="{FF2B5EF4-FFF2-40B4-BE49-F238E27FC236}">
                  <a16:creationId xmlns:a16="http://schemas.microsoft.com/office/drawing/2014/main" id="{18596173-E13B-4482-A779-1AC7480E1039}"/>
                </a:ext>
              </a:extLst>
            </p:cNvPr>
            <p:cNvSpPr txBox="1"/>
            <p:nvPr/>
          </p:nvSpPr>
          <p:spPr>
            <a:xfrm>
              <a:off x="423724" y="2090109"/>
              <a:ext cx="1552165" cy="680101"/>
            </a:xfrm>
            <a:prstGeom prst="rect">
              <a:avLst/>
            </a:prstGeom>
            <a:solidFill>
              <a:srgbClr val="99B950"/>
            </a:solidFill>
          </p:spPr>
          <p:txBody>
            <a:bodyPr vert="horz" wrap="square" lIns="0" tIns="104563" rIns="0" bIns="0" rtlCol="0" anchor="ctr">
              <a:noAutofit/>
            </a:bodyPr>
            <a:lstStyle/>
            <a:p>
              <a:pPr algn="ctr" defTabSz="609630"/>
              <a:r>
                <a:rPr lang="fr-FR" sz="1867" b="1" dirty="0">
                  <a:solidFill>
                    <a:srgbClr val="1829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Séance d’ouverture</a:t>
              </a:r>
              <a:endParaRPr sz="18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object 4">
              <a:extLst>
                <a:ext uri="{FF2B5EF4-FFF2-40B4-BE49-F238E27FC236}">
                  <a16:creationId xmlns:a16="http://schemas.microsoft.com/office/drawing/2014/main" id="{85588928-1584-4DC6-AC8B-D73B647796C2}"/>
                </a:ext>
              </a:extLst>
            </p:cNvPr>
            <p:cNvSpPr txBox="1"/>
            <p:nvPr/>
          </p:nvSpPr>
          <p:spPr>
            <a:xfrm>
              <a:off x="6919193" y="2099099"/>
              <a:ext cx="1556434" cy="662119"/>
            </a:xfrm>
            <a:prstGeom prst="rect">
              <a:avLst/>
            </a:prstGeom>
            <a:solidFill>
              <a:srgbClr val="99B950"/>
            </a:solidFill>
          </p:spPr>
          <p:txBody>
            <a:bodyPr vert="horz" wrap="square" lIns="0" tIns="104563" rIns="0" bIns="0" rtlCol="0" anchor="ctr">
              <a:noAutofit/>
            </a:bodyPr>
            <a:lstStyle/>
            <a:p>
              <a:pPr algn="ctr" defTabSz="609630"/>
              <a:r>
                <a:rPr lang="fr-FR" sz="1867" b="1" dirty="0">
                  <a:solidFill>
                    <a:srgbClr val="1829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Séance 6</a:t>
              </a:r>
              <a:endParaRPr sz="18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object 8">
              <a:extLst>
                <a:ext uri="{FF2B5EF4-FFF2-40B4-BE49-F238E27FC236}">
                  <a16:creationId xmlns:a16="http://schemas.microsoft.com/office/drawing/2014/main" id="{65BFB869-C4CA-42E1-9E8A-C895BCB81EB8}"/>
                </a:ext>
              </a:extLst>
            </p:cNvPr>
            <p:cNvSpPr txBox="1"/>
            <p:nvPr/>
          </p:nvSpPr>
          <p:spPr>
            <a:xfrm>
              <a:off x="435362" y="2828093"/>
              <a:ext cx="1524936" cy="2373324"/>
            </a:xfrm>
            <a:prstGeom prst="rect">
              <a:avLst/>
            </a:prstGeom>
            <a:solidFill>
              <a:srgbClr val="F4F4F4"/>
            </a:solidFill>
          </p:spPr>
          <p:txBody>
            <a:bodyPr vert="horz" wrap="square" lIns="0" tIns="0" rIns="0" bIns="0" rtlCol="0">
              <a:noAutofit/>
            </a:bodyPr>
            <a:lstStyle/>
            <a:p>
              <a:pPr algn="ctr" defTabSz="609630">
                <a:spcBef>
                  <a:spcPts val="30"/>
                </a:spcBef>
              </a:pPr>
              <a:endParaRPr lang="fr-FR" sz="16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09630">
                <a:spcBef>
                  <a:spcPts val="30"/>
                </a:spcBef>
              </a:pPr>
              <a:r>
                <a:rPr lang="fr-FR" dirty="0">
                  <a:solidFill>
                    <a:srgbClr val="1F497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Ouverture du cycle</a:t>
              </a: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09630">
                <a:spcBef>
                  <a:spcPts val="30"/>
                </a:spcBef>
              </a:pPr>
              <a:endParaRPr lang="fr-FR" sz="1667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09630">
                <a:spcBef>
                  <a:spcPts val="30"/>
                </a:spcBef>
              </a:pPr>
              <a:endParaRPr lang="fr-FR" sz="1667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09630">
                <a:spcBef>
                  <a:spcPts val="30"/>
                </a:spcBef>
              </a:pPr>
              <a:endParaRPr lang="fr-FR" sz="1667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09630">
                <a:spcBef>
                  <a:spcPts val="30"/>
                </a:spcBef>
              </a:pPr>
              <a:endParaRPr lang="fr-FR" sz="1667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09630">
                <a:spcBef>
                  <a:spcPts val="30"/>
                </a:spcBef>
              </a:pPr>
              <a:endParaRPr lang="fr-FR" sz="1667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3D03FCFA-7CA4-4D62-A260-DA85DAF7C5E2}"/>
                </a:ext>
              </a:extLst>
            </p:cNvPr>
            <p:cNvGrpSpPr/>
            <p:nvPr/>
          </p:nvGrpSpPr>
          <p:grpSpPr>
            <a:xfrm>
              <a:off x="8573280" y="2098015"/>
              <a:ext cx="1556434" cy="3068608"/>
              <a:chOff x="8538162" y="2500927"/>
              <a:chExt cx="1556434" cy="3068608"/>
            </a:xfrm>
          </p:grpSpPr>
          <p:sp>
            <p:nvSpPr>
              <p:cNvPr id="42" name="object 4">
                <a:extLst>
                  <a:ext uri="{FF2B5EF4-FFF2-40B4-BE49-F238E27FC236}">
                    <a16:creationId xmlns:a16="http://schemas.microsoft.com/office/drawing/2014/main" id="{EA5906D7-606D-4CA5-9C0C-DDFEC1CA128E}"/>
                  </a:ext>
                </a:extLst>
              </p:cNvPr>
              <p:cNvSpPr txBox="1"/>
              <p:nvPr/>
            </p:nvSpPr>
            <p:spPr>
              <a:xfrm>
                <a:off x="8538162" y="2500927"/>
                <a:ext cx="1556434" cy="680101"/>
              </a:xfrm>
              <a:prstGeom prst="rect">
                <a:avLst/>
              </a:prstGeom>
              <a:solidFill>
                <a:srgbClr val="99B950"/>
              </a:solidFill>
            </p:spPr>
            <p:txBody>
              <a:bodyPr vert="horz" wrap="square" lIns="0" tIns="104563" rIns="0" bIns="0" rtlCol="0" anchor="ctr">
                <a:noAutofit/>
              </a:bodyPr>
              <a:lstStyle/>
              <a:p>
                <a:pPr algn="ctr" defTabSz="609630"/>
                <a:r>
                  <a:rPr lang="fr-FR" sz="1867" b="1" dirty="0">
                    <a:solidFill>
                      <a:srgbClr val="18295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Séance 7</a:t>
                </a:r>
                <a:endParaRPr sz="1867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object 8">
                <a:extLst>
                  <a:ext uri="{FF2B5EF4-FFF2-40B4-BE49-F238E27FC236}">
                    <a16:creationId xmlns:a16="http://schemas.microsoft.com/office/drawing/2014/main" id="{B91DAB95-E5D3-405F-9A27-E0FF2AE7C92F}"/>
                  </a:ext>
                </a:extLst>
              </p:cNvPr>
              <p:cNvSpPr txBox="1"/>
              <p:nvPr/>
            </p:nvSpPr>
            <p:spPr>
              <a:xfrm>
                <a:off x="8549774" y="3255932"/>
                <a:ext cx="1524936" cy="2313603"/>
              </a:xfrm>
              <a:prstGeom prst="rect">
                <a:avLst/>
              </a:prstGeom>
              <a:solidFill>
                <a:srgbClr val="F4F4F4"/>
              </a:solidFill>
            </p:spPr>
            <p:txBody>
              <a:bodyPr vert="horz" wrap="square" lIns="0" tIns="0" rIns="0" bIns="0" rtlCol="0">
                <a:noAutofit/>
              </a:bodyPr>
              <a:lstStyle/>
              <a:p>
                <a:pPr algn="ctr" defTabSz="609630">
                  <a:spcBef>
                    <a:spcPts val="30"/>
                  </a:spcBef>
                </a:pPr>
                <a:endParaRPr lang="fr-FR" sz="1667" dirty="0">
                  <a:solidFill>
                    <a:srgbClr val="1F497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609630">
                  <a:spcBef>
                    <a:spcPts val="30"/>
                  </a:spcBef>
                </a:pPr>
                <a:r>
                  <a:rPr lang="fr-FR" dirty="0">
                    <a:solidFill>
                      <a:srgbClr val="18295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Mesurer (et communiquer) les impacts du changement de modèle</a:t>
                </a:r>
              </a:p>
              <a:p>
                <a:pPr algn="ctr" defTabSz="609630">
                  <a:spcBef>
                    <a:spcPts val="30"/>
                  </a:spcBef>
                </a:pPr>
                <a:endParaRPr lang="fr-FR" sz="1667" dirty="0">
                  <a:solidFill>
                    <a:srgbClr val="1F497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id="{6024C92D-7FA0-4B1B-BE19-49B6D2111626}"/>
              </a:ext>
            </a:extLst>
          </p:cNvPr>
          <p:cNvSpPr txBox="1"/>
          <p:nvPr/>
        </p:nvSpPr>
        <p:spPr>
          <a:xfrm>
            <a:off x="180790" y="5110283"/>
            <a:ext cx="1818402" cy="403957"/>
          </a:xfrm>
          <a:prstGeom prst="rect">
            <a:avLst/>
          </a:prstGeom>
          <a:noFill/>
        </p:spPr>
        <p:txBody>
          <a:bodyPr vert="horz" wrap="square" lIns="0" tIns="156210" rIns="0" bIns="0" rtlCol="0" anchor="b">
            <a:spAutoFit/>
          </a:bodyPr>
          <a:lstStyle/>
          <a:p>
            <a:pPr marL="386715" algn="ctr">
              <a:lnSpc>
                <a:spcPct val="100000"/>
              </a:lnSpc>
              <a:spcBef>
                <a:spcPts val="1230"/>
              </a:spcBef>
            </a:pPr>
            <a:r>
              <a:rPr lang="fr-FR" sz="1600" b="1" spc="-10" dirty="0">
                <a:solidFill>
                  <a:srgbClr val="18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mars 2024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CA3D83D-A307-4301-989E-E19CFB7F3C9B}"/>
              </a:ext>
            </a:extLst>
          </p:cNvPr>
          <p:cNvSpPr txBox="1"/>
          <p:nvPr/>
        </p:nvSpPr>
        <p:spPr>
          <a:xfrm>
            <a:off x="1966291" y="4864062"/>
            <a:ext cx="1886553" cy="650178"/>
          </a:xfrm>
          <a:prstGeom prst="rect">
            <a:avLst/>
          </a:prstGeom>
          <a:noFill/>
        </p:spPr>
        <p:txBody>
          <a:bodyPr vert="horz" wrap="square" lIns="0" tIns="156210" rIns="0" bIns="0" rtlCol="0" anchor="b">
            <a:spAutoFit/>
          </a:bodyPr>
          <a:lstStyle/>
          <a:p>
            <a:pPr marL="386715" algn="ctr">
              <a:lnSpc>
                <a:spcPct val="100000"/>
              </a:lnSpc>
            </a:pPr>
            <a:r>
              <a:rPr lang="fr-FR" sz="1600" b="1" spc="-10" dirty="0">
                <a:solidFill>
                  <a:srgbClr val="18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juin 2024</a:t>
            </a:r>
          </a:p>
          <a:p>
            <a:pPr marL="386715" algn="ctr">
              <a:lnSpc>
                <a:spcPct val="100000"/>
              </a:lnSpc>
            </a:pPr>
            <a:r>
              <a:rPr lang="fr-FR" sz="1600" b="1" spc="-10" dirty="0">
                <a:solidFill>
                  <a:srgbClr val="18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7 nov. 2024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0A40215-655A-4014-B2ED-E44E3C0AA04A}"/>
              </a:ext>
            </a:extLst>
          </p:cNvPr>
          <p:cNvSpPr txBox="1"/>
          <p:nvPr/>
        </p:nvSpPr>
        <p:spPr>
          <a:xfrm>
            <a:off x="3815515" y="5110283"/>
            <a:ext cx="2292936" cy="403957"/>
          </a:xfrm>
          <a:prstGeom prst="rect">
            <a:avLst/>
          </a:prstGeom>
          <a:noFill/>
        </p:spPr>
        <p:txBody>
          <a:bodyPr vert="horz" wrap="square" lIns="0" tIns="156210" rIns="0" bIns="0" rtlCol="0" anchor="b">
            <a:spAutoFit/>
          </a:bodyPr>
          <a:lstStyle/>
          <a:p>
            <a:pPr marL="386715" algn="ctr">
              <a:lnSpc>
                <a:spcPct val="100000"/>
              </a:lnSpc>
              <a:spcBef>
                <a:spcPts val="1230"/>
              </a:spcBef>
            </a:pPr>
            <a:r>
              <a:rPr lang="fr-FR" sz="1600" b="1" spc="-10" dirty="0">
                <a:solidFill>
                  <a:srgbClr val="18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mars 2025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A919730-C72C-48F7-ABE2-78ADB0D2EE56}"/>
              </a:ext>
            </a:extLst>
          </p:cNvPr>
          <p:cNvSpPr txBox="1"/>
          <p:nvPr/>
        </p:nvSpPr>
        <p:spPr>
          <a:xfrm>
            <a:off x="5685855" y="5110283"/>
            <a:ext cx="2292936" cy="403957"/>
          </a:xfrm>
          <a:prstGeom prst="rect">
            <a:avLst/>
          </a:prstGeom>
          <a:noFill/>
        </p:spPr>
        <p:txBody>
          <a:bodyPr vert="horz" wrap="square" lIns="0" tIns="156210" rIns="0" bIns="0" rtlCol="0" anchor="b">
            <a:spAutoFit/>
          </a:bodyPr>
          <a:lstStyle/>
          <a:p>
            <a:pPr marL="386715" algn="ctr">
              <a:lnSpc>
                <a:spcPct val="100000"/>
              </a:lnSpc>
              <a:spcBef>
                <a:spcPts val="1230"/>
              </a:spcBef>
            </a:pPr>
            <a:r>
              <a:rPr lang="fr-FR" sz="1600" b="1" spc="-10" dirty="0">
                <a:solidFill>
                  <a:srgbClr val="18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juin 2025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5C825DD-8FC3-48AE-91B3-96C0A8D051EB}"/>
              </a:ext>
            </a:extLst>
          </p:cNvPr>
          <p:cNvSpPr txBox="1"/>
          <p:nvPr/>
        </p:nvSpPr>
        <p:spPr>
          <a:xfrm>
            <a:off x="7816807" y="5110283"/>
            <a:ext cx="1969928" cy="403957"/>
          </a:xfrm>
          <a:prstGeom prst="rect">
            <a:avLst/>
          </a:prstGeom>
          <a:noFill/>
        </p:spPr>
        <p:txBody>
          <a:bodyPr vert="horz" wrap="square" lIns="0" tIns="156210" rIns="0" bIns="0" rtlCol="0" anchor="b">
            <a:spAutoFit/>
          </a:bodyPr>
          <a:lstStyle/>
          <a:p>
            <a:pPr marL="386715" algn="ctr">
              <a:lnSpc>
                <a:spcPct val="100000"/>
              </a:lnSpc>
              <a:spcBef>
                <a:spcPts val="1230"/>
              </a:spcBef>
            </a:pPr>
            <a:r>
              <a:rPr lang="fr-FR" sz="1600" b="1" spc="-10" dirty="0">
                <a:solidFill>
                  <a:srgbClr val="18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nov. 2025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C301316D-E829-4B69-A936-337D9E5F9E1E}"/>
              </a:ext>
            </a:extLst>
          </p:cNvPr>
          <p:cNvSpPr txBox="1"/>
          <p:nvPr/>
        </p:nvSpPr>
        <p:spPr>
          <a:xfrm>
            <a:off x="9707908" y="5110283"/>
            <a:ext cx="2077012" cy="403957"/>
          </a:xfrm>
          <a:prstGeom prst="rect">
            <a:avLst/>
          </a:prstGeom>
          <a:noFill/>
        </p:spPr>
        <p:txBody>
          <a:bodyPr vert="horz" wrap="square" lIns="0" tIns="156210" rIns="0" bIns="0" rtlCol="0" anchor="b">
            <a:spAutoFit/>
          </a:bodyPr>
          <a:lstStyle/>
          <a:p>
            <a:pPr marL="386715" algn="ctr">
              <a:lnSpc>
                <a:spcPct val="100000"/>
              </a:lnSpc>
              <a:spcBef>
                <a:spcPts val="1230"/>
              </a:spcBef>
            </a:pPr>
            <a:r>
              <a:rPr lang="fr-FR" sz="1600" b="1" spc="-10" dirty="0">
                <a:solidFill>
                  <a:srgbClr val="18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</a:p>
        </p:txBody>
      </p:sp>
      <p:sp>
        <p:nvSpPr>
          <p:cNvPr id="45" name="Espace réservé du pied de page 7">
            <a:extLst>
              <a:ext uri="{FF2B5EF4-FFF2-40B4-BE49-F238E27FC236}">
                <a16:creationId xmlns:a16="http://schemas.microsoft.com/office/drawing/2014/main" id="{7662D892-368B-4FFF-8026-174FDA847EB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46221"/>
          </a:xfrm>
        </p:spPr>
        <p:txBody>
          <a:bodyPr/>
          <a:lstStyle/>
          <a:p>
            <a:r>
              <a:rPr lang="fr-FR" sz="1600" dirty="0"/>
              <a:t>GT NME 4 - 06/03/2025</a:t>
            </a:r>
          </a:p>
        </p:txBody>
      </p:sp>
    </p:spTree>
    <p:extLst>
      <p:ext uri="{BB962C8B-B14F-4D97-AF65-F5344CB8AC3E}">
        <p14:creationId xmlns:p14="http://schemas.microsoft.com/office/powerpoint/2010/main" val="4398642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999B0467-BB50-68EA-A3A2-F69FA002E10E}"/>
              </a:ext>
            </a:extLst>
          </p:cNvPr>
          <p:cNvSpPr/>
          <p:nvPr/>
        </p:nvSpPr>
        <p:spPr>
          <a:xfrm>
            <a:off x="2894331" y="1674697"/>
            <a:ext cx="2157753" cy="84763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Les moyens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DC67A78D-2335-9018-61D0-065CC2C16075}"/>
              </a:ext>
            </a:extLst>
          </p:cNvPr>
          <p:cNvSpPr/>
          <p:nvPr/>
        </p:nvSpPr>
        <p:spPr>
          <a:xfrm>
            <a:off x="8722574" y="1670297"/>
            <a:ext cx="1942480" cy="84763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Les effets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799E08FF-4E38-1648-1C68-9E040AF31A70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5052084" y="2094114"/>
            <a:ext cx="3670490" cy="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FF64D537-F1E6-2A76-DE71-C329DC247616}"/>
              </a:ext>
            </a:extLst>
          </p:cNvPr>
          <p:cNvSpPr txBox="1"/>
          <p:nvPr/>
        </p:nvSpPr>
        <p:spPr>
          <a:xfrm>
            <a:off x="5394963" y="1673760"/>
            <a:ext cx="28696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Performance d’usage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D2298354-8F43-44A9-2A9D-70ABECC878C5}"/>
              </a:ext>
            </a:extLst>
          </p:cNvPr>
          <p:cNvSpPr/>
          <p:nvPr/>
        </p:nvSpPr>
        <p:spPr>
          <a:xfrm>
            <a:off x="2894331" y="2730021"/>
            <a:ext cx="2130590" cy="84763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Moi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7F7B76DD-BB47-4058-F4D5-D8B10678019A}"/>
              </a:ext>
            </a:extLst>
          </p:cNvPr>
          <p:cNvSpPr/>
          <p:nvPr/>
        </p:nvSpPr>
        <p:spPr>
          <a:xfrm>
            <a:off x="8748790" y="2736072"/>
            <a:ext cx="1916264" cy="84158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Nous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15129A89-5FD9-AB34-E5F1-7CD953AD60B0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5024921" y="3153838"/>
            <a:ext cx="3723869" cy="3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7B6D13C3-3766-232A-DB33-4A90D140C4E9}"/>
              </a:ext>
            </a:extLst>
          </p:cNvPr>
          <p:cNvSpPr txBox="1"/>
          <p:nvPr/>
        </p:nvSpPr>
        <p:spPr>
          <a:xfrm>
            <a:off x="5920841" y="2736072"/>
            <a:ext cx="19591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Co-production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7D46F27-6965-2BD3-EE1B-B6F299DED06F}"/>
              </a:ext>
            </a:extLst>
          </p:cNvPr>
          <p:cNvSpPr txBox="1"/>
          <p:nvPr/>
        </p:nvSpPr>
        <p:spPr>
          <a:xfrm>
            <a:off x="5834713" y="3789746"/>
            <a:ext cx="20842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Projet commun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A5058C21-33A7-818F-60BC-F1247BB3B327}"/>
              </a:ext>
            </a:extLst>
          </p:cNvPr>
          <p:cNvSpPr/>
          <p:nvPr/>
        </p:nvSpPr>
        <p:spPr>
          <a:xfrm>
            <a:off x="2921494" y="4818648"/>
            <a:ext cx="2130590" cy="84763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Figé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0C41CCB5-6427-5E17-D4CC-E5A572832A7E}"/>
              </a:ext>
            </a:extLst>
          </p:cNvPr>
          <p:cNvSpPr/>
          <p:nvPr/>
        </p:nvSpPr>
        <p:spPr>
          <a:xfrm>
            <a:off x="8748790" y="4822110"/>
            <a:ext cx="1916264" cy="84763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Evolutif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481B9FE9-C086-6C55-8F14-5580AC105C47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>
            <a:off x="5052084" y="5242465"/>
            <a:ext cx="3696706" cy="3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19EB8CAB-663B-AA25-D4C5-25470658A215}"/>
              </a:ext>
            </a:extLst>
          </p:cNvPr>
          <p:cNvSpPr txBox="1"/>
          <p:nvPr/>
        </p:nvSpPr>
        <p:spPr>
          <a:xfrm>
            <a:off x="5834713" y="4819330"/>
            <a:ext cx="20537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Coopération(s)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8FD1667-808C-7CB1-FB2A-D6D8ED8603D1}"/>
              </a:ext>
            </a:extLst>
          </p:cNvPr>
          <p:cNvSpPr/>
          <p:nvPr/>
        </p:nvSpPr>
        <p:spPr>
          <a:xfrm>
            <a:off x="467883" y="1817115"/>
            <a:ext cx="2118125" cy="55399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Finalité</a:t>
            </a:r>
            <a:endParaRPr kumimoji="0" lang="fr-FR" sz="3200" b="0" i="0" u="none" strike="noStrike" kern="1200" cap="none" spc="0" normalizeH="0" baseline="0" noProof="0" dirty="0">
              <a:ln w="0"/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57AEFDF-FC6E-B573-7B4C-B79938C0FC3B}"/>
              </a:ext>
            </a:extLst>
          </p:cNvPr>
          <p:cNvSpPr/>
          <p:nvPr/>
        </p:nvSpPr>
        <p:spPr>
          <a:xfrm>
            <a:off x="529221" y="2889960"/>
            <a:ext cx="2118125" cy="55399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Périmètre</a:t>
            </a:r>
            <a:endParaRPr kumimoji="0" lang="fr-FR" sz="3200" b="0" i="0" u="none" strike="noStrike" kern="1200" cap="none" spc="0" normalizeH="0" baseline="0" noProof="0" dirty="0">
              <a:ln w="0"/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C5D2B91-5A26-3B7A-DCD0-3D93F03D5C5B}"/>
              </a:ext>
            </a:extLst>
          </p:cNvPr>
          <p:cNvSpPr/>
          <p:nvPr/>
        </p:nvSpPr>
        <p:spPr>
          <a:xfrm>
            <a:off x="292951" y="4973218"/>
            <a:ext cx="2633739" cy="55399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Temporalité</a:t>
            </a:r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841691F6-F836-DBD9-0529-6CC10A895A85}"/>
              </a:ext>
            </a:extLst>
          </p:cNvPr>
          <p:cNvSpPr/>
          <p:nvPr/>
        </p:nvSpPr>
        <p:spPr>
          <a:xfrm>
            <a:off x="2894331" y="3792770"/>
            <a:ext cx="2130590" cy="8067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Solution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44C158C4-48F7-8A9E-D8D4-3E5AB20E85DC}"/>
              </a:ext>
            </a:extLst>
          </p:cNvPr>
          <p:cNvSpPr/>
          <p:nvPr/>
        </p:nvSpPr>
        <p:spPr>
          <a:xfrm>
            <a:off x="8748790" y="3795795"/>
            <a:ext cx="1916264" cy="80369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Intention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48D8B931-399D-3B1B-FC0E-7D574A1BE969}"/>
              </a:ext>
            </a:extLst>
          </p:cNvPr>
          <p:cNvCxnSpPr>
            <a:cxnSpLocks/>
            <a:stCxn id="42" idx="3"/>
            <a:endCxn id="43" idx="1"/>
          </p:cNvCxnSpPr>
          <p:nvPr/>
        </p:nvCxnSpPr>
        <p:spPr>
          <a:xfrm>
            <a:off x="5024921" y="4196128"/>
            <a:ext cx="3723869" cy="1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49B01E2A-59F1-ED59-EB7D-70E63406C5D3}"/>
              </a:ext>
            </a:extLst>
          </p:cNvPr>
          <p:cNvSpPr/>
          <p:nvPr/>
        </p:nvSpPr>
        <p:spPr>
          <a:xfrm>
            <a:off x="-13581" y="3943634"/>
            <a:ext cx="3176568" cy="55399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Méthode</a:t>
            </a:r>
            <a:endParaRPr kumimoji="0" lang="fr-FR" sz="3200" b="0" i="0" u="none" strike="noStrike" kern="1200" cap="none" spc="0" normalizeH="0" baseline="0" noProof="0" dirty="0">
              <a:ln w="0"/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972B4C77-8236-4E7B-B3EB-7E15AF59936F}"/>
              </a:ext>
            </a:extLst>
          </p:cNvPr>
          <p:cNvSpPr txBox="1"/>
          <p:nvPr/>
        </p:nvSpPr>
        <p:spPr>
          <a:xfrm>
            <a:off x="10665054" y="6388677"/>
            <a:ext cx="1377492" cy="342401"/>
          </a:xfrm>
          <a:prstGeom prst="rect">
            <a:avLst/>
          </a:prstGeom>
          <a:noFill/>
        </p:spPr>
        <p:txBody>
          <a:bodyPr vert="horz" wrap="none" lIns="0" tIns="156210" rIns="0" bIns="0" rtlCol="0" anchor="b">
            <a:spAutoFit/>
          </a:bodyPr>
          <a:lstStyle/>
          <a:p>
            <a:pPr marL="386715" marR="0" lvl="0" indent="0" algn="ctr" defTabSz="914400" rtl="0" eaLnBrk="1" fontAlgn="auto" latinLnBrk="0" hangingPunct="1">
              <a:lnSpc>
                <a:spcPct val="100000"/>
              </a:lnSpc>
              <a:spcBef>
                <a:spcPts val="12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-10" normalizeH="0" baseline="0" noProof="0" dirty="0">
                <a:ln>
                  <a:noFill/>
                </a:ln>
                <a:solidFill>
                  <a:srgbClr val="18295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Source : Pikaia</a:t>
            </a:r>
          </a:p>
        </p:txBody>
      </p:sp>
      <p:sp>
        <p:nvSpPr>
          <p:cNvPr id="24" name="Google Shape;572;p40">
            <a:extLst>
              <a:ext uri="{FF2B5EF4-FFF2-40B4-BE49-F238E27FC236}">
                <a16:creationId xmlns:a16="http://schemas.microsoft.com/office/drawing/2014/main" id="{6E4E2CB7-7B68-4B21-8DA4-960E36D56ED8}"/>
              </a:ext>
            </a:extLst>
          </p:cNvPr>
          <p:cNvSpPr txBox="1"/>
          <p:nvPr/>
        </p:nvSpPr>
        <p:spPr>
          <a:xfrm>
            <a:off x="537412" y="257508"/>
            <a:ext cx="10068984" cy="65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lang="fr-FR" sz="32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Quels décalages opérer ? (1)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117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E8D050-8DA6-CD6A-F5FE-931544927FB9}"/>
              </a:ext>
            </a:extLst>
          </p:cNvPr>
          <p:cNvSpPr txBox="1">
            <a:spLocks/>
          </p:cNvSpPr>
          <p:nvPr/>
        </p:nvSpPr>
        <p:spPr>
          <a:xfrm>
            <a:off x="1056904" y="2239877"/>
            <a:ext cx="10296896" cy="4019427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304815">
              <a:defRPr>
                <a:latin typeface="+mn-lt"/>
                <a:ea typeface="+mn-ea"/>
                <a:cs typeface="+mn-cs"/>
              </a:defRPr>
            </a:lvl2pPr>
            <a:lvl3pPr marL="609630">
              <a:defRPr>
                <a:latin typeface="+mn-lt"/>
                <a:ea typeface="+mn-ea"/>
                <a:cs typeface="+mn-cs"/>
              </a:defRPr>
            </a:lvl3pPr>
            <a:lvl4pPr marL="914446">
              <a:defRPr>
                <a:latin typeface="+mn-lt"/>
                <a:ea typeface="+mn-ea"/>
                <a:cs typeface="+mn-cs"/>
              </a:defRPr>
            </a:lvl4pPr>
            <a:lvl5pPr marL="1219261">
              <a:defRPr>
                <a:latin typeface="+mn-lt"/>
                <a:ea typeface="+mn-ea"/>
                <a:cs typeface="+mn-cs"/>
              </a:defRPr>
            </a:lvl5pPr>
            <a:lvl6pPr marL="1524076">
              <a:defRPr>
                <a:latin typeface="+mn-lt"/>
                <a:ea typeface="+mn-ea"/>
                <a:cs typeface="+mn-cs"/>
              </a:defRPr>
            </a:lvl6pPr>
            <a:lvl7pPr marL="1828891">
              <a:defRPr>
                <a:latin typeface="+mn-lt"/>
                <a:ea typeface="+mn-ea"/>
                <a:cs typeface="+mn-cs"/>
              </a:defRPr>
            </a:lvl7pPr>
            <a:lvl8pPr marL="2133707">
              <a:defRPr>
                <a:latin typeface="+mn-lt"/>
                <a:ea typeface="+mn-ea"/>
                <a:cs typeface="+mn-cs"/>
              </a:defRPr>
            </a:lvl8pPr>
            <a:lvl9pPr marL="2438522">
              <a:defRPr>
                <a:latin typeface="+mn-lt"/>
                <a:ea typeface="+mn-ea"/>
                <a:cs typeface="+mn-cs"/>
              </a:defRPr>
            </a:lvl9pPr>
          </a:lstStyle>
          <a:p>
            <a:pPr marL="271462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04815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26F76D4-0737-4A7D-B7B8-A774E482180D}"/>
              </a:ext>
            </a:extLst>
          </p:cNvPr>
          <p:cNvSpPr txBox="1"/>
          <p:nvPr/>
        </p:nvSpPr>
        <p:spPr>
          <a:xfrm>
            <a:off x="10665054" y="6388677"/>
            <a:ext cx="1377492" cy="342401"/>
          </a:xfrm>
          <a:prstGeom prst="rect">
            <a:avLst/>
          </a:prstGeom>
          <a:noFill/>
        </p:spPr>
        <p:txBody>
          <a:bodyPr vert="horz" wrap="none" lIns="0" tIns="156210" rIns="0" bIns="0" rtlCol="0" anchor="b">
            <a:spAutoFit/>
          </a:bodyPr>
          <a:lstStyle/>
          <a:p>
            <a:pPr marL="386715" marR="0" lvl="0" indent="0" algn="ctr" defTabSz="914400" rtl="0" eaLnBrk="1" fontAlgn="auto" latinLnBrk="0" hangingPunct="1">
              <a:lnSpc>
                <a:spcPct val="100000"/>
              </a:lnSpc>
              <a:spcBef>
                <a:spcPts val="12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-10" normalizeH="0" baseline="0" noProof="0" dirty="0">
                <a:ln>
                  <a:noFill/>
                </a:ln>
                <a:solidFill>
                  <a:srgbClr val="18295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Source : Pikaia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75D667AF-A3C0-4EAC-ABD1-C17BCDEDEA71}"/>
              </a:ext>
            </a:extLst>
          </p:cNvPr>
          <p:cNvSpPr txBox="1">
            <a:spLocks/>
          </p:cNvSpPr>
          <p:nvPr/>
        </p:nvSpPr>
        <p:spPr>
          <a:xfrm>
            <a:off x="838200" y="1291049"/>
            <a:ext cx="10201151" cy="427590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304815">
              <a:defRPr>
                <a:latin typeface="+mn-lt"/>
                <a:ea typeface="+mn-ea"/>
                <a:cs typeface="+mn-cs"/>
              </a:defRPr>
            </a:lvl2pPr>
            <a:lvl3pPr marL="609630">
              <a:defRPr>
                <a:latin typeface="+mn-lt"/>
                <a:ea typeface="+mn-ea"/>
                <a:cs typeface="+mn-cs"/>
              </a:defRPr>
            </a:lvl3pPr>
            <a:lvl4pPr marL="914446">
              <a:defRPr>
                <a:latin typeface="+mn-lt"/>
                <a:ea typeface="+mn-ea"/>
                <a:cs typeface="+mn-cs"/>
              </a:defRPr>
            </a:lvl4pPr>
            <a:lvl5pPr marL="1219261">
              <a:defRPr>
                <a:latin typeface="+mn-lt"/>
                <a:ea typeface="+mn-ea"/>
                <a:cs typeface="+mn-cs"/>
              </a:defRPr>
            </a:lvl5pPr>
            <a:lvl6pPr marL="1524076">
              <a:defRPr>
                <a:latin typeface="+mn-lt"/>
                <a:ea typeface="+mn-ea"/>
                <a:cs typeface="+mn-cs"/>
              </a:defRPr>
            </a:lvl6pPr>
            <a:lvl7pPr marL="1828891">
              <a:defRPr>
                <a:latin typeface="+mn-lt"/>
                <a:ea typeface="+mn-ea"/>
                <a:cs typeface="+mn-cs"/>
              </a:defRPr>
            </a:lvl7pPr>
            <a:lvl8pPr marL="2133707">
              <a:defRPr>
                <a:latin typeface="+mn-lt"/>
                <a:ea typeface="+mn-ea"/>
                <a:cs typeface="+mn-cs"/>
              </a:defRPr>
            </a:lvl8pPr>
            <a:lvl9pPr marL="2438522">
              <a:defRPr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Pour redéfinir son offre et assurer la pérennité du modèle économique :</a:t>
            </a:r>
          </a:p>
          <a:p>
            <a:pPr algn="just"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Remplacer le cœur du modèle : passer du principe d’usure à la notion d’</a:t>
            </a:r>
            <a:r>
              <a:rPr lang="fr-FR" sz="2400" b="1" dirty="0">
                <a:solidFill>
                  <a:srgbClr val="ED7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usage</a:t>
            </a:r>
          </a:p>
          <a:p>
            <a:pPr algn="just"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Avoir pour objectif de </a:t>
            </a:r>
            <a:r>
              <a:rPr lang="fr-FR" sz="2400" b="1" dirty="0">
                <a:solidFill>
                  <a:srgbClr val="ED7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découpler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volume et valeur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Se concentrer sur la </a:t>
            </a:r>
            <a:r>
              <a:rPr lang="fr-FR" sz="2400" b="1" dirty="0">
                <a:solidFill>
                  <a:srgbClr val="ED7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d’usage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pour assurer l’utilité de l’offre (effets recherchés)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tourner vers une réflexion sur les </a:t>
            </a:r>
            <a:r>
              <a:rPr lang="fr-FR" sz="2400" b="1" dirty="0">
                <a:solidFill>
                  <a:srgbClr val="ED701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bénéfices sociales, sociétales, économiques 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 court et long terme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Instaurer un principe de </a:t>
            </a:r>
            <a:r>
              <a:rPr lang="fr-FR" sz="2400" b="1" dirty="0">
                <a:solidFill>
                  <a:srgbClr val="ED701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responsabilité élargie 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l’organisation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associé à une temporalité longue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2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04815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Google Shape;572;p40">
            <a:extLst>
              <a:ext uri="{FF2B5EF4-FFF2-40B4-BE49-F238E27FC236}">
                <a16:creationId xmlns:a16="http://schemas.microsoft.com/office/drawing/2014/main" id="{601021D9-716A-401E-AD82-057515C536AF}"/>
              </a:ext>
            </a:extLst>
          </p:cNvPr>
          <p:cNvSpPr txBox="1"/>
          <p:nvPr/>
        </p:nvSpPr>
        <p:spPr>
          <a:xfrm>
            <a:off x="537412" y="257508"/>
            <a:ext cx="10068984" cy="65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lang="fr-FR" sz="32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Quels décalages opérer ? (2)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1360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81279"/>
            <a:ext cx="11064663" cy="5919470"/>
            <a:chOff x="0" y="1"/>
            <a:chExt cx="16596994" cy="8879205"/>
          </a:xfrm>
        </p:grpSpPr>
        <p:sp>
          <p:nvSpPr>
            <p:cNvPr id="3" name="object 3"/>
            <p:cNvSpPr/>
            <p:nvPr/>
          </p:nvSpPr>
          <p:spPr>
            <a:xfrm>
              <a:off x="0" y="1"/>
              <a:ext cx="8860155" cy="8879205"/>
            </a:xfrm>
            <a:custGeom>
              <a:avLst/>
              <a:gdLst/>
              <a:ahLst/>
              <a:cxnLst/>
              <a:rect l="l" t="t" r="r" b="b"/>
              <a:pathLst>
                <a:path w="8860155" h="8879205">
                  <a:moveTo>
                    <a:pt x="0" y="8878831"/>
                  </a:moveTo>
                  <a:lnTo>
                    <a:pt x="0" y="0"/>
                  </a:lnTo>
                  <a:lnTo>
                    <a:pt x="8860081" y="0"/>
                  </a:lnTo>
                  <a:lnTo>
                    <a:pt x="0" y="8878831"/>
                  </a:lnTo>
                  <a:close/>
                </a:path>
              </a:pathLst>
            </a:custGeom>
            <a:solidFill>
              <a:srgbClr val="D1DE64"/>
            </a:solidFill>
          </p:spPr>
          <p:txBody>
            <a:bodyPr wrap="square" lIns="0" tIns="0" rIns="0" bIns="0" rtlCol="0"/>
            <a:lstStyle/>
            <a:p>
              <a:pPr defTabSz="609630"/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4976" y="1537916"/>
              <a:ext cx="5495924" cy="642937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89737" y="8663054"/>
              <a:ext cx="14907260" cy="0"/>
            </a:xfrm>
            <a:custGeom>
              <a:avLst/>
              <a:gdLst/>
              <a:ahLst/>
              <a:cxnLst/>
              <a:rect l="l" t="t" r="r" b="b"/>
              <a:pathLst>
                <a:path w="14907260">
                  <a:moveTo>
                    <a:pt x="0" y="0"/>
                  </a:moveTo>
                  <a:lnTo>
                    <a:pt x="14906735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609630"/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5347481" y="6101887"/>
              <a:ext cx="2324100" cy="2324100"/>
            </a:xfrm>
            <a:custGeom>
              <a:avLst/>
              <a:gdLst/>
              <a:ahLst/>
              <a:cxnLst/>
              <a:rect l="l" t="t" r="r" b="b"/>
              <a:pathLst>
                <a:path w="2324100" h="2324100">
                  <a:moveTo>
                    <a:pt x="2324099" y="0"/>
                  </a:moveTo>
                  <a:lnTo>
                    <a:pt x="2324099" y="2324098"/>
                  </a:lnTo>
                  <a:lnTo>
                    <a:pt x="0" y="2324098"/>
                  </a:lnTo>
                  <a:lnTo>
                    <a:pt x="2324099" y="0"/>
                  </a:lnTo>
                  <a:close/>
                </a:path>
              </a:pathLst>
            </a:custGeom>
            <a:solidFill>
              <a:srgbClr val="99B950"/>
            </a:solidFill>
          </p:spPr>
          <p:txBody>
            <a:bodyPr wrap="square" lIns="0" tIns="0" rIns="0" bIns="0" rtlCol="0"/>
            <a:lstStyle/>
            <a:p>
              <a:pPr defTabSz="609630"/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231175" y="746201"/>
            <a:ext cx="4978691" cy="993435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sz="3200" spc="76" dirty="0">
                <a:solidFill>
                  <a:srgbClr val="182953"/>
                </a:solidFill>
              </a:rPr>
              <a:t>Atelier</a:t>
            </a:r>
            <a:r>
              <a:rPr lang="fr-FR" sz="3200" spc="76" dirty="0">
                <a:solidFill>
                  <a:srgbClr val="182953"/>
                </a:solidFill>
              </a:rPr>
              <a:t>s</a:t>
            </a:r>
            <a:r>
              <a:rPr sz="3200" spc="-43" dirty="0">
                <a:solidFill>
                  <a:srgbClr val="182953"/>
                </a:solidFill>
              </a:rPr>
              <a:t> </a:t>
            </a:r>
            <a:r>
              <a:rPr lang="fr-FR" sz="3200" spc="-17" dirty="0">
                <a:solidFill>
                  <a:srgbClr val="182953"/>
                </a:solidFill>
              </a:rPr>
              <a:t>collaboratifs</a:t>
            </a:r>
            <a:br>
              <a:rPr lang="fr-FR" sz="3200" spc="-17" dirty="0">
                <a:solidFill>
                  <a:srgbClr val="182953"/>
                </a:solidFill>
              </a:rPr>
            </a:br>
            <a:endParaRPr sz="32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C7FEECA-6B77-54A8-A946-0D432B29CEC6}"/>
              </a:ext>
            </a:extLst>
          </p:cNvPr>
          <p:cNvSpPr txBox="1"/>
          <p:nvPr/>
        </p:nvSpPr>
        <p:spPr>
          <a:xfrm>
            <a:off x="5437718" y="1934324"/>
            <a:ext cx="6096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defTabSz="609630">
              <a:buFont typeface="Arial" panose="020B0604020202020204" pitchFamily="34" charset="0"/>
              <a:buChar char="•"/>
            </a:pPr>
            <a:r>
              <a:rPr lang="fr-FR" sz="3200" kern="0" spc="-17" dirty="0">
                <a:solidFill>
                  <a:srgbClr val="182953"/>
                </a:solidFill>
                <a:latin typeface="Arial"/>
                <a:cs typeface="Arial"/>
              </a:rPr>
              <a:t>Groupe Exploration </a:t>
            </a:r>
          </a:p>
          <a:p>
            <a:pPr marL="457200" indent="-457200" defTabSz="609630">
              <a:buFont typeface="Arial" panose="020B0604020202020204" pitchFamily="34" charset="0"/>
              <a:buChar char="•"/>
            </a:pPr>
            <a:endParaRPr lang="fr-FR" sz="3200" kern="0" spc="-17" dirty="0">
              <a:solidFill>
                <a:srgbClr val="182953"/>
              </a:solidFill>
              <a:latin typeface="Arial"/>
              <a:cs typeface="Arial"/>
            </a:endParaRPr>
          </a:p>
          <a:p>
            <a:pPr marL="457200" indent="-457200" defTabSz="609630">
              <a:buFont typeface="Arial" panose="020B0604020202020204" pitchFamily="34" charset="0"/>
              <a:buChar char="•"/>
            </a:pPr>
            <a:r>
              <a:rPr lang="fr-FR" sz="3200" kern="0" spc="-17" dirty="0">
                <a:solidFill>
                  <a:srgbClr val="182953"/>
                </a:solidFill>
                <a:latin typeface="Arial"/>
                <a:cs typeface="Arial"/>
              </a:rPr>
              <a:t>Groupe Méthodologie</a:t>
            </a:r>
          </a:p>
          <a:p>
            <a:pPr marL="457200" indent="-457200" defTabSz="609630">
              <a:buFont typeface="Arial" panose="020B0604020202020204" pitchFamily="34" charset="0"/>
              <a:buChar char="•"/>
            </a:pPr>
            <a:endParaRPr lang="fr-FR" sz="3200" kern="0" spc="-17" dirty="0">
              <a:solidFill>
                <a:srgbClr val="182953"/>
              </a:solidFill>
              <a:latin typeface="Arial"/>
              <a:cs typeface="Arial"/>
            </a:endParaRPr>
          </a:p>
          <a:p>
            <a:pPr marL="457200" indent="-457200" defTabSz="609630">
              <a:buFont typeface="Arial" panose="020B0604020202020204" pitchFamily="34" charset="0"/>
              <a:buChar char="•"/>
            </a:pPr>
            <a:r>
              <a:rPr lang="fr-FR" sz="3200" kern="0" spc="-17" dirty="0">
                <a:solidFill>
                  <a:srgbClr val="182953"/>
                </a:solidFill>
                <a:latin typeface="Arial"/>
                <a:cs typeface="Arial"/>
              </a:rPr>
              <a:t>Groupe Approfondissement</a:t>
            </a:r>
            <a:endParaRPr lang="fr-FR" sz="3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object 3">
            <a:extLst>
              <a:ext uri="{FF2B5EF4-FFF2-40B4-BE49-F238E27FC236}">
                <a16:creationId xmlns:a16="http://schemas.microsoft.com/office/drawing/2014/main" id="{453F8F3A-B733-4745-98EA-518EA4185A8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9548" y="5783581"/>
            <a:ext cx="1631949" cy="863599"/>
          </a:xfrm>
          <a:prstGeom prst="rect">
            <a:avLst/>
          </a:prstGeom>
        </p:spPr>
      </p:pic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5436DD2-757C-4057-953F-446044DBBF6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46221"/>
          </a:xfrm>
        </p:spPr>
        <p:txBody>
          <a:bodyPr/>
          <a:lstStyle/>
          <a:p>
            <a:r>
              <a:rPr lang="fr-FR" sz="1600" dirty="0"/>
              <a:t>GT NME 4 - 06/03/2025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ject 3">
            <a:extLst>
              <a:ext uri="{FF2B5EF4-FFF2-40B4-BE49-F238E27FC236}">
                <a16:creationId xmlns:a16="http://schemas.microsoft.com/office/drawing/2014/main" id="{C9E04558-2DAE-405C-9F15-786976113D7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790" y="5783581"/>
            <a:ext cx="1631949" cy="863599"/>
          </a:xfrm>
          <a:prstGeom prst="rect">
            <a:avLst/>
          </a:prstGeom>
        </p:spPr>
      </p:pic>
      <p:sp>
        <p:nvSpPr>
          <p:cNvPr id="45" name="object 2">
            <a:extLst>
              <a:ext uri="{FF2B5EF4-FFF2-40B4-BE49-F238E27FC236}">
                <a16:creationId xmlns:a16="http://schemas.microsoft.com/office/drawing/2014/main" id="{FF8F902E-254C-4DA0-B189-A661A8906F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8257" y="335851"/>
            <a:ext cx="5334000" cy="50099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3200" dirty="0">
                <a:solidFill>
                  <a:srgbClr val="182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Prochaines dates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69F64B0B-8263-4FDD-9884-9F229ACDC203}"/>
              </a:ext>
            </a:extLst>
          </p:cNvPr>
          <p:cNvSpPr/>
          <p:nvPr/>
        </p:nvSpPr>
        <p:spPr>
          <a:xfrm>
            <a:off x="366486" y="1121261"/>
            <a:ext cx="1439333" cy="126153"/>
          </a:xfrm>
          <a:custGeom>
            <a:avLst/>
            <a:gdLst/>
            <a:ahLst/>
            <a:cxnLst/>
            <a:rect l="l" t="t" r="r" b="b"/>
            <a:pathLst>
              <a:path w="1079500" h="94614">
                <a:moveTo>
                  <a:pt x="1078991" y="0"/>
                </a:moveTo>
                <a:lnTo>
                  <a:pt x="0" y="0"/>
                </a:lnTo>
                <a:lnTo>
                  <a:pt x="0" y="94487"/>
                </a:lnTo>
                <a:lnTo>
                  <a:pt x="1078991" y="94487"/>
                </a:lnTo>
                <a:lnTo>
                  <a:pt x="1078991" y="0"/>
                </a:lnTo>
                <a:close/>
              </a:path>
            </a:pathLst>
          </a:custGeom>
          <a:solidFill>
            <a:srgbClr val="C5D33D"/>
          </a:solidFill>
        </p:spPr>
        <p:txBody>
          <a:bodyPr wrap="square" lIns="0" tIns="0" rIns="0" bIns="0" rtlCol="0"/>
          <a:lstStyle/>
          <a:p>
            <a:pPr defTabSz="60963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Espace réservé du pied de page 7">
            <a:extLst>
              <a:ext uri="{FF2B5EF4-FFF2-40B4-BE49-F238E27FC236}">
                <a16:creationId xmlns:a16="http://schemas.microsoft.com/office/drawing/2014/main" id="{352E9268-641D-4E6A-A131-B6875CB9B5E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46221"/>
          </a:xfrm>
        </p:spPr>
        <p:txBody>
          <a:bodyPr/>
          <a:lstStyle/>
          <a:p>
            <a:r>
              <a:rPr lang="fr-FR" sz="1600" dirty="0"/>
              <a:t>GT NME 4 - 06/03/2025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F697925B-502C-4196-B98E-7EBEC082CE6F}"/>
              </a:ext>
            </a:extLst>
          </p:cNvPr>
          <p:cNvGrpSpPr/>
          <p:nvPr/>
        </p:nvGrpSpPr>
        <p:grpSpPr>
          <a:xfrm>
            <a:off x="266014" y="1849662"/>
            <a:ext cx="11729474" cy="3131102"/>
            <a:chOff x="266014" y="1849662"/>
            <a:chExt cx="11729474" cy="3131102"/>
          </a:xfrm>
        </p:grpSpPr>
        <p:sp>
          <p:nvSpPr>
            <p:cNvPr id="31" name="object 4">
              <a:extLst>
                <a:ext uri="{FF2B5EF4-FFF2-40B4-BE49-F238E27FC236}">
                  <a16:creationId xmlns:a16="http://schemas.microsoft.com/office/drawing/2014/main" id="{80E67609-4824-4873-805A-2DB7986FA127}"/>
                </a:ext>
              </a:extLst>
            </p:cNvPr>
            <p:cNvSpPr txBox="1"/>
            <p:nvPr/>
          </p:nvSpPr>
          <p:spPr>
            <a:xfrm>
              <a:off x="4993319" y="1862146"/>
              <a:ext cx="2205361" cy="667617"/>
            </a:xfrm>
            <a:prstGeom prst="rect">
              <a:avLst/>
            </a:prstGeom>
            <a:solidFill>
              <a:srgbClr val="99B950"/>
            </a:solidFill>
          </p:spPr>
          <p:txBody>
            <a:bodyPr vert="horz" wrap="square" lIns="0" tIns="104563" rIns="0" bIns="0" rtlCol="0" anchor="ctr">
              <a:noAutofit/>
            </a:bodyPr>
            <a:lstStyle/>
            <a:p>
              <a:pPr algn="ctr" defTabSz="609630"/>
              <a:r>
                <a:rPr lang="fr-FR" sz="2000" b="1" dirty="0">
                  <a:solidFill>
                    <a:srgbClr val="1829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GT RSE</a:t>
              </a:r>
              <a:endParaRPr sz="18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bject 8">
              <a:extLst>
                <a:ext uri="{FF2B5EF4-FFF2-40B4-BE49-F238E27FC236}">
                  <a16:creationId xmlns:a16="http://schemas.microsoft.com/office/drawing/2014/main" id="{20708BB6-D8FE-490D-BE8E-E5D35E262D62}"/>
                </a:ext>
              </a:extLst>
            </p:cNvPr>
            <p:cNvSpPr txBox="1"/>
            <p:nvPr/>
          </p:nvSpPr>
          <p:spPr>
            <a:xfrm>
              <a:off x="2616801" y="2592156"/>
              <a:ext cx="2205361" cy="2373324"/>
            </a:xfrm>
            <a:prstGeom prst="rect">
              <a:avLst/>
            </a:prstGeom>
            <a:solidFill>
              <a:srgbClr val="F4F4F4"/>
            </a:solidFill>
          </p:spPr>
          <p:txBody>
            <a:bodyPr vert="horz" wrap="square" lIns="0" tIns="0" rIns="0" bIns="0" rtlCol="0">
              <a:noAutofit/>
            </a:bodyPr>
            <a:lstStyle/>
            <a:p>
              <a:pPr algn="ctr" defTabSz="609630">
                <a:spcBef>
                  <a:spcPts val="30"/>
                </a:spcBef>
              </a:pPr>
              <a:endParaRPr lang="fr-FR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09630">
                <a:spcBef>
                  <a:spcPts val="30"/>
                </a:spcBef>
              </a:pPr>
              <a:r>
                <a:rPr lang="fr-FR" dirty="0">
                  <a:solidFill>
                    <a:srgbClr val="1F497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13e séance: Webinaire de décryptage des décisions de la COP16.2</a:t>
              </a:r>
              <a:endParaRPr lang="fr-FR" sz="1667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09630">
                <a:spcBef>
                  <a:spcPts val="30"/>
                </a:spcBef>
              </a:pPr>
              <a:endParaRPr lang="fr-FR" sz="14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object 8">
              <a:extLst>
                <a:ext uri="{FF2B5EF4-FFF2-40B4-BE49-F238E27FC236}">
                  <a16:creationId xmlns:a16="http://schemas.microsoft.com/office/drawing/2014/main" id="{F37A5FA5-0633-4929-AD24-59D0A565E557}"/>
                </a:ext>
              </a:extLst>
            </p:cNvPr>
            <p:cNvSpPr txBox="1"/>
            <p:nvPr/>
          </p:nvSpPr>
          <p:spPr>
            <a:xfrm>
              <a:off x="4993319" y="2599534"/>
              <a:ext cx="2205361" cy="2381230"/>
            </a:xfrm>
            <a:prstGeom prst="rect">
              <a:avLst/>
            </a:prstGeom>
            <a:solidFill>
              <a:srgbClr val="F4F4F4"/>
            </a:solidFill>
          </p:spPr>
          <p:txBody>
            <a:bodyPr vert="horz" wrap="square" lIns="0" tIns="0" rIns="0" bIns="0" rtlCol="0">
              <a:noAutofit/>
            </a:bodyPr>
            <a:lstStyle/>
            <a:p>
              <a:pPr algn="ctr" defTabSz="609630">
                <a:spcBef>
                  <a:spcPts val="30"/>
                </a:spcBef>
              </a:pPr>
              <a:endParaRPr lang="fr-FR" sz="16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09630">
                <a:spcBef>
                  <a:spcPts val="30"/>
                </a:spcBef>
              </a:pPr>
              <a:r>
                <a:rPr lang="fr-FR" dirty="0">
                  <a:solidFill>
                    <a:srgbClr val="1829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Anticiper et valoriser son rapport de durabilité </a:t>
              </a:r>
              <a:endParaRPr lang="fr-FR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object 8">
              <a:extLst>
                <a:ext uri="{FF2B5EF4-FFF2-40B4-BE49-F238E27FC236}">
                  <a16:creationId xmlns:a16="http://schemas.microsoft.com/office/drawing/2014/main" id="{499916A2-517A-4C1B-8EA4-4A9234CE5BC3}"/>
                </a:ext>
              </a:extLst>
            </p:cNvPr>
            <p:cNvSpPr txBox="1"/>
            <p:nvPr/>
          </p:nvSpPr>
          <p:spPr>
            <a:xfrm>
              <a:off x="9782831" y="2575778"/>
              <a:ext cx="2205361" cy="2381230"/>
            </a:xfrm>
            <a:prstGeom prst="rect">
              <a:avLst/>
            </a:prstGeom>
            <a:solidFill>
              <a:srgbClr val="F4F4F4"/>
            </a:solidFill>
          </p:spPr>
          <p:txBody>
            <a:bodyPr vert="horz" wrap="square" lIns="0" tIns="0" rIns="0" bIns="0" rtlCol="0">
              <a:noAutofit/>
            </a:bodyPr>
            <a:lstStyle/>
            <a:p>
              <a:pPr algn="ctr" defTabSz="609630">
                <a:spcBef>
                  <a:spcPts val="30"/>
                </a:spcBef>
              </a:pPr>
              <a:endParaRPr lang="fr-FR" sz="16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09630">
                <a:spcBef>
                  <a:spcPts val="30"/>
                </a:spcBef>
              </a:pPr>
              <a:r>
                <a:rPr lang="fr-FR" dirty="0">
                  <a:solidFill>
                    <a:srgbClr val="1829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Créer de la coopération (sur les territoires)</a:t>
              </a:r>
              <a:endParaRPr lang="fr-FR" sz="1200" dirty="0">
                <a:solidFill>
                  <a:srgbClr val="18295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object 4">
              <a:extLst>
                <a:ext uri="{FF2B5EF4-FFF2-40B4-BE49-F238E27FC236}">
                  <a16:creationId xmlns:a16="http://schemas.microsoft.com/office/drawing/2014/main" id="{85588928-1584-4DC6-AC8B-D73B647796C2}"/>
                </a:ext>
              </a:extLst>
            </p:cNvPr>
            <p:cNvSpPr txBox="1"/>
            <p:nvPr/>
          </p:nvSpPr>
          <p:spPr>
            <a:xfrm>
              <a:off x="9775537" y="1849662"/>
              <a:ext cx="2219951" cy="663274"/>
            </a:xfrm>
            <a:prstGeom prst="rect">
              <a:avLst/>
            </a:prstGeom>
            <a:solidFill>
              <a:srgbClr val="99B950"/>
            </a:solidFill>
          </p:spPr>
          <p:txBody>
            <a:bodyPr vert="horz" wrap="square" lIns="0" tIns="104563" rIns="0" bIns="0" rtlCol="0" anchor="ctr">
              <a:noAutofit/>
            </a:bodyPr>
            <a:lstStyle/>
            <a:p>
              <a:pPr algn="ctr" defTabSz="609630"/>
              <a:r>
                <a:rPr lang="fr-FR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GT EC </a:t>
              </a:r>
              <a:endParaRPr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object 8">
              <a:extLst>
                <a:ext uri="{FF2B5EF4-FFF2-40B4-BE49-F238E27FC236}">
                  <a16:creationId xmlns:a16="http://schemas.microsoft.com/office/drawing/2014/main" id="{65BFB869-C4CA-42E1-9E8A-C895BCB81EB8}"/>
                </a:ext>
              </a:extLst>
            </p:cNvPr>
            <p:cNvSpPr txBox="1"/>
            <p:nvPr/>
          </p:nvSpPr>
          <p:spPr>
            <a:xfrm>
              <a:off x="309175" y="2583684"/>
              <a:ext cx="2205361" cy="2373324"/>
            </a:xfrm>
            <a:prstGeom prst="rect">
              <a:avLst/>
            </a:prstGeom>
            <a:solidFill>
              <a:srgbClr val="F4F4F4"/>
            </a:solidFill>
          </p:spPr>
          <p:txBody>
            <a:bodyPr vert="horz" wrap="square" lIns="0" tIns="0" rIns="0" bIns="0" rtlCol="0">
              <a:noAutofit/>
            </a:bodyPr>
            <a:lstStyle/>
            <a:p>
              <a:pPr algn="ctr" defTabSz="609630">
                <a:spcBef>
                  <a:spcPts val="30"/>
                </a:spcBef>
              </a:pPr>
              <a:endParaRPr lang="fr-FR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09630">
                <a:spcBef>
                  <a:spcPts val="30"/>
                </a:spcBef>
              </a:pPr>
              <a:r>
                <a:rPr lang="fr-FR" dirty="0">
                  <a:solidFill>
                    <a:srgbClr val="1F497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Acceptabilité, désirabilité et valorisation économique du réemploi </a:t>
              </a:r>
              <a:endParaRPr lang="fr-FR" sz="1667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09630">
                <a:spcBef>
                  <a:spcPts val="30"/>
                </a:spcBef>
              </a:pPr>
              <a:endParaRPr lang="fr-FR" sz="1667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09630">
                <a:spcBef>
                  <a:spcPts val="30"/>
                </a:spcBef>
              </a:pPr>
              <a:endParaRPr lang="fr-FR" sz="1667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09630">
                <a:spcBef>
                  <a:spcPts val="30"/>
                </a:spcBef>
              </a:pPr>
              <a:endParaRPr lang="fr-FR" sz="1667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09630">
                <a:spcBef>
                  <a:spcPts val="30"/>
                </a:spcBef>
              </a:pPr>
              <a:endParaRPr lang="fr-FR" sz="1667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6024C92D-7FA0-4B1B-BE19-49B6D2111626}"/>
                </a:ext>
              </a:extLst>
            </p:cNvPr>
            <p:cNvSpPr txBox="1"/>
            <p:nvPr/>
          </p:nvSpPr>
          <p:spPr>
            <a:xfrm>
              <a:off x="266014" y="4451657"/>
              <a:ext cx="1800635" cy="403957"/>
            </a:xfrm>
            <a:prstGeom prst="rect">
              <a:avLst/>
            </a:prstGeom>
            <a:noFill/>
          </p:spPr>
          <p:txBody>
            <a:bodyPr vert="horz" wrap="square" lIns="0" tIns="156210" rIns="0" bIns="0" rtlCol="0" anchor="b">
              <a:spAutoFit/>
            </a:bodyPr>
            <a:lstStyle/>
            <a:p>
              <a:pPr marL="386715" algn="ctr">
                <a:lnSpc>
                  <a:spcPct val="100000"/>
                </a:lnSpc>
                <a:spcBef>
                  <a:spcPts val="1230"/>
                </a:spcBef>
              </a:pPr>
              <a:r>
                <a:rPr lang="fr-FR" sz="1600" b="1" spc="-10" dirty="0">
                  <a:solidFill>
                    <a:srgbClr val="1829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Jeudi 27 mars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ECA3D83D-A307-4301-989E-E19CFB7F3C9B}"/>
                </a:ext>
              </a:extLst>
            </p:cNvPr>
            <p:cNvSpPr txBox="1"/>
            <p:nvPr/>
          </p:nvSpPr>
          <p:spPr>
            <a:xfrm>
              <a:off x="2392855" y="4459475"/>
              <a:ext cx="2148790" cy="403957"/>
            </a:xfrm>
            <a:prstGeom prst="rect">
              <a:avLst/>
            </a:prstGeom>
            <a:noFill/>
          </p:spPr>
          <p:txBody>
            <a:bodyPr vert="horz" wrap="square" lIns="0" tIns="156210" rIns="0" bIns="0" rtlCol="0" anchor="b">
              <a:spAutoFit/>
            </a:bodyPr>
            <a:lstStyle/>
            <a:p>
              <a:pPr marL="386715" algn="ctr">
                <a:lnSpc>
                  <a:spcPct val="100000"/>
                </a:lnSpc>
              </a:pPr>
              <a:r>
                <a:rPr lang="fr-FR" sz="1600" b="1" spc="-10" dirty="0">
                  <a:solidFill>
                    <a:srgbClr val="1829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Jeudi 3 avril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25D80A34-A6EF-493E-BB47-D29A873074EC}"/>
                </a:ext>
              </a:extLst>
            </p:cNvPr>
            <p:cNvSpPr txBox="1"/>
            <p:nvPr/>
          </p:nvSpPr>
          <p:spPr>
            <a:xfrm>
              <a:off x="9575199" y="4479041"/>
              <a:ext cx="2148789" cy="403957"/>
            </a:xfrm>
            <a:prstGeom prst="rect">
              <a:avLst/>
            </a:prstGeom>
            <a:noFill/>
          </p:spPr>
          <p:txBody>
            <a:bodyPr vert="horz" wrap="square" lIns="0" tIns="156210" rIns="0" bIns="0" rtlCol="0" anchor="b">
              <a:spAutoFit/>
            </a:bodyPr>
            <a:lstStyle/>
            <a:p>
              <a:pPr marL="386715" algn="ctr">
                <a:lnSpc>
                  <a:spcPct val="100000"/>
                </a:lnSpc>
              </a:pPr>
              <a:r>
                <a:rPr lang="fr-FR" sz="1600" b="1" spc="-10" dirty="0">
                  <a:solidFill>
                    <a:srgbClr val="1829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Mardi 10 juin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03C696AF-736F-4D93-B78D-0CEA0EE9B917}"/>
                </a:ext>
              </a:extLst>
            </p:cNvPr>
            <p:cNvSpPr txBox="1"/>
            <p:nvPr/>
          </p:nvSpPr>
          <p:spPr>
            <a:xfrm>
              <a:off x="4777931" y="4479041"/>
              <a:ext cx="2148789" cy="403957"/>
            </a:xfrm>
            <a:prstGeom prst="rect">
              <a:avLst/>
            </a:prstGeom>
            <a:noFill/>
          </p:spPr>
          <p:txBody>
            <a:bodyPr vert="horz" wrap="square" lIns="0" tIns="156210" rIns="0" bIns="0" rtlCol="0" anchor="b">
              <a:spAutoFit/>
            </a:bodyPr>
            <a:lstStyle/>
            <a:p>
              <a:pPr marL="386715" algn="ctr">
                <a:lnSpc>
                  <a:spcPct val="100000"/>
                </a:lnSpc>
              </a:pPr>
              <a:r>
                <a:rPr lang="fr-FR" sz="1600" b="1" spc="-10" dirty="0">
                  <a:solidFill>
                    <a:srgbClr val="1829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Mardi 20 mai</a:t>
              </a:r>
            </a:p>
          </p:txBody>
        </p:sp>
        <p:sp>
          <p:nvSpPr>
            <p:cNvPr id="29" name="object 4">
              <a:extLst>
                <a:ext uri="{FF2B5EF4-FFF2-40B4-BE49-F238E27FC236}">
                  <a16:creationId xmlns:a16="http://schemas.microsoft.com/office/drawing/2014/main" id="{B1504379-A31C-48DF-B791-0EA8690E60FB}"/>
                </a:ext>
              </a:extLst>
            </p:cNvPr>
            <p:cNvSpPr txBox="1"/>
            <p:nvPr/>
          </p:nvSpPr>
          <p:spPr>
            <a:xfrm>
              <a:off x="2602211" y="1858652"/>
              <a:ext cx="2219951" cy="680101"/>
            </a:xfrm>
            <a:prstGeom prst="rect">
              <a:avLst/>
            </a:prstGeom>
            <a:solidFill>
              <a:srgbClr val="99B950"/>
            </a:solidFill>
          </p:spPr>
          <p:txBody>
            <a:bodyPr vert="horz" wrap="square" lIns="0" tIns="104563" rIns="0" bIns="0" rtlCol="0" anchor="ctr">
              <a:noAutofit/>
            </a:bodyPr>
            <a:lstStyle/>
            <a:p>
              <a:pPr algn="ctr" defTabSz="609630"/>
              <a:endParaRPr lang="fr-FR" sz="1867" b="1" dirty="0">
                <a:solidFill>
                  <a:srgbClr val="18295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09630"/>
              <a:r>
                <a:rPr lang="fr-FR" sz="1600" b="1" dirty="0">
                  <a:solidFill>
                    <a:srgbClr val="1829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GT Biodiversité</a:t>
              </a:r>
              <a:endParaRPr lang="fr-F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09630"/>
              <a:endParaRPr sz="18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bject 4">
              <a:extLst>
                <a:ext uri="{FF2B5EF4-FFF2-40B4-BE49-F238E27FC236}">
                  <a16:creationId xmlns:a16="http://schemas.microsoft.com/office/drawing/2014/main" id="{6BFF5899-C258-476C-9A25-CFC4B8141EF5}"/>
                </a:ext>
              </a:extLst>
            </p:cNvPr>
            <p:cNvSpPr txBox="1"/>
            <p:nvPr/>
          </p:nvSpPr>
          <p:spPr>
            <a:xfrm>
              <a:off x="309176" y="1849662"/>
              <a:ext cx="2205996" cy="680101"/>
            </a:xfrm>
            <a:prstGeom prst="rect">
              <a:avLst/>
            </a:prstGeom>
            <a:solidFill>
              <a:srgbClr val="99B950"/>
            </a:solidFill>
          </p:spPr>
          <p:txBody>
            <a:bodyPr vert="horz" wrap="square" lIns="0" tIns="104563" rIns="0" bIns="0" rtlCol="0" anchor="ctr">
              <a:noAutofit/>
            </a:bodyPr>
            <a:lstStyle/>
            <a:p>
              <a:pPr algn="ctr" defTabSz="609630"/>
              <a:r>
                <a:rPr lang="fr-FR" sz="1600" b="1" dirty="0">
                  <a:solidFill>
                    <a:srgbClr val="1F497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 Déconstruction</a:t>
              </a:r>
              <a:endParaRPr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bject 4">
              <a:extLst>
                <a:ext uri="{FF2B5EF4-FFF2-40B4-BE49-F238E27FC236}">
                  <a16:creationId xmlns:a16="http://schemas.microsoft.com/office/drawing/2014/main" id="{4EA6A345-6DB4-4943-AF1A-28D51E9C065B}"/>
                </a:ext>
              </a:extLst>
            </p:cNvPr>
            <p:cNvSpPr txBox="1"/>
            <p:nvPr/>
          </p:nvSpPr>
          <p:spPr>
            <a:xfrm>
              <a:off x="7384428" y="1862146"/>
              <a:ext cx="2205361" cy="667617"/>
            </a:xfrm>
            <a:prstGeom prst="rect">
              <a:avLst/>
            </a:prstGeom>
            <a:solidFill>
              <a:srgbClr val="99B950"/>
            </a:solidFill>
          </p:spPr>
          <p:txBody>
            <a:bodyPr vert="horz" wrap="square" lIns="0" tIns="104563" rIns="0" bIns="0" rtlCol="0" anchor="ctr">
              <a:noAutofit/>
            </a:bodyPr>
            <a:lstStyle/>
            <a:p>
              <a:pPr algn="ctr" defTabSz="609630"/>
              <a:r>
                <a:rPr lang="fr-FR" sz="2000" b="1" dirty="0">
                  <a:solidFill>
                    <a:srgbClr val="1829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Terrasse Party</a:t>
              </a:r>
              <a:endParaRPr sz="18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bject 8">
              <a:extLst>
                <a:ext uri="{FF2B5EF4-FFF2-40B4-BE49-F238E27FC236}">
                  <a16:creationId xmlns:a16="http://schemas.microsoft.com/office/drawing/2014/main" id="{D4321E5F-ED14-44B8-97C2-229065A0339B}"/>
                </a:ext>
              </a:extLst>
            </p:cNvPr>
            <p:cNvSpPr txBox="1"/>
            <p:nvPr/>
          </p:nvSpPr>
          <p:spPr>
            <a:xfrm>
              <a:off x="7384428" y="2599534"/>
              <a:ext cx="2205361" cy="2381230"/>
            </a:xfrm>
            <a:prstGeom prst="rect">
              <a:avLst/>
            </a:prstGeom>
            <a:solidFill>
              <a:srgbClr val="F4F4F4"/>
            </a:solidFill>
          </p:spPr>
          <p:txBody>
            <a:bodyPr vert="horz" wrap="square" lIns="0" tIns="0" rIns="0" bIns="0" rtlCol="0">
              <a:noAutofit/>
            </a:bodyPr>
            <a:lstStyle/>
            <a:p>
              <a:pPr algn="ctr" defTabSz="609630">
                <a:spcBef>
                  <a:spcPts val="30"/>
                </a:spcBef>
              </a:pPr>
              <a:endParaRPr lang="fr-FR" sz="16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C1C39B1B-39D4-4B42-801A-4C63827BEA1C}"/>
                </a:ext>
              </a:extLst>
            </p:cNvPr>
            <p:cNvSpPr txBox="1"/>
            <p:nvPr/>
          </p:nvSpPr>
          <p:spPr>
            <a:xfrm>
              <a:off x="7151947" y="3466829"/>
              <a:ext cx="2148789" cy="403957"/>
            </a:xfrm>
            <a:prstGeom prst="rect">
              <a:avLst/>
            </a:prstGeom>
            <a:noFill/>
          </p:spPr>
          <p:txBody>
            <a:bodyPr vert="horz" wrap="square" lIns="0" tIns="156210" rIns="0" bIns="0" rtlCol="0" anchor="b">
              <a:spAutoFit/>
            </a:bodyPr>
            <a:lstStyle/>
            <a:p>
              <a:pPr marL="386715" algn="ctr">
                <a:lnSpc>
                  <a:spcPct val="100000"/>
                </a:lnSpc>
              </a:pPr>
              <a:r>
                <a:rPr lang="fr-FR" sz="1600" b="1" spc="-10" dirty="0">
                  <a:solidFill>
                    <a:srgbClr val="1829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Jeudi 22 mai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97BA4FD-1B62-4DEC-B42B-55DE0FBEF6C9}"/>
              </a:ext>
            </a:extLst>
          </p:cNvPr>
          <p:cNvSpPr/>
          <p:nvPr/>
        </p:nvSpPr>
        <p:spPr>
          <a:xfrm>
            <a:off x="2871925" y="5335803"/>
            <a:ext cx="6428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6715" algn="ctr">
              <a:lnSpc>
                <a:spcPct val="100000"/>
              </a:lnSpc>
              <a:spcBef>
                <a:spcPts val="1230"/>
              </a:spcBef>
            </a:pPr>
            <a:r>
              <a:rPr lang="fr-FR" b="1" i="1" spc="-10" dirty="0">
                <a:solidFill>
                  <a:srgbClr val="182953"/>
                </a:solidFill>
                <a:latin typeface="Tahoma"/>
                <a:cs typeface="Tahoma"/>
              </a:rPr>
              <a:t>Notre assemblée générale se déroulera le 1</a:t>
            </a:r>
            <a:r>
              <a:rPr lang="fr-FR" b="1" i="1" spc="-10" baseline="30000" dirty="0">
                <a:solidFill>
                  <a:srgbClr val="182953"/>
                </a:solidFill>
                <a:latin typeface="Tahoma"/>
                <a:cs typeface="Tahoma"/>
              </a:rPr>
              <a:t>e</a:t>
            </a:r>
            <a:r>
              <a:rPr lang="fr-FR" b="1" i="1" spc="-10" dirty="0">
                <a:solidFill>
                  <a:srgbClr val="182953"/>
                </a:solidFill>
                <a:latin typeface="Tahoma"/>
                <a:cs typeface="Tahoma"/>
              </a:rPr>
              <a:t> juillet </a:t>
            </a:r>
          </a:p>
        </p:txBody>
      </p:sp>
    </p:spTree>
    <p:extLst>
      <p:ext uri="{BB962C8B-B14F-4D97-AF65-F5344CB8AC3E}">
        <p14:creationId xmlns:p14="http://schemas.microsoft.com/office/powerpoint/2010/main" val="37162403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5906770" cy="5919470"/>
          </a:xfrm>
          <a:custGeom>
            <a:avLst/>
            <a:gdLst/>
            <a:ahLst/>
            <a:cxnLst/>
            <a:rect l="l" t="t" r="r" b="b"/>
            <a:pathLst>
              <a:path w="8860155" h="8879205">
                <a:moveTo>
                  <a:pt x="0" y="8878833"/>
                </a:moveTo>
                <a:lnTo>
                  <a:pt x="0" y="0"/>
                </a:lnTo>
                <a:lnTo>
                  <a:pt x="8860083" y="0"/>
                </a:lnTo>
                <a:lnTo>
                  <a:pt x="0" y="8878833"/>
                </a:lnTo>
                <a:close/>
              </a:path>
            </a:pathLst>
          </a:custGeom>
          <a:solidFill>
            <a:srgbClr val="D1DE64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96421" y="799076"/>
            <a:ext cx="6799157" cy="54715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fr-FR" sz="3500" spc="90" dirty="0">
                <a:latin typeface="Arial" panose="020B0604020202020204" pitchFamily="34" charset="0"/>
                <a:cs typeface="Arial" panose="020B0604020202020204" pitchFamily="34" charset="0"/>
              </a:rPr>
              <a:t>Les replays des séances</a:t>
            </a:r>
            <a:endParaRPr sz="3500" spc="1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g object 17">
            <a:extLst>
              <a:ext uri="{FF2B5EF4-FFF2-40B4-BE49-F238E27FC236}">
                <a16:creationId xmlns:a16="http://schemas.microsoft.com/office/drawing/2014/main" id="{73E7ACA9-87FB-45F8-BC49-9DBBF7000016}"/>
              </a:ext>
            </a:extLst>
          </p:cNvPr>
          <p:cNvSpPr/>
          <p:nvPr/>
        </p:nvSpPr>
        <p:spPr>
          <a:xfrm>
            <a:off x="1502" y="4711695"/>
            <a:ext cx="2146300" cy="2146300"/>
          </a:xfrm>
          <a:custGeom>
            <a:avLst/>
            <a:gdLst/>
            <a:ahLst/>
            <a:cxnLst/>
            <a:rect l="l" t="t" r="r" b="b"/>
            <a:pathLst>
              <a:path w="3219450" h="3219450">
                <a:moveTo>
                  <a:pt x="0" y="0"/>
                </a:moveTo>
                <a:lnTo>
                  <a:pt x="3219408" y="3219449"/>
                </a:lnTo>
                <a:lnTo>
                  <a:pt x="1609712" y="3219449"/>
                </a:lnTo>
                <a:lnTo>
                  <a:pt x="0" y="3219449"/>
                </a:lnTo>
                <a:lnTo>
                  <a:pt x="0" y="0"/>
                </a:lnTo>
                <a:close/>
              </a:path>
            </a:pathLst>
          </a:custGeom>
          <a:solidFill>
            <a:srgbClr val="99B950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bg object 19">
            <a:extLst>
              <a:ext uri="{FF2B5EF4-FFF2-40B4-BE49-F238E27FC236}">
                <a16:creationId xmlns:a16="http://schemas.microsoft.com/office/drawing/2014/main" id="{B0F3C730-E8FC-40B1-932B-D95C2B964EB8}"/>
              </a:ext>
            </a:extLst>
          </p:cNvPr>
          <p:cNvSpPr/>
          <p:nvPr/>
        </p:nvSpPr>
        <p:spPr>
          <a:xfrm>
            <a:off x="10045693" y="4710221"/>
            <a:ext cx="2146300" cy="2146300"/>
          </a:xfrm>
          <a:custGeom>
            <a:avLst/>
            <a:gdLst/>
            <a:ahLst/>
            <a:cxnLst/>
            <a:rect l="l" t="t" r="r" b="b"/>
            <a:pathLst>
              <a:path w="3219450" h="3219450">
                <a:moveTo>
                  <a:pt x="0" y="3219408"/>
                </a:moveTo>
                <a:lnTo>
                  <a:pt x="3219449" y="0"/>
                </a:lnTo>
                <a:lnTo>
                  <a:pt x="3219449" y="1609695"/>
                </a:lnTo>
                <a:lnTo>
                  <a:pt x="3219449" y="3219408"/>
                </a:lnTo>
                <a:lnTo>
                  <a:pt x="0" y="3219408"/>
                </a:lnTo>
                <a:close/>
              </a:path>
            </a:pathLst>
          </a:custGeom>
          <a:solidFill>
            <a:srgbClr val="ED7012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object 3">
            <a:extLst>
              <a:ext uri="{FF2B5EF4-FFF2-40B4-BE49-F238E27FC236}">
                <a16:creationId xmlns:a16="http://schemas.microsoft.com/office/drawing/2014/main" id="{118AE10B-44F7-49A5-940E-9B61CA5CE51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548" y="5783581"/>
            <a:ext cx="1631949" cy="86359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52D0D5F-0603-4E96-8CB7-BAEE4FF80154}"/>
              </a:ext>
            </a:extLst>
          </p:cNvPr>
          <p:cNvSpPr txBox="1"/>
          <p:nvPr/>
        </p:nvSpPr>
        <p:spPr>
          <a:xfrm>
            <a:off x="3942204" y="1497340"/>
            <a:ext cx="4307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Sur le compte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ORÉE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45BDF83-B1C3-445C-9537-18E323CF33F1}"/>
              </a:ext>
            </a:extLst>
          </p:cNvPr>
          <p:cNvSpPr txBox="1"/>
          <p:nvPr/>
        </p:nvSpPr>
        <p:spPr>
          <a:xfrm>
            <a:off x="2101497" y="2363053"/>
            <a:ext cx="92669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Séance 4 | </a:t>
            </a:r>
            <a:r>
              <a:rPr lang="fr-FR" sz="2000" spc="-7" dirty="0">
                <a:cs typeface="Tahoma"/>
              </a:rPr>
              <a:t>Repenser sa proposition de valeur et redéfinir son offre</a:t>
            </a:r>
            <a:endParaRPr lang="fr-FR" sz="2000" b="1" dirty="0"/>
          </a:p>
          <a:p>
            <a:r>
              <a:rPr lang="fr-FR" sz="2000" b="1" dirty="0"/>
              <a:t>Ici : </a:t>
            </a:r>
            <a:r>
              <a:rPr lang="fr-FR" sz="2000" dirty="0">
                <a:hlinkClick r:id="rId4"/>
              </a:rPr>
              <a:t>https://www.youtube.com/watch?v=3omI4EFC1Qg</a:t>
            </a:r>
            <a:r>
              <a:rPr lang="fr-FR" sz="2000" dirty="0"/>
              <a:t> </a:t>
            </a:r>
          </a:p>
          <a:p>
            <a:endParaRPr lang="fr-FR" sz="2000" b="1" dirty="0"/>
          </a:p>
          <a:p>
            <a:r>
              <a:rPr lang="fr-FR" sz="2000" b="1" dirty="0"/>
              <a:t>Séance 3 | </a:t>
            </a:r>
            <a:r>
              <a:rPr lang="fr-FR" sz="2000" dirty="0"/>
              <a:t>Repenser la valeur : nouvelles pratiques d’achat</a:t>
            </a:r>
          </a:p>
          <a:p>
            <a:r>
              <a:rPr lang="fr-FR" sz="2000" b="1" dirty="0"/>
              <a:t>Ici : </a:t>
            </a:r>
            <a:r>
              <a:rPr lang="fr-FR" sz="2000" dirty="0">
                <a:solidFill>
                  <a:srgbClr val="0B76C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fr-FR" sz="2000" dirty="0" err="1">
                <a:solidFill>
                  <a:srgbClr val="0B76C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www.youtube.com</a:t>
            </a:r>
            <a:r>
              <a:rPr lang="fr-FR" sz="2000" dirty="0">
                <a:solidFill>
                  <a:srgbClr val="0B76C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fr-FR" sz="2000" dirty="0" err="1">
                <a:solidFill>
                  <a:srgbClr val="0B76C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watch?v</a:t>
            </a:r>
            <a:r>
              <a:rPr lang="fr-FR" sz="2000" dirty="0">
                <a:solidFill>
                  <a:srgbClr val="0B76C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</a:t>
            </a:r>
            <a:r>
              <a:rPr lang="fr-FR" sz="2000" dirty="0" err="1">
                <a:solidFill>
                  <a:srgbClr val="0B76C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nHNMDrPiQfE</a:t>
            </a:r>
            <a:endParaRPr lang="fr-FR" sz="2000" dirty="0">
              <a:solidFill>
                <a:srgbClr val="0B76C2"/>
              </a:solidFill>
            </a:endParaRPr>
          </a:p>
          <a:p>
            <a:endParaRPr lang="fr-FR" sz="2000" b="1" dirty="0"/>
          </a:p>
          <a:p>
            <a:r>
              <a:rPr lang="fr-FR" sz="2000" b="1" dirty="0"/>
              <a:t>Séance 2 | </a:t>
            </a:r>
            <a:r>
              <a:rPr lang="fr-FR" sz="2000" dirty="0"/>
              <a:t>Repenser la valeur : nouvelles pratiques d’achat, de contractualisation et de </a:t>
            </a:r>
            <a:r>
              <a:rPr lang="fr-FR" sz="2000" dirty="0" err="1"/>
              <a:t>sourcing</a:t>
            </a:r>
            <a:endParaRPr lang="fr-FR" sz="2000" dirty="0"/>
          </a:p>
          <a:p>
            <a:r>
              <a:rPr lang="fr-FR" sz="2000" b="1" dirty="0"/>
              <a:t>Ici : </a:t>
            </a:r>
            <a:r>
              <a:rPr lang="fr-FR" sz="2000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https://www.youtube.com/watch?v=XGZoR4BTDnA</a:t>
            </a:r>
            <a:endParaRPr lang="fr-FR" sz="2000" dirty="0">
              <a:solidFill>
                <a:srgbClr val="0070C0"/>
              </a:solidFill>
            </a:endParaRPr>
          </a:p>
          <a:p>
            <a:endParaRPr lang="fr-FR" sz="2000" dirty="0"/>
          </a:p>
          <a:p>
            <a:r>
              <a:rPr lang="fr-FR" sz="2000" b="1" dirty="0"/>
              <a:t>Séance 1 | </a:t>
            </a:r>
            <a:r>
              <a:rPr lang="fr-FR" sz="2000" dirty="0"/>
              <a:t>Séance d’ouverture sur les nouveaux modèles économiques</a:t>
            </a:r>
          </a:p>
          <a:p>
            <a:r>
              <a:rPr lang="fr-FR" sz="2000" b="1" dirty="0"/>
              <a:t>Ici : </a:t>
            </a:r>
            <a:r>
              <a:rPr lang="fr-FR" sz="2000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https://www.youtube.com/watch?v=ytujkziMMEw</a:t>
            </a:r>
            <a:endParaRPr lang="fr-FR" sz="2000" dirty="0">
              <a:solidFill>
                <a:srgbClr val="0070C0"/>
              </a:solidFill>
            </a:endParaRPr>
          </a:p>
          <a:p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10" name="Espace réservé du pied de page 7">
            <a:extLst>
              <a:ext uri="{FF2B5EF4-FFF2-40B4-BE49-F238E27FC236}">
                <a16:creationId xmlns:a16="http://schemas.microsoft.com/office/drawing/2014/main" id="{77A03E82-5ECE-46DA-872A-B2609F67506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46221"/>
          </a:xfrm>
        </p:spPr>
        <p:txBody>
          <a:bodyPr/>
          <a:lstStyle/>
          <a:p>
            <a:r>
              <a:rPr lang="fr-FR" sz="1600" dirty="0"/>
              <a:t>GT NME 4 - 06/03/2025</a:t>
            </a:r>
          </a:p>
        </p:txBody>
      </p:sp>
    </p:spTree>
    <p:extLst>
      <p:ext uri="{BB962C8B-B14F-4D97-AF65-F5344CB8AC3E}">
        <p14:creationId xmlns:p14="http://schemas.microsoft.com/office/powerpoint/2010/main" val="11789315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5906770" cy="5919470"/>
          </a:xfrm>
          <a:custGeom>
            <a:avLst/>
            <a:gdLst/>
            <a:ahLst/>
            <a:cxnLst/>
            <a:rect l="l" t="t" r="r" b="b"/>
            <a:pathLst>
              <a:path w="8860155" h="8879205">
                <a:moveTo>
                  <a:pt x="0" y="8878833"/>
                </a:moveTo>
                <a:lnTo>
                  <a:pt x="0" y="0"/>
                </a:lnTo>
                <a:lnTo>
                  <a:pt x="8860083" y="0"/>
                </a:lnTo>
                <a:lnTo>
                  <a:pt x="0" y="8878833"/>
                </a:lnTo>
                <a:close/>
              </a:path>
            </a:pathLst>
          </a:custGeom>
          <a:solidFill>
            <a:srgbClr val="D1DE64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96421" y="752629"/>
            <a:ext cx="6799157" cy="54715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fr-FR" sz="3500" spc="90" dirty="0">
                <a:latin typeface="Arial" panose="020B0604020202020204" pitchFamily="34" charset="0"/>
                <a:cs typeface="Arial" panose="020B0604020202020204" pitchFamily="34" charset="0"/>
              </a:rPr>
              <a:t>Les ressources utiles </a:t>
            </a:r>
            <a:endParaRPr sz="3500" spc="1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g object 17">
            <a:extLst>
              <a:ext uri="{FF2B5EF4-FFF2-40B4-BE49-F238E27FC236}">
                <a16:creationId xmlns:a16="http://schemas.microsoft.com/office/drawing/2014/main" id="{73E7ACA9-87FB-45F8-BC49-9DBBF7000016}"/>
              </a:ext>
            </a:extLst>
          </p:cNvPr>
          <p:cNvSpPr/>
          <p:nvPr/>
        </p:nvSpPr>
        <p:spPr>
          <a:xfrm>
            <a:off x="1502" y="4711695"/>
            <a:ext cx="2146300" cy="2146300"/>
          </a:xfrm>
          <a:custGeom>
            <a:avLst/>
            <a:gdLst/>
            <a:ahLst/>
            <a:cxnLst/>
            <a:rect l="l" t="t" r="r" b="b"/>
            <a:pathLst>
              <a:path w="3219450" h="3219450">
                <a:moveTo>
                  <a:pt x="0" y="0"/>
                </a:moveTo>
                <a:lnTo>
                  <a:pt x="3219408" y="3219449"/>
                </a:lnTo>
                <a:lnTo>
                  <a:pt x="1609712" y="3219449"/>
                </a:lnTo>
                <a:lnTo>
                  <a:pt x="0" y="3219449"/>
                </a:lnTo>
                <a:lnTo>
                  <a:pt x="0" y="0"/>
                </a:lnTo>
                <a:close/>
              </a:path>
            </a:pathLst>
          </a:custGeom>
          <a:solidFill>
            <a:srgbClr val="99B950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bg object 19">
            <a:extLst>
              <a:ext uri="{FF2B5EF4-FFF2-40B4-BE49-F238E27FC236}">
                <a16:creationId xmlns:a16="http://schemas.microsoft.com/office/drawing/2014/main" id="{B0F3C730-E8FC-40B1-932B-D95C2B964EB8}"/>
              </a:ext>
            </a:extLst>
          </p:cNvPr>
          <p:cNvSpPr/>
          <p:nvPr/>
        </p:nvSpPr>
        <p:spPr>
          <a:xfrm>
            <a:off x="10045693" y="4710221"/>
            <a:ext cx="2146300" cy="2146300"/>
          </a:xfrm>
          <a:custGeom>
            <a:avLst/>
            <a:gdLst/>
            <a:ahLst/>
            <a:cxnLst/>
            <a:rect l="l" t="t" r="r" b="b"/>
            <a:pathLst>
              <a:path w="3219450" h="3219450">
                <a:moveTo>
                  <a:pt x="0" y="3219408"/>
                </a:moveTo>
                <a:lnTo>
                  <a:pt x="3219449" y="0"/>
                </a:lnTo>
                <a:lnTo>
                  <a:pt x="3219449" y="1609695"/>
                </a:lnTo>
                <a:lnTo>
                  <a:pt x="3219449" y="3219408"/>
                </a:lnTo>
                <a:lnTo>
                  <a:pt x="0" y="3219408"/>
                </a:lnTo>
                <a:close/>
              </a:path>
            </a:pathLst>
          </a:custGeom>
          <a:solidFill>
            <a:srgbClr val="ED7012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object 3">
            <a:extLst>
              <a:ext uri="{FF2B5EF4-FFF2-40B4-BE49-F238E27FC236}">
                <a16:creationId xmlns:a16="http://schemas.microsoft.com/office/drawing/2014/main" id="{118AE10B-44F7-49A5-940E-9B61CA5CE51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548" y="5783581"/>
            <a:ext cx="1631949" cy="86359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52D0D5F-0603-4E96-8CB7-BAEE4FF80154}"/>
              </a:ext>
            </a:extLst>
          </p:cNvPr>
          <p:cNvSpPr txBox="1"/>
          <p:nvPr/>
        </p:nvSpPr>
        <p:spPr>
          <a:xfrm>
            <a:off x="3942204" y="1438489"/>
            <a:ext cx="4307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Sur le compte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ORÉE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45BDF83-B1C3-445C-9537-18E323CF33F1}"/>
              </a:ext>
            </a:extLst>
          </p:cNvPr>
          <p:cNvSpPr txBox="1"/>
          <p:nvPr/>
        </p:nvSpPr>
        <p:spPr>
          <a:xfrm>
            <a:off x="2147802" y="2358624"/>
            <a:ext cx="91396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/>
              <a:t>Table ronde </a:t>
            </a:r>
            <a:r>
              <a:rPr lang="fr-FR" sz="2000" dirty="0"/>
              <a:t>– La finance face aux challenges de l’économie circulaire </a:t>
            </a:r>
          </a:p>
          <a:p>
            <a:pPr algn="just"/>
            <a:r>
              <a:rPr lang="fr-FR" sz="2000" b="1" dirty="0"/>
              <a:t>Ici : </a:t>
            </a:r>
            <a:r>
              <a:rPr lang="fr-FR" sz="20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https://www.youtube.com/watch?v=nMAkkOumxf0</a:t>
            </a:r>
            <a:endParaRPr lang="fr-FR" sz="2000" dirty="0">
              <a:solidFill>
                <a:srgbClr val="0070C0"/>
              </a:solidFill>
            </a:endParaRPr>
          </a:p>
          <a:p>
            <a:pPr algn="just"/>
            <a:endParaRPr lang="fr-FR" sz="2000" dirty="0"/>
          </a:p>
          <a:p>
            <a:pPr algn="just"/>
            <a:r>
              <a:rPr lang="fr-FR" sz="2000" b="1" dirty="0"/>
              <a:t>Webinaire</a:t>
            </a:r>
            <a:r>
              <a:rPr lang="fr-FR" sz="2000" dirty="0"/>
              <a:t> – EC et Nouveaux modèles économiques : innover pour réinventer l’économie francilienne</a:t>
            </a:r>
            <a:endParaRPr lang="fr-FR" sz="20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algn="just"/>
            <a:r>
              <a:rPr lang="fr-FR" sz="2000" b="1" dirty="0">
                <a:cs typeface="Arial" panose="020B0604020202020204" pitchFamily="34" charset="0"/>
              </a:rPr>
              <a:t>Ici : </a:t>
            </a:r>
            <a:r>
              <a:rPr lang="fr-FR" sz="2000" dirty="0">
                <a:solidFill>
                  <a:srgbClr val="0070C0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https://www.youtube.com/watch?app=desktop&amp;v=gVp0Q0RPZCo&amp;amp%3Bt=42s</a:t>
            </a:r>
            <a:r>
              <a:rPr lang="fr-FR" sz="2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</a:p>
          <a:p>
            <a:pPr algn="just"/>
            <a:endParaRPr lang="fr-FR" sz="2000" b="1" dirty="0"/>
          </a:p>
          <a:p>
            <a:r>
              <a:rPr lang="fr-FR" sz="2000" b="1" dirty="0"/>
              <a:t>Financement ADEME : </a:t>
            </a:r>
            <a:r>
              <a:rPr lang="fr-FR" sz="2000" dirty="0"/>
              <a:t>soutien à l’économie de la fonctionnalité </a:t>
            </a:r>
            <a:r>
              <a:rPr lang="fr-FR" sz="2000" dirty="0">
                <a:hlinkClick r:id="rId6"/>
              </a:rPr>
              <a:t>https://www.economiecirculaire.org/articles/h/financement-soutien-a-l-economie-de-la-fonctionnalite-et-de-la-cooperation.html?from-notification=20250206</a:t>
            </a:r>
            <a:r>
              <a:rPr lang="fr-FR" sz="2000" dirty="0"/>
              <a:t> </a:t>
            </a:r>
          </a:p>
        </p:txBody>
      </p:sp>
      <p:sp>
        <p:nvSpPr>
          <p:cNvPr id="10" name="Espace réservé du pied de page 7">
            <a:extLst>
              <a:ext uri="{FF2B5EF4-FFF2-40B4-BE49-F238E27FC236}">
                <a16:creationId xmlns:a16="http://schemas.microsoft.com/office/drawing/2014/main" id="{13AF1B46-7813-446B-B26E-4B80E993F54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46221"/>
          </a:xfrm>
        </p:spPr>
        <p:txBody>
          <a:bodyPr/>
          <a:lstStyle/>
          <a:p>
            <a:r>
              <a:rPr lang="fr-FR" sz="1600" dirty="0"/>
              <a:t>GT NME 4 - 06/03/2025</a:t>
            </a:r>
          </a:p>
        </p:txBody>
      </p:sp>
    </p:spTree>
    <p:extLst>
      <p:ext uri="{BB962C8B-B14F-4D97-AF65-F5344CB8AC3E}">
        <p14:creationId xmlns:p14="http://schemas.microsoft.com/office/powerpoint/2010/main" val="22372123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5906770" cy="5919470"/>
          </a:xfrm>
          <a:custGeom>
            <a:avLst/>
            <a:gdLst/>
            <a:ahLst/>
            <a:cxnLst/>
            <a:rect l="l" t="t" r="r" b="b"/>
            <a:pathLst>
              <a:path w="8860155" h="8879205">
                <a:moveTo>
                  <a:pt x="0" y="8878833"/>
                </a:moveTo>
                <a:lnTo>
                  <a:pt x="0" y="0"/>
                </a:lnTo>
                <a:lnTo>
                  <a:pt x="8860083" y="0"/>
                </a:lnTo>
                <a:lnTo>
                  <a:pt x="0" y="8878833"/>
                </a:lnTo>
                <a:close/>
              </a:path>
            </a:pathLst>
          </a:custGeom>
          <a:solidFill>
            <a:srgbClr val="D1DE64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85653" y="2963060"/>
            <a:ext cx="6799157" cy="74721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fr-FR" sz="4800" spc="9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!</a:t>
            </a:r>
            <a:endParaRPr sz="4800" spc="110" dirty="0">
              <a:solidFill>
                <a:srgbClr val="173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g object 17">
            <a:extLst>
              <a:ext uri="{FF2B5EF4-FFF2-40B4-BE49-F238E27FC236}">
                <a16:creationId xmlns:a16="http://schemas.microsoft.com/office/drawing/2014/main" id="{73E7ACA9-87FB-45F8-BC49-9DBBF7000016}"/>
              </a:ext>
            </a:extLst>
          </p:cNvPr>
          <p:cNvSpPr/>
          <p:nvPr/>
        </p:nvSpPr>
        <p:spPr>
          <a:xfrm>
            <a:off x="1502" y="4711695"/>
            <a:ext cx="2146300" cy="2146300"/>
          </a:xfrm>
          <a:custGeom>
            <a:avLst/>
            <a:gdLst/>
            <a:ahLst/>
            <a:cxnLst/>
            <a:rect l="l" t="t" r="r" b="b"/>
            <a:pathLst>
              <a:path w="3219450" h="3219450">
                <a:moveTo>
                  <a:pt x="0" y="0"/>
                </a:moveTo>
                <a:lnTo>
                  <a:pt x="3219408" y="3219449"/>
                </a:lnTo>
                <a:lnTo>
                  <a:pt x="1609712" y="3219449"/>
                </a:lnTo>
                <a:lnTo>
                  <a:pt x="0" y="3219449"/>
                </a:lnTo>
                <a:lnTo>
                  <a:pt x="0" y="0"/>
                </a:lnTo>
                <a:close/>
              </a:path>
            </a:pathLst>
          </a:custGeom>
          <a:solidFill>
            <a:srgbClr val="99B950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bg object 19">
            <a:extLst>
              <a:ext uri="{FF2B5EF4-FFF2-40B4-BE49-F238E27FC236}">
                <a16:creationId xmlns:a16="http://schemas.microsoft.com/office/drawing/2014/main" id="{B0F3C730-E8FC-40B1-932B-D95C2B964EB8}"/>
              </a:ext>
            </a:extLst>
          </p:cNvPr>
          <p:cNvSpPr/>
          <p:nvPr/>
        </p:nvSpPr>
        <p:spPr>
          <a:xfrm>
            <a:off x="10045693" y="4710221"/>
            <a:ext cx="2146300" cy="2146300"/>
          </a:xfrm>
          <a:custGeom>
            <a:avLst/>
            <a:gdLst/>
            <a:ahLst/>
            <a:cxnLst/>
            <a:rect l="l" t="t" r="r" b="b"/>
            <a:pathLst>
              <a:path w="3219450" h="3219450">
                <a:moveTo>
                  <a:pt x="0" y="3219408"/>
                </a:moveTo>
                <a:lnTo>
                  <a:pt x="3219449" y="0"/>
                </a:lnTo>
                <a:lnTo>
                  <a:pt x="3219449" y="1609695"/>
                </a:lnTo>
                <a:lnTo>
                  <a:pt x="3219449" y="3219408"/>
                </a:lnTo>
                <a:lnTo>
                  <a:pt x="0" y="3219408"/>
                </a:lnTo>
                <a:close/>
              </a:path>
            </a:pathLst>
          </a:custGeom>
          <a:solidFill>
            <a:srgbClr val="ED7012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object 3">
            <a:extLst>
              <a:ext uri="{FF2B5EF4-FFF2-40B4-BE49-F238E27FC236}">
                <a16:creationId xmlns:a16="http://schemas.microsoft.com/office/drawing/2014/main" id="{118AE10B-44F7-49A5-940E-9B61CA5CE51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548" y="5783581"/>
            <a:ext cx="1631949" cy="863599"/>
          </a:xfrm>
          <a:prstGeom prst="rect">
            <a:avLst/>
          </a:prstGeom>
        </p:spPr>
      </p:pic>
      <p:sp>
        <p:nvSpPr>
          <p:cNvPr id="10" name="Espace réservé du pied de page 7">
            <a:extLst>
              <a:ext uri="{FF2B5EF4-FFF2-40B4-BE49-F238E27FC236}">
                <a16:creationId xmlns:a16="http://schemas.microsoft.com/office/drawing/2014/main" id="{A2E03C30-E4F6-415E-9134-D19B5639783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46221"/>
          </a:xfrm>
        </p:spPr>
        <p:txBody>
          <a:bodyPr/>
          <a:lstStyle/>
          <a:p>
            <a:r>
              <a:rPr lang="fr-FR" sz="1600" dirty="0"/>
              <a:t>GT NME 4 - 06/03/2025</a:t>
            </a:r>
          </a:p>
        </p:txBody>
      </p:sp>
    </p:spTree>
    <p:extLst>
      <p:ext uri="{BB962C8B-B14F-4D97-AF65-F5344CB8AC3E}">
        <p14:creationId xmlns:p14="http://schemas.microsoft.com/office/powerpoint/2010/main" val="3559675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g33913916b2e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7760" y="3443838"/>
            <a:ext cx="4381099" cy="2059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g33913916b2e_0_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9576" y="-921"/>
            <a:ext cx="8762425" cy="5178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g33913916b2e_0_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7760" y="-153888"/>
            <a:ext cx="6448967" cy="38405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g33913916b2e_0_3"/>
          <p:cNvGrpSpPr/>
          <p:nvPr/>
        </p:nvGrpSpPr>
        <p:grpSpPr>
          <a:xfrm>
            <a:off x="0" y="-1868721"/>
            <a:ext cx="13788599" cy="8914595"/>
            <a:chOff x="0" y="-3017953"/>
            <a:chExt cx="20589218" cy="13313314"/>
          </a:xfrm>
        </p:grpSpPr>
        <p:sp>
          <p:nvSpPr>
            <p:cNvPr id="65" name="Google Shape;65;g33913916b2e_0_3"/>
            <p:cNvSpPr/>
            <p:nvPr/>
          </p:nvSpPr>
          <p:spPr>
            <a:xfrm>
              <a:off x="0" y="-3017953"/>
              <a:ext cx="20589218" cy="13219542"/>
            </a:xfrm>
            <a:custGeom>
              <a:avLst/>
              <a:gdLst/>
              <a:ahLst/>
              <a:cxnLst/>
              <a:rect l="l" t="t" r="r" b="b"/>
              <a:pathLst>
                <a:path w="15925165" h="10287000" extrusionOk="0">
                  <a:moveTo>
                    <a:pt x="5637928" y="0"/>
                  </a:moveTo>
                  <a:lnTo>
                    <a:pt x="15924928" y="10286999"/>
                  </a:lnTo>
                  <a:lnTo>
                    <a:pt x="3262768" y="10286999"/>
                  </a:lnTo>
                  <a:lnTo>
                    <a:pt x="0" y="7024231"/>
                  </a:lnTo>
                  <a:lnTo>
                    <a:pt x="0" y="0"/>
                  </a:lnTo>
                  <a:lnTo>
                    <a:pt x="5637928" y="0"/>
                  </a:lnTo>
                  <a:close/>
                </a:path>
              </a:pathLst>
            </a:custGeom>
            <a:solidFill>
              <a:srgbClr val="F1EFE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6" name="Google Shape;66;g33913916b2e_0_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6121" y="66252"/>
              <a:ext cx="2665408" cy="1400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" name="Google Shape;67;g33913916b2e_0_3"/>
            <p:cNvSpPr/>
            <p:nvPr/>
          </p:nvSpPr>
          <p:spPr>
            <a:xfrm>
              <a:off x="11832032" y="1913357"/>
              <a:ext cx="6541883" cy="8382004"/>
            </a:xfrm>
            <a:custGeom>
              <a:avLst/>
              <a:gdLst/>
              <a:ahLst/>
              <a:cxnLst/>
              <a:rect l="l" t="t" r="r" b="b"/>
              <a:pathLst>
                <a:path w="7153275" h="7153275" extrusionOk="0">
                  <a:moveTo>
                    <a:pt x="0" y="7153183"/>
                  </a:moveTo>
                  <a:lnTo>
                    <a:pt x="7153274" y="0"/>
                  </a:lnTo>
                  <a:lnTo>
                    <a:pt x="7153274" y="3576573"/>
                  </a:lnTo>
                  <a:lnTo>
                    <a:pt x="7153274" y="7153183"/>
                  </a:lnTo>
                  <a:lnTo>
                    <a:pt x="0" y="7153183"/>
                  </a:lnTo>
                  <a:close/>
                </a:path>
              </a:pathLst>
            </a:custGeom>
            <a:solidFill>
              <a:srgbClr val="ED701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Google Shape;68;g33913916b2e_0_3"/>
          <p:cNvSpPr/>
          <p:nvPr/>
        </p:nvSpPr>
        <p:spPr>
          <a:xfrm>
            <a:off x="0" y="4650800"/>
            <a:ext cx="2148983" cy="2205323"/>
          </a:xfrm>
          <a:custGeom>
            <a:avLst/>
            <a:gdLst/>
            <a:ahLst/>
            <a:cxnLst/>
            <a:rect l="l" t="t" r="r" b="b"/>
            <a:pathLst>
              <a:path w="3219450" h="3219450" extrusionOk="0">
                <a:moveTo>
                  <a:pt x="0" y="0"/>
                </a:moveTo>
                <a:lnTo>
                  <a:pt x="3219408" y="3219449"/>
                </a:lnTo>
                <a:lnTo>
                  <a:pt x="1609712" y="3219449"/>
                </a:lnTo>
                <a:lnTo>
                  <a:pt x="0" y="3219449"/>
                </a:lnTo>
                <a:lnTo>
                  <a:pt x="0" y="0"/>
                </a:lnTo>
                <a:close/>
              </a:path>
            </a:pathLst>
          </a:custGeom>
          <a:solidFill>
            <a:srgbClr val="99B95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g33913916b2e_0_3"/>
          <p:cNvSpPr txBox="1"/>
          <p:nvPr/>
        </p:nvSpPr>
        <p:spPr>
          <a:xfrm>
            <a:off x="-446563" y="2805022"/>
            <a:ext cx="1240149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86150" marR="128107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j-lt"/>
                <a:ea typeface="Helvetica Neue"/>
                <a:cs typeface="Helvetica Neue"/>
                <a:sym typeface="Helvetica Neue"/>
              </a:rPr>
              <a:t>Introduction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0" name="Google Shape;70;g33913916b2e_0_3"/>
          <p:cNvSpPr txBox="1"/>
          <p:nvPr/>
        </p:nvSpPr>
        <p:spPr>
          <a:xfrm>
            <a:off x="1858017" y="6095191"/>
            <a:ext cx="50502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125" rIns="0" bIns="0" anchor="b" anchorCtr="0">
            <a:spAutoFit/>
          </a:bodyPr>
          <a:lstStyle/>
          <a:p>
            <a:pPr marL="25782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4D5976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06 mars 2025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57822" marR="0" lvl="0" indent="0" algn="ctr" defTabSz="914400" rtl="0" eaLnBrk="1" fontAlgn="auto" latinLnBrk="0" hangingPunct="1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4D5976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1" name="Google Shape;71;g33913916b2e_0_3"/>
          <p:cNvSpPr txBox="1"/>
          <p:nvPr/>
        </p:nvSpPr>
        <p:spPr>
          <a:xfrm>
            <a:off x="733684" y="4033315"/>
            <a:ext cx="70101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125" rIns="0" bIns="0" anchor="b" anchorCtr="0">
            <a:spAutoFit/>
          </a:bodyPr>
          <a:lstStyle/>
          <a:p>
            <a:pPr marL="25782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5669F6-E8F0-48AF-AFC7-D341F6042A10}"/>
              </a:ext>
            </a:extLst>
          </p:cNvPr>
          <p:cNvSpPr/>
          <p:nvPr/>
        </p:nvSpPr>
        <p:spPr>
          <a:xfrm>
            <a:off x="834701" y="3802812"/>
            <a:ext cx="7584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67" algn="just" defTabSz="609630">
              <a:spcBef>
                <a:spcPts val="250"/>
              </a:spcBef>
            </a:pPr>
            <a:r>
              <a:rPr lang="fr-FR" sz="18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Boulanger</a:t>
            </a:r>
            <a:r>
              <a:rPr lang="fr-FR" sz="1800" i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</a:t>
            </a:r>
            <a:r>
              <a:rPr lang="fr-FR" sz="18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résident du GT et Consultant</a:t>
            </a:r>
            <a:r>
              <a:rPr lang="fr-FR" sz="1800" i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800" i="1" dirty="0" err="1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Pikaïa</a:t>
            </a:r>
            <a:endParaRPr lang="fr-FR" sz="1800" i="1" dirty="0">
              <a:solidFill>
                <a:srgbClr val="173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87;g33be9db08c9_2_0">
            <a:extLst>
              <a:ext uri="{FF2B5EF4-FFF2-40B4-BE49-F238E27FC236}">
                <a16:creationId xmlns:a16="http://schemas.microsoft.com/office/drawing/2014/main" id="{E45C9BED-C0D4-466B-A4D2-388CCE301F4A}"/>
              </a:ext>
            </a:extLst>
          </p:cNvPr>
          <p:cNvSpPr/>
          <p:nvPr/>
        </p:nvSpPr>
        <p:spPr>
          <a:xfrm>
            <a:off x="945454" y="3456301"/>
            <a:ext cx="1438434" cy="128613"/>
          </a:xfrm>
          <a:custGeom>
            <a:avLst/>
            <a:gdLst/>
            <a:ahLst/>
            <a:cxnLst/>
            <a:rect l="l" t="t" r="r" b="b"/>
            <a:pathLst>
              <a:path w="1079500" h="96520" extrusionOk="0">
                <a:moveTo>
                  <a:pt x="1078991" y="0"/>
                </a:moveTo>
                <a:lnTo>
                  <a:pt x="0" y="0"/>
                </a:lnTo>
                <a:lnTo>
                  <a:pt x="0" y="96011"/>
                </a:lnTo>
                <a:lnTo>
                  <a:pt x="1078991" y="96011"/>
                </a:lnTo>
                <a:lnTo>
                  <a:pt x="1078991" y="0"/>
                </a:lnTo>
                <a:close/>
              </a:path>
            </a:pathLst>
          </a:custGeom>
          <a:solidFill>
            <a:srgbClr val="C5D3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1792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g33913916b2e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7760" y="3443838"/>
            <a:ext cx="4381099" cy="2059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g33913916b2e_0_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9576" y="-921"/>
            <a:ext cx="8762425" cy="5178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g33913916b2e_0_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7760" y="-153888"/>
            <a:ext cx="6448967" cy="38405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g33913916b2e_0_3"/>
          <p:cNvGrpSpPr/>
          <p:nvPr/>
        </p:nvGrpSpPr>
        <p:grpSpPr>
          <a:xfrm>
            <a:off x="0" y="-1868721"/>
            <a:ext cx="13788599" cy="8914595"/>
            <a:chOff x="0" y="-3017953"/>
            <a:chExt cx="20589218" cy="13313314"/>
          </a:xfrm>
        </p:grpSpPr>
        <p:sp>
          <p:nvSpPr>
            <p:cNvPr id="65" name="Google Shape;65;g33913916b2e_0_3"/>
            <p:cNvSpPr/>
            <p:nvPr/>
          </p:nvSpPr>
          <p:spPr>
            <a:xfrm>
              <a:off x="0" y="-3017953"/>
              <a:ext cx="20589218" cy="13219542"/>
            </a:xfrm>
            <a:custGeom>
              <a:avLst/>
              <a:gdLst/>
              <a:ahLst/>
              <a:cxnLst/>
              <a:rect l="l" t="t" r="r" b="b"/>
              <a:pathLst>
                <a:path w="15925165" h="10287000" extrusionOk="0">
                  <a:moveTo>
                    <a:pt x="5637928" y="0"/>
                  </a:moveTo>
                  <a:lnTo>
                    <a:pt x="15924928" y="10286999"/>
                  </a:lnTo>
                  <a:lnTo>
                    <a:pt x="3262768" y="10286999"/>
                  </a:lnTo>
                  <a:lnTo>
                    <a:pt x="0" y="7024231"/>
                  </a:lnTo>
                  <a:lnTo>
                    <a:pt x="0" y="0"/>
                  </a:lnTo>
                  <a:lnTo>
                    <a:pt x="5637928" y="0"/>
                  </a:lnTo>
                  <a:close/>
                </a:path>
              </a:pathLst>
            </a:custGeom>
            <a:solidFill>
              <a:srgbClr val="F1EFE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6" name="Google Shape;66;g33913916b2e_0_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6121" y="66252"/>
              <a:ext cx="2665408" cy="1400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" name="Google Shape;67;g33913916b2e_0_3"/>
            <p:cNvSpPr/>
            <p:nvPr/>
          </p:nvSpPr>
          <p:spPr>
            <a:xfrm>
              <a:off x="11832032" y="1913357"/>
              <a:ext cx="6541883" cy="8382004"/>
            </a:xfrm>
            <a:custGeom>
              <a:avLst/>
              <a:gdLst/>
              <a:ahLst/>
              <a:cxnLst/>
              <a:rect l="l" t="t" r="r" b="b"/>
              <a:pathLst>
                <a:path w="7153275" h="7153275" extrusionOk="0">
                  <a:moveTo>
                    <a:pt x="0" y="7153183"/>
                  </a:moveTo>
                  <a:lnTo>
                    <a:pt x="7153274" y="0"/>
                  </a:lnTo>
                  <a:lnTo>
                    <a:pt x="7153274" y="3576573"/>
                  </a:lnTo>
                  <a:lnTo>
                    <a:pt x="7153274" y="7153183"/>
                  </a:lnTo>
                  <a:lnTo>
                    <a:pt x="0" y="7153183"/>
                  </a:lnTo>
                  <a:close/>
                </a:path>
              </a:pathLst>
            </a:custGeom>
            <a:solidFill>
              <a:srgbClr val="ED701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Google Shape;68;g33913916b2e_0_3"/>
          <p:cNvSpPr/>
          <p:nvPr/>
        </p:nvSpPr>
        <p:spPr>
          <a:xfrm>
            <a:off x="0" y="4650800"/>
            <a:ext cx="2148983" cy="2205323"/>
          </a:xfrm>
          <a:custGeom>
            <a:avLst/>
            <a:gdLst/>
            <a:ahLst/>
            <a:cxnLst/>
            <a:rect l="l" t="t" r="r" b="b"/>
            <a:pathLst>
              <a:path w="3219450" h="3219450" extrusionOk="0">
                <a:moveTo>
                  <a:pt x="0" y="0"/>
                </a:moveTo>
                <a:lnTo>
                  <a:pt x="3219408" y="3219449"/>
                </a:lnTo>
                <a:lnTo>
                  <a:pt x="1609712" y="3219449"/>
                </a:lnTo>
                <a:lnTo>
                  <a:pt x="0" y="3219449"/>
                </a:lnTo>
                <a:lnTo>
                  <a:pt x="0" y="0"/>
                </a:lnTo>
                <a:close/>
              </a:path>
            </a:pathLst>
          </a:custGeom>
          <a:solidFill>
            <a:srgbClr val="99B95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g33913916b2e_0_3"/>
          <p:cNvSpPr txBox="1"/>
          <p:nvPr/>
        </p:nvSpPr>
        <p:spPr>
          <a:xfrm>
            <a:off x="-446563" y="2805022"/>
            <a:ext cx="1240149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86150" marR="128107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182953"/>
                </a:solidFill>
                <a:effectLst/>
                <a:uLnTx/>
                <a:uFillTx/>
                <a:latin typeface="+mj-lt"/>
                <a:ea typeface="Helvetica Neue"/>
                <a:cs typeface="Helvetica Neue"/>
                <a:sym typeface="Helvetica Neue"/>
              </a:rPr>
              <a:t>Retour d’expérience </a:t>
            </a:r>
            <a:r>
              <a:rPr lang="fr-FR" sz="2400" b="1" kern="0" dirty="0">
                <a:solidFill>
                  <a:srgbClr val="182953"/>
                </a:solidFill>
                <a:latin typeface="+mj-lt"/>
                <a:ea typeface="Helvetica Neue"/>
                <a:cs typeface="Helvetica Neue"/>
                <a:sym typeface="Helvetica Neue"/>
              </a:rPr>
              <a:t>: 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182953"/>
                </a:solidFill>
                <a:effectLst/>
                <a:uLnTx/>
                <a:uFillTx/>
                <a:latin typeface="+mj-lt"/>
                <a:ea typeface="Helvetica Neue"/>
                <a:cs typeface="Helvetica Neue"/>
                <a:sym typeface="Helvetica Neue"/>
              </a:rPr>
              <a:t>“Méthodologie Parties prenantes”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182953"/>
              </a:solidFill>
              <a:effectLst/>
              <a:uLnTx/>
              <a:uFillTx/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0" name="Google Shape;70;g33913916b2e_0_3"/>
          <p:cNvSpPr txBox="1"/>
          <p:nvPr/>
        </p:nvSpPr>
        <p:spPr>
          <a:xfrm>
            <a:off x="1858017" y="6095191"/>
            <a:ext cx="50502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125" rIns="0" bIns="0" anchor="b" anchorCtr="0">
            <a:spAutoFit/>
          </a:bodyPr>
          <a:lstStyle/>
          <a:p>
            <a:pPr marL="25782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4D5976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06 mars 2025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57822" marR="0" lvl="0" indent="0" algn="ctr" defTabSz="914400" rtl="0" eaLnBrk="1" fontAlgn="auto" latinLnBrk="0" hangingPunct="1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4D5976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1" name="Google Shape;71;g33913916b2e_0_3"/>
          <p:cNvSpPr txBox="1"/>
          <p:nvPr/>
        </p:nvSpPr>
        <p:spPr>
          <a:xfrm>
            <a:off x="733684" y="4033315"/>
            <a:ext cx="70101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125" rIns="0" bIns="0" anchor="b" anchorCtr="0">
            <a:spAutoFit/>
          </a:bodyPr>
          <a:lstStyle/>
          <a:p>
            <a:pPr marL="25782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5669F6-E8F0-48AF-AFC7-D341F6042A10}"/>
              </a:ext>
            </a:extLst>
          </p:cNvPr>
          <p:cNvSpPr/>
          <p:nvPr/>
        </p:nvSpPr>
        <p:spPr>
          <a:xfrm>
            <a:off x="834701" y="3802812"/>
            <a:ext cx="7584282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67" defTabSz="609630">
              <a:spcBef>
                <a:spcPts val="333"/>
              </a:spcBef>
            </a:pPr>
            <a:r>
              <a:rPr lang="fr-FR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Isabelle Rousseau</a:t>
            </a:r>
            <a:r>
              <a:rPr lang="fr-FR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Directrice projets, </a:t>
            </a:r>
            <a:r>
              <a:rPr lang="fr-FR" i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enjeux et des Hommes</a:t>
            </a:r>
          </a:p>
          <a:p>
            <a:pPr marL="8467" defTabSz="609630">
              <a:spcBef>
                <a:spcPts val="333"/>
              </a:spcBef>
            </a:pPr>
            <a:r>
              <a:rPr lang="fr-FR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Stéphanie Grandjean Mateos</a:t>
            </a:r>
            <a:r>
              <a:rPr lang="fr-FR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Directrice économie circulaire, </a:t>
            </a:r>
            <a:r>
              <a:rPr lang="fr-FR" i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KPMG</a:t>
            </a:r>
            <a:endParaRPr lang="fr-FR" i="1" dirty="0"/>
          </a:p>
        </p:txBody>
      </p:sp>
      <p:sp>
        <p:nvSpPr>
          <p:cNvPr id="14" name="Google Shape;87;g33be9db08c9_2_0">
            <a:extLst>
              <a:ext uri="{FF2B5EF4-FFF2-40B4-BE49-F238E27FC236}">
                <a16:creationId xmlns:a16="http://schemas.microsoft.com/office/drawing/2014/main" id="{E45C9BED-C0D4-466B-A4D2-388CCE301F4A}"/>
              </a:ext>
            </a:extLst>
          </p:cNvPr>
          <p:cNvSpPr/>
          <p:nvPr/>
        </p:nvSpPr>
        <p:spPr>
          <a:xfrm>
            <a:off x="945454" y="3456301"/>
            <a:ext cx="1438434" cy="128613"/>
          </a:xfrm>
          <a:custGeom>
            <a:avLst/>
            <a:gdLst/>
            <a:ahLst/>
            <a:cxnLst/>
            <a:rect l="l" t="t" r="r" b="b"/>
            <a:pathLst>
              <a:path w="1079500" h="96520" extrusionOk="0">
                <a:moveTo>
                  <a:pt x="1078991" y="0"/>
                </a:moveTo>
                <a:lnTo>
                  <a:pt x="0" y="0"/>
                </a:lnTo>
                <a:lnTo>
                  <a:pt x="0" y="96011"/>
                </a:lnTo>
                <a:lnTo>
                  <a:pt x="1078991" y="96011"/>
                </a:lnTo>
                <a:lnTo>
                  <a:pt x="1078991" y="0"/>
                </a:lnTo>
                <a:close/>
              </a:path>
            </a:pathLst>
          </a:custGeom>
          <a:solidFill>
            <a:srgbClr val="C5D3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3913916b2e_0_38"/>
          <p:cNvSpPr txBox="1">
            <a:spLocks noGrp="1"/>
          </p:cNvSpPr>
          <p:nvPr>
            <p:ph type="title"/>
          </p:nvPr>
        </p:nvSpPr>
        <p:spPr>
          <a:xfrm>
            <a:off x="2246100" y="379092"/>
            <a:ext cx="7699800" cy="5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66" dirty="0">
                <a:solidFill>
                  <a:srgbClr val="17375E"/>
                </a:solidFill>
              </a:rPr>
              <a:t>Contexte &amp; Méthodologie</a:t>
            </a:r>
            <a:endParaRPr sz="3266" dirty="0">
              <a:solidFill>
                <a:srgbClr val="17375E"/>
              </a:solidFill>
            </a:endParaRPr>
          </a:p>
        </p:txBody>
      </p:sp>
      <p:sp>
        <p:nvSpPr>
          <p:cNvPr id="78" name="Google Shape;78;g33913916b2e_0_38"/>
          <p:cNvSpPr txBox="1"/>
          <p:nvPr/>
        </p:nvSpPr>
        <p:spPr>
          <a:xfrm>
            <a:off x="638175" y="881892"/>
            <a:ext cx="11084277" cy="4609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Le thème : 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Comment l’Economie Circulaire peut-elle nourrir l’évolution de la </a:t>
            </a:r>
            <a:r>
              <a:rPr kumimoji="0" lang="fr-FR" sz="1600" b="1" i="0" u="sng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proposition de valeur</a:t>
            </a:r>
            <a:r>
              <a:rPr kumimoji="0" lang="fr-FR" sz="1600" b="0" i="0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des entreprises (et des territoires) ?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Deux angles de travail : 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2984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Enjeu n°1: Comment rendre plus désirable la transition circulaire et embarquer les parties prenantes internes et externes ?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2984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Enjeu n°2 : Comment lever les obstacles spécifiques au déploiement d'un projet circulaire/nouvelle proposition de valeur circulaire ?</a:t>
            </a:r>
          </a:p>
          <a:p>
            <a:pPr marL="457200" marR="0" lvl="0" indent="-2984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fr-FR" sz="900" kern="0" dirty="0">
              <a:solidFill>
                <a:schemeClr val="bg2">
                  <a:lumMod val="50000"/>
                </a:schemeClr>
              </a:solidFill>
              <a:latin typeface="Arial"/>
              <a:cs typeface="Arial"/>
              <a:sym typeface="Arial"/>
            </a:endParaRPr>
          </a:p>
          <a:p>
            <a:pPr marL="158750" algn="just">
              <a:lnSpc>
                <a:spcPct val="115000"/>
              </a:lnSpc>
              <a:buClr>
                <a:srgbClr val="000000"/>
              </a:buClr>
              <a:buSzPts val="1100"/>
              <a:defRPr/>
            </a:pPr>
            <a:r>
              <a:rPr lang="fr-FR" sz="16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Le premier angle aborde la question de la valeur apportée par le projet tandis que le second a pour objet d’identifier des solutions pour dépasser les freins initialement rencontrés lors de la période de transition vers une nouvelle proposition de valeur.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1600" b="1" kern="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fr-FR" sz="1600" b="1" kern="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E</a:t>
            </a:r>
            <a:r>
              <a:rPr kumimoji="0" lang="fr-FR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xpérimentation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d’une méthodologie d’identification des parties prenantes, </a:t>
            </a:r>
            <a:r>
              <a:rPr lang="fr-FR" sz="1600" b="1" kern="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développée par les participants du groupe méthodologie et éprouvée par le groupe ADEO. 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9" name="Google Shape;79;g33913916b2e_0_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548" y="5783581"/>
            <a:ext cx="1631949" cy="86359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g33913916b2e_0_38"/>
          <p:cNvSpPr txBox="1">
            <a:spLocks noGrp="1"/>
          </p:cNvSpPr>
          <p:nvPr>
            <p:ph type="ftr" idx="11"/>
          </p:nvPr>
        </p:nvSpPr>
        <p:spPr>
          <a:xfrm>
            <a:off x="4145273" y="6377950"/>
            <a:ext cx="51747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GT NME - groupe méthodologie - retour d’expérience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3be9db08c9_2_0"/>
          <p:cNvSpPr txBox="1">
            <a:spLocks noGrp="1"/>
          </p:cNvSpPr>
          <p:nvPr>
            <p:ph type="title"/>
          </p:nvPr>
        </p:nvSpPr>
        <p:spPr>
          <a:xfrm>
            <a:off x="2363600" y="2716726"/>
            <a:ext cx="101332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dirty="0">
                <a:solidFill>
                  <a:srgbClr val="17375E"/>
                </a:solidFill>
              </a:rPr>
              <a:t>Méthodologie</a:t>
            </a:r>
            <a:endParaRPr sz="4800" b="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g33be9db08c9_2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548" y="5783581"/>
            <a:ext cx="1631949" cy="86359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g33be9db08c9_2_0"/>
          <p:cNvSpPr/>
          <p:nvPr/>
        </p:nvSpPr>
        <p:spPr>
          <a:xfrm>
            <a:off x="2363600" y="3525722"/>
            <a:ext cx="1438434" cy="128613"/>
          </a:xfrm>
          <a:custGeom>
            <a:avLst/>
            <a:gdLst/>
            <a:ahLst/>
            <a:cxnLst/>
            <a:rect l="l" t="t" r="r" b="b"/>
            <a:pathLst>
              <a:path w="1079500" h="96520" extrusionOk="0">
                <a:moveTo>
                  <a:pt x="1078991" y="0"/>
                </a:moveTo>
                <a:lnTo>
                  <a:pt x="0" y="0"/>
                </a:lnTo>
                <a:lnTo>
                  <a:pt x="0" y="96011"/>
                </a:lnTo>
                <a:lnTo>
                  <a:pt x="1078991" y="96011"/>
                </a:lnTo>
                <a:lnTo>
                  <a:pt x="1078991" y="0"/>
                </a:lnTo>
                <a:close/>
              </a:path>
            </a:pathLst>
          </a:custGeom>
          <a:solidFill>
            <a:srgbClr val="C5D3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g33be9db08c9_2_0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GT NME - groupe méthodologie - ateliers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3913916b2e_0_46"/>
          <p:cNvSpPr/>
          <p:nvPr/>
        </p:nvSpPr>
        <p:spPr>
          <a:xfrm>
            <a:off x="386300" y="4513300"/>
            <a:ext cx="11013900" cy="15435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5" name="Google Shape;95;g33913916b2e_0_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548" y="6012181"/>
            <a:ext cx="1631949" cy="86359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g33913916b2e_0_46"/>
          <p:cNvSpPr txBox="1">
            <a:spLocks noGrp="1"/>
          </p:cNvSpPr>
          <p:nvPr>
            <p:ph type="title"/>
          </p:nvPr>
        </p:nvSpPr>
        <p:spPr>
          <a:xfrm>
            <a:off x="270525" y="338600"/>
            <a:ext cx="11403000" cy="1604606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8467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fr-FR" sz="3200" dirty="0">
                <a:solidFill>
                  <a:srgbClr val="17375E"/>
                </a:solidFill>
              </a:rPr>
              <a:t>Comment embarquer et rendre désirable la transition circulaire pour les PP?</a:t>
            </a:r>
            <a:endParaRPr sz="3200" dirty="0">
              <a:solidFill>
                <a:srgbClr val="17375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7" b="0" dirty="0"/>
          </a:p>
        </p:txBody>
      </p:sp>
      <p:grpSp>
        <p:nvGrpSpPr>
          <p:cNvPr id="97" name="Google Shape;97;g33913916b2e_0_46"/>
          <p:cNvGrpSpPr/>
          <p:nvPr/>
        </p:nvGrpSpPr>
        <p:grpSpPr>
          <a:xfrm>
            <a:off x="2655804" y="1882093"/>
            <a:ext cx="8744402" cy="2303644"/>
            <a:chOff x="1112025" y="2161075"/>
            <a:chExt cx="9388450" cy="2774138"/>
          </a:xfrm>
        </p:grpSpPr>
        <p:sp>
          <p:nvSpPr>
            <p:cNvPr id="98" name="Google Shape;98;g33913916b2e_0_46"/>
            <p:cNvSpPr/>
            <p:nvPr/>
          </p:nvSpPr>
          <p:spPr>
            <a:xfrm>
              <a:off x="1112025" y="2867313"/>
              <a:ext cx="2196900" cy="2067900"/>
            </a:xfrm>
            <a:prstGeom prst="rect">
              <a:avLst/>
            </a:prstGeom>
            <a:solidFill>
              <a:schemeClr val="lt2"/>
            </a:solidFill>
            <a:ln w="38100" cap="flat" cmpd="sng">
              <a:solidFill>
                <a:srgbClr val="99B9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D7012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Identification des PP</a:t>
              </a: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impactées.</a:t>
              </a:r>
              <a:b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</a:b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Approche chaîne de valeur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99;g33913916b2e_0_46"/>
            <p:cNvSpPr/>
            <p:nvPr/>
          </p:nvSpPr>
          <p:spPr>
            <a:xfrm>
              <a:off x="3509249" y="2867313"/>
              <a:ext cx="2196900" cy="2067900"/>
            </a:xfrm>
            <a:prstGeom prst="rect">
              <a:avLst/>
            </a:prstGeom>
            <a:solidFill>
              <a:schemeClr val="lt2"/>
            </a:solidFill>
            <a:ln w="38100" cap="flat" cmpd="sng">
              <a:solidFill>
                <a:srgbClr val="99B9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Pour chaque PP, </a:t>
              </a:r>
              <a:r>
                <a:rPr kumimoji="0" lang="fr-FR" sz="1600" b="1" i="0" u="none" strike="noStrike" kern="0" cap="none" spc="0" normalizeH="0" baseline="0" noProof="0">
                  <a:ln>
                    <a:noFill/>
                  </a:ln>
                  <a:solidFill>
                    <a:srgbClr val="ED7012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analyse des besoins, freins et leviers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00;g33913916b2e_0_46"/>
            <p:cNvSpPr/>
            <p:nvPr/>
          </p:nvSpPr>
          <p:spPr>
            <a:xfrm>
              <a:off x="5906400" y="2867313"/>
              <a:ext cx="2196900" cy="2067900"/>
            </a:xfrm>
            <a:prstGeom prst="rect">
              <a:avLst/>
            </a:prstGeom>
            <a:solidFill>
              <a:schemeClr val="lt2"/>
            </a:solidFill>
            <a:ln w="38100" cap="flat" cmpd="sng">
              <a:solidFill>
                <a:srgbClr val="99B9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>
                  <a:ln>
                    <a:noFill/>
                  </a:ln>
                  <a:solidFill>
                    <a:srgbClr val="ED7012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Priorisation</a:t>
              </a:r>
              <a:r>
                <a:rPr kumimoji="0" lang="fr-FR" sz="1600" b="0" i="0" u="none" strike="noStrike" kern="0" cap="none" spc="0" normalizeH="0" baseline="0" noProof="0">
                  <a:ln>
                    <a:noFill/>
                  </a:ln>
                  <a:solidFill>
                    <a:srgbClr val="ED7012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  <a:r>
                <a:rPr kumimoji="0" lang="fr-FR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avec la matrice Influence/intérêt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01;g33913916b2e_0_46"/>
            <p:cNvSpPr/>
            <p:nvPr/>
          </p:nvSpPr>
          <p:spPr>
            <a:xfrm>
              <a:off x="8303575" y="2867313"/>
              <a:ext cx="2196900" cy="2067900"/>
            </a:xfrm>
            <a:prstGeom prst="rect">
              <a:avLst/>
            </a:prstGeom>
            <a:solidFill>
              <a:schemeClr val="lt2"/>
            </a:solidFill>
            <a:ln w="38100" cap="flat" cmpd="sng">
              <a:solidFill>
                <a:srgbClr val="99B9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Consolidation du </a:t>
              </a: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D7012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“</a:t>
              </a: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D7012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plan     </a:t>
              </a:r>
              <a:endPara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ED7012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D7012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 d’embarquement”</a:t>
              </a: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(</a:t>
              </a:r>
              <a:r>
                <a:rPr kumimoji="0" lang="fr-FR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onboarding</a:t>
              </a: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roadmap)</a:t>
              </a:r>
              <a:endPara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ED7012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02;g33913916b2e_0_46"/>
            <p:cNvSpPr/>
            <p:nvPr/>
          </p:nvSpPr>
          <p:spPr>
            <a:xfrm>
              <a:off x="1696875" y="2161075"/>
              <a:ext cx="1027200" cy="1027200"/>
            </a:xfrm>
            <a:prstGeom prst="ellipse">
              <a:avLst/>
            </a:prstGeom>
            <a:solidFill>
              <a:schemeClr val="lt2"/>
            </a:solidFill>
            <a:ln w="38100" cap="flat" cmpd="sng">
              <a:solidFill>
                <a:srgbClr val="ED701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3200" b="1" i="0" u="none" strike="noStrike" kern="0" cap="none" spc="0" normalizeH="0" baseline="0" noProof="0">
                  <a:ln>
                    <a:noFill/>
                  </a:ln>
                  <a:solidFill>
                    <a:srgbClr val="ED7012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1.</a:t>
              </a:r>
              <a:endParaRPr kumimoji="0" sz="3200" b="1" i="0" u="none" strike="noStrike" kern="0" cap="none" spc="0" normalizeH="0" baseline="0" noProof="0">
                <a:ln>
                  <a:noFill/>
                </a:ln>
                <a:solidFill>
                  <a:srgbClr val="ED7012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3;g33913916b2e_0_46"/>
            <p:cNvSpPr/>
            <p:nvPr/>
          </p:nvSpPr>
          <p:spPr>
            <a:xfrm>
              <a:off x="4094060" y="2161075"/>
              <a:ext cx="1027200" cy="1027200"/>
            </a:xfrm>
            <a:prstGeom prst="ellipse">
              <a:avLst/>
            </a:prstGeom>
            <a:solidFill>
              <a:schemeClr val="lt2"/>
            </a:solidFill>
            <a:ln w="38100" cap="flat" cmpd="sng">
              <a:solidFill>
                <a:srgbClr val="ED701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3200" b="1" i="0" u="none" strike="noStrike" kern="0" cap="none" spc="0" normalizeH="0" baseline="0" noProof="0">
                  <a:ln>
                    <a:noFill/>
                  </a:ln>
                  <a:solidFill>
                    <a:srgbClr val="ED7012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2.</a:t>
              </a:r>
              <a:endParaRPr kumimoji="0" sz="3200" b="1" i="0" u="none" strike="noStrike" kern="0" cap="none" spc="0" normalizeH="0" baseline="0" noProof="0">
                <a:ln>
                  <a:noFill/>
                </a:ln>
                <a:solidFill>
                  <a:srgbClr val="ED7012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;g33913916b2e_0_46"/>
            <p:cNvSpPr/>
            <p:nvPr/>
          </p:nvSpPr>
          <p:spPr>
            <a:xfrm>
              <a:off x="6491258" y="2161075"/>
              <a:ext cx="1027200" cy="1027200"/>
            </a:xfrm>
            <a:prstGeom prst="ellipse">
              <a:avLst/>
            </a:prstGeom>
            <a:solidFill>
              <a:schemeClr val="lt2"/>
            </a:solidFill>
            <a:ln w="38100" cap="flat" cmpd="sng">
              <a:solidFill>
                <a:srgbClr val="ED701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3200" b="1" i="0" u="none" strike="noStrike" kern="0" cap="none" spc="0" normalizeH="0" baseline="0" noProof="0">
                  <a:ln>
                    <a:noFill/>
                  </a:ln>
                  <a:solidFill>
                    <a:srgbClr val="ED7012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3.</a:t>
              </a:r>
              <a:endParaRPr kumimoji="0" sz="3200" b="1" i="0" u="none" strike="noStrike" kern="0" cap="none" spc="0" normalizeH="0" baseline="0" noProof="0">
                <a:ln>
                  <a:noFill/>
                </a:ln>
                <a:solidFill>
                  <a:srgbClr val="ED7012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5;g33913916b2e_0_46"/>
            <p:cNvSpPr/>
            <p:nvPr/>
          </p:nvSpPr>
          <p:spPr>
            <a:xfrm>
              <a:off x="8888456" y="2161075"/>
              <a:ext cx="1027200" cy="1027200"/>
            </a:xfrm>
            <a:prstGeom prst="ellipse">
              <a:avLst/>
            </a:prstGeom>
            <a:solidFill>
              <a:schemeClr val="lt2"/>
            </a:solidFill>
            <a:ln w="38100" cap="flat" cmpd="sng">
              <a:solidFill>
                <a:srgbClr val="ED701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3200" b="1" i="0" u="none" strike="noStrike" kern="0" cap="none" spc="0" normalizeH="0" baseline="0" noProof="0">
                  <a:ln>
                    <a:noFill/>
                  </a:ln>
                  <a:solidFill>
                    <a:srgbClr val="ED7012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4.</a:t>
              </a:r>
              <a:endParaRPr kumimoji="0" sz="3200" b="1" i="0" u="none" strike="noStrike" kern="0" cap="none" spc="0" normalizeH="0" baseline="0" noProof="0">
                <a:ln>
                  <a:noFill/>
                </a:ln>
                <a:solidFill>
                  <a:srgbClr val="ED7012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06;g33913916b2e_0_46"/>
            <p:cNvSpPr/>
            <p:nvPr/>
          </p:nvSpPr>
          <p:spPr>
            <a:xfrm>
              <a:off x="3309050" y="3644450"/>
              <a:ext cx="435600" cy="513600"/>
            </a:xfrm>
            <a:prstGeom prst="homePlate">
              <a:avLst>
                <a:gd name="adj" fmla="val 50000"/>
              </a:avLst>
            </a:prstGeom>
            <a:solidFill>
              <a:srgbClr val="99B950"/>
            </a:solidFill>
            <a:ln w="9525" cap="flat" cmpd="sng">
              <a:solidFill>
                <a:srgbClr val="99B9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07;g33913916b2e_0_46"/>
            <p:cNvSpPr/>
            <p:nvPr/>
          </p:nvSpPr>
          <p:spPr>
            <a:xfrm>
              <a:off x="5706100" y="3644450"/>
              <a:ext cx="435600" cy="513600"/>
            </a:xfrm>
            <a:prstGeom prst="homePlate">
              <a:avLst>
                <a:gd name="adj" fmla="val 50000"/>
              </a:avLst>
            </a:prstGeom>
            <a:solidFill>
              <a:srgbClr val="99B950"/>
            </a:solidFill>
            <a:ln w="9525" cap="flat" cmpd="sng">
              <a:solidFill>
                <a:srgbClr val="99B9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8;g33913916b2e_0_46"/>
            <p:cNvSpPr/>
            <p:nvPr/>
          </p:nvSpPr>
          <p:spPr>
            <a:xfrm>
              <a:off x="8061622" y="3644449"/>
              <a:ext cx="435600" cy="513600"/>
            </a:xfrm>
            <a:prstGeom prst="homePlate">
              <a:avLst>
                <a:gd name="adj" fmla="val 50000"/>
              </a:avLst>
            </a:prstGeom>
            <a:solidFill>
              <a:srgbClr val="99B950"/>
            </a:solidFill>
            <a:ln w="9525" cap="flat" cmpd="sng">
              <a:solidFill>
                <a:srgbClr val="99B9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g33913916b2e_0_46"/>
          <p:cNvSpPr txBox="1"/>
          <p:nvPr/>
        </p:nvSpPr>
        <p:spPr>
          <a:xfrm rot="-5400000">
            <a:off x="-344231" y="2575718"/>
            <a:ext cx="3302637" cy="1076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+mj-lt"/>
                <a:ea typeface="Oswald Medium"/>
                <a:cs typeface="Oswald Medium"/>
                <a:sym typeface="Oswald Medium"/>
              </a:rPr>
              <a:t>METHODOLOGIE PROPOSEE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+mj-lt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10" name="Google Shape;110;g33913916b2e_0_46"/>
          <p:cNvSpPr txBox="1"/>
          <p:nvPr/>
        </p:nvSpPr>
        <p:spPr>
          <a:xfrm rot="-5400000">
            <a:off x="231850" y="4828700"/>
            <a:ext cx="1780200" cy="7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highlight>
                  <a:srgbClr val="FFFF00"/>
                </a:highlight>
                <a:uLnTx/>
                <a:uFillTx/>
                <a:latin typeface="+mj-lt"/>
                <a:ea typeface="Oswald Medium"/>
                <a:cs typeface="Oswald Medium"/>
                <a:sym typeface="Oswald Medium"/>
              </a:rPr>
              <a:t>REX </a:t>
            </a:r>
            <a:br>
              <a:rPr kumimoji="0" lang="fr-FR" sz="2600" b="0" i="0" u="none" strike="noStrike" kern="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highlight>
                  <a:srgbClr val="FFFF00"/>
                </a:highlight>
                <a:uLnTx/>
                <a:uFillTx/>
                <a:latin typeface="+mj-lt"/>
                <a:ea typeface="Oswald Medium"/>
                <a:cs typeface="Oswald Medium"/>
                <a:sym typeface="Oswald Medium"/>
              </a:rPr>
            </a:b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highlight>
                  <a:srgbClr val="FFFF00"/>
                </a:highlight>
                <a:uLnTx/>
                <a:uFillTx/>
                <a:latin typeface="+mj-lt"/>
                <a:ea typeface="Oswald Medium"/>
                <a:cs typeface="Oswald Medium"/>
                <a:sym typeface="Oswald Medium"/>
              </a:rPr>
              <a:t>ADEO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highlight>
                <a:srgbClr val="FFFF00"/>
              </a:highlight>
              <a:uLnTx/>
              <a:uFillTx/>
              <a:latin typeface="+mj-lt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11" name="Google Shape;111;g33913916b2e_0_46"/>
          <p:cNvSpPr txBox="1"/>
          <p:nvPr/>
        </p:nvSpPr>
        <p:spPr>
          <a:xfrm>
            <a:off x="2658450" y="4581750"/>
            <a:ext cx="2080500" cy="15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Qui sont les sponsors, les initiateurs ?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(Actionnaires, Clients, Collaborateurs, Fournisseurs)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2" name="Google Shape;112;g33913916b2e_0_46"/>
          <p:cNvSpPr txBox="1"/>
          <p:nvPr/>
        </p:nvSpPr>
        <p:spPr>
          <a:xfrm>
            <a:off x="4931775" y="4581750"/>
            <a:ext cx="2003400" cy="15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Bien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comprendre et contextualiser </a:t>
            </a:r>
            <a:r>
              <a:rPr kumimoji="0" lang="fr-FR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pour chaque PP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Réussir à 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dépasser les effets de mode d’un sujet naissant.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" name="Google Shape;113;g33913916b2e_0_46"/>
          <p:cNvSpPr txBox="1"/>
          <p:nvPr/>
        </p:nvSpPr>
        <p:spPr>
          <a:xfrm>
            <a:off x="7128000" y="4593725"/>
            <a:ext cx="2003400" cy="15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Outil d’aide pour gérer son effort.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" name="Google Shape;114;g33913916b2e_0_46"/>
          <p:cNvSpPr txBox="1"/>
          <p:nvPr/>
        </p:nvSpPr>
        <p:spPr>
          <a:xfrm>
            <a:off x="9396800" y="4593725"/>
            <a:ext cx="2003400" cy="15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Repositionner </a:t>
            </a:r>
            <a:r>
              <a:rPr kumimoji="0" lang="fr-FR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le sujet 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(ESG -&gt; business/client), Articuler les actions et favoriser l’industrialisation.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3913916b2e_0_65"/>
          <p:cNvSpPr/>
          <p:nvPr/>
        </p:nvSpPr>
        <p:spPr>
          <a:xfrm>
            <a:off x="7438400" y="2279041"/>
            <a:ext cx="1946400" cy="3585419"/>
          </a:xfrm>
          <a:prstGeom prst="rect">
            <a:avLst/>
          </a:prstGeom>
          <a:noFill/>
          <a:ln w="28575" cap="flat" cmpd="sng">
            <a:solidFill>
              <a:srgbClr val="ED70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500" b="1" i="0" u="none" strike="noStrike" kern="0" cap="none" spc="0" normalizeH="0" baseline="0" noProof="0">
                <a:ln>
                  <a:noFill/>
                </a:ln>
                <a:solidFill>
                  <a:srgbClr val="ED701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PP INTERNES</a:t>
            </a:r>
            <a:endParaRPr kumimoji="0" sz="1500" b="1" i="0" u="none" strike="noStrike" kern="0" cap="none" spc="0" normalizeH="0" baseline="0" noProof="0">
              <a:ln>
                <a:noFill/>
              </a:ln>
              <a:solidFill>
                <a:srgbClr val="ED701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1" name="Google Shape;121;g33913916b2e_0_65"/>
          <p:cNvSpPr/>
          <p:nvPr/>
        </p:nvSpPr>
        <p:spPr>
          <a:xfrm>
            <a:off x="9553338" y="2279041"/>
            <a:ext cx="1946400" cy="3585419"/>
          </a:xfrm>
          <a:prstGeom prst="rect">
            <a:avLst/>
          </a:prstGeom>
          <a:noFill/>
          <a:ln w="28575" cap="flat" cmpd="sng">
            <a:solidFill>
              <a:srgbClr val="ED70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500" b="1" i="0" u="none" strike="noStrike" kern="0" cap="none" spc="0" normalizeH="0" baseline="0" noProof="0">
                <a:ln>
                  <a:noFill/>
                </a:ln>
                <a:solidFill>
                  <a:srgbClr val="ED701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PP EXTERNES</a:t>
            </a:r>
            <a:endParaRPr kumimoji="0" sz="1500" b="1" i="0" u="none" strike="noStrike" kern="0" cap="none" spc="0" normalizeH="0" baseline="0" noProof="0">
              <a:ln>
                <a:noFill/>
              </a:ln>
              <a:solidFill>
                <a:srgbClr val="ED701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" name="Google Shape;122;g33913916b2e_0_65"/>
          <p:cNvSpPr txBox="1">
            <a:spLocks noGrp="1"/>
          </p:cNvSpPr>
          <p:nvPr>
            <p:ph type="title"/>
          </p:nvPr>
        </p:nvSpPr>
        <p:spPr>
          <a:xfrm>
            <a:off x="469548" y="338600"/>
            <a:ext cx="10971300" cy="49244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>
                <a:solidFill>
                  <a:srgbClr val="17375E"/>
                </a:solidFill>
              </a:rPr>
              <a:t>Temps 1 : Identification des PP impactées</a:t>
            </a:r>
            <a:endParaRPr sz="3200" dirty="0">
              <a:solidFill>
                <a:srgbClr val="17375E"/>
              </a:solidFill>
            </a:endParaRPr>
          </a:p>
        </p:txBody>
      </p:sp>
      <p:pic>
        <p:nvPicPr>
          <p:cNvPr id="123" name="Google Shape;123;g33913916b2e_0_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59918"/>
            <a:ext cx="1162401" cy="663997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33913916b2e_0_65"/>
          <p:cNvSpPr/>
          <p:nvPr/>
        </p:nvSpPr>
        <p:spPr>
          <a:xfrm>
            <a:off x="10599225" y="181600"/>
            <a:ext cx="277200" cy="277200"/>
          </a:xfrm>
          <a:prstGeom prst="ellipse">
            <a:avLst/>
          </a:prstGeom>
          <a:solidFill>
            <a:srgbClr val="ED7012"/>
          </a:solidFill>
          <a:ln w="19050" cap="flat" cmpd="sng">
            <a:solidFill>
              <a:srgbClr val="ED70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F4F4F4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5" name="Google Shape;125;g33913916b2e_0_65"/>
          <p:cNvSpPr/>
          <p:nvPr/>
        </p:nvSpPr>
        <p:spPr>
          <a:xfrm>
            <a:off x="10907130" y="181600"/>
            <a:ext cx="277200" cy="2772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ED70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srgbClr val="ED701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ED701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6" name="Google Shape;126;g33913916b2e_0_65"/>
          <p:cNvSpPr/>
          <p:nvPr/>
        </p:nvSpPr>
        <p:spPr>
          <a:xfrm>
            <a:off x="11215019" y="181600"/>
            <a:ext cx="277200" cy="2772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ED70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srgbClr val="ED701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ED701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7" name="Google Shape;127;g33913916b2e_0_65"/>
          <p:cNvSpPr/>
          <p:nvPr/>
        </p:nvSpPr>
        <p:spPr>
          <a:xfrm>
            <a:off x="11522921" y="181600"/>
            <a:ext cx="277200" cy="2772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ED70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srgbClr val="ED701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ED701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8" name="Google Shape;128;g33913916b2e_0_65"/>
          <p:cNvSpPr txBox="1"/>
          <p:nvPr/>
        </p:nvSpPr>
        <p:spPr>
          <a:xfrm>
            <a:off x="1101950" y="919449"/>
            <a:ext cx="10698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ED701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Lister toutes les parties prenantes internes et externes qui sont impactées, concernées par la transformation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ED701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9" name="Google Shape;129;g33913916b2e_0_65"/>
          <p:cNvSpPr/>
          <p:nvPr/>
        </p:nvSpPr>
        <p:spPr>
          <a:xfrm>
            <a:off x="469550" y="1020488"/>
            <a:ext cx="632400" cy="277200"/>
          </a:xfrm>
          <a:prstGeom prst="homePlate">
            <a:avLst>
              <a:gd name="adj" fmla="val 50000"/>
            </a:avLst>
          </a:prstGeom>
          <a:solidFill>
            <a:srgbClr val="ED7012"/>
          </a:solidFill>
          <a:ln w="9525" cap="flat" cmpd="sng">
            <a:solidFill>
              <a:srgbClr val="ED70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" name="Google Shape;130;g33913916b2e_0_65"/>
          <p:cNvSpPr txBox="1"/>
          <p:nvPr/>
        </p:nvSpPr>
        <p:spPr>
          <a:xfrm>
            <a:off x="499075" y="1584632"/>
            <a:ext cx="66906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Outil n°1 :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Chaîne de valeur avec un </a:t>
            </a:r>
            <a:b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fr-FR" sz="1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focus sur les flux de matières et produits</a:t>
            </a:r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" name="Google Shape;131;g33913916b2e_0_65"/>
          <p:cNvSpPr txBox="1"/>
          <p:nvPr/>
        </p:nvSpPr>
        <p:spPr>
          <a:xfrm>
            <a:off x="7189675" y="1460493"/>
            <a:ext cx="4499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Outil n°2 :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Liste indicative (non-exhaustive)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32" name="Google Shape;132;g33913916b2e_0_65"/>
          <p:cNvCxnSpPr>
            <a:cxnSpLocks/>
          </p:cNvCxnSpPr>
          <p:nvPr/>
        </p:nvCxnSpPr>
        <p:spPr>
          <a:xfrm flipH="1">
            <a:off x="7188255" y="1548500"/>
            <a:ext cx="1420" cy="5098680"/>
          </a:xfrm>
          <a:prstGeom prst="straightConnector1">
            <a:avLst/>
          </a:prstGeom>
          <a:noFill/>
          <a:ln w="28575" cap="flat" cmpd="sng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3" name="Google Shape;133;g33913916b2e_0_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075" y="2280287"/>
            <a:ext cx="6528100" cy="29265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4" name="Google Shape;134;g33913916b2e_0_65"/>
          <p:cNvGraphicFramePr/>
          <p:nvPr>
            <p:extLst>
              <p:ext uri="{D42A27DB-BD31-4B8C-83A1-F6EECF244321}">
                <p14:modId xmlns:p14="http://schemas.microsoft.com/office/powerpoint/2010/main" val="1920622832"/>
              </p:ext>
            </p:extLst>
          </p:nvPr>
        </p:nvGraphicFramePr>
        <p:xfrm>
          <a:off x="7515900" y="2667080"/>
          <a:ext cx="1868900" cy="2819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6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/>
                        <a:t>CODIR </a:t>
                      </a:r>
                      <a:endParaRPr sz="10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/>
                        <a:t>Conseil d’Administration </a:t>
                      </a:r>
                      <a:endParaRPr sz="10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/>
                        <a:t>Actionnaires</a:t>
                      </a:r>
                      <a:endParaRPr sz="1000" dirty="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/>
                        <a:t>Marketing </a:t>
                      </a:r>
                      <a:endParaRPr sz="1000" i="1" dirty="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/>
                        <a:t>Juridique </a:t>
                      </a: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highlight>
                            <a:srgbClr val="FFFF00"/>
                          </a:highlight>
                        </a:rPr>
                        <a:t>RH</a:t>
                      </a:r>
                      <a:endParaRPr sz="1000" dirty="0">
                        <a:highlight>
                          <a:srgbClr val="FFFF00"/>
                        </a:highlight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/>
                        <a:t>Compliance / risque </a:t>
                      </a:r>
                      <a:endParaRPr sz="1000" i="1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/>
                        <a:t>Fonction SI</a:t>
                      </a:r>
                      <a:endParaRPr sz="10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/>
                        <a:t>Fonction Achats</a:t>
                      </a:r>
                      <a:endParaRPr sz="10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/>
                        <a:t>Représentants du personnel</a:t>
                      </a:r>
                      <a:endParaRPr sz="1000" dirty="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35" name="Google Shape;135;g33913916b2e_0_65"/>
          <p:cNvGraphicFramePr/>
          <p:nvPr>
            <p:extLst>
              <p:ext uri="{D42A27DB-BD31-4B8C-83A1-F6EECF244321}">
                <p14:modId xmlns:p14="http://schemas.microsoft.com/office/powerpoint/2010/main" val="3593383713"/>
              </p:ext>
            </p:extLst>
          </p:nvPr>
        </p:nvGraphicFramePr>
        <p:xfrm>
          <a:off x="9629925" y="2663510"/>
          <a:ext cx="1868900" cy="32009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6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0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/>
                        <a:t>Syndicats </a:t>
                      </a:r>
                      <a:endParaRPr sz="1000" dirty="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/>
                        <a:t>Banques/Financeurs</a:t>
                      </a:r>
                      <a:endParaRPr sz="1000" dirty="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/>
                        <a:t>Concurrents</a:t>
                      </a:r>
                      <a:endParaRPr sz="1000" dirty="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/>
                        <a:t>Fournisseurs</a:t>
                      </a:r>
                      <a:endParaRPr sz="10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/>
                        <a:t>Clients B2B</a:t>
                      </a:r>
                      <a:endParaRPr sz="10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/>
                        <a:t>Utilisateur final</a:t>
                      </a:r>
                      <a:endParaRPr sz="10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/>
                        <a:t>Clients B2C </a:t>
                      </a: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highlight>
                            <a:srgbClr val="FFFF00"/>
                          </a:highlight>
                        </a:rPr>
                        <a:t>Acteurs/partenaires sur territoires</a:t>
                      </a:r>
                      <a:endParaRPr sz="1000" dirty="0">
                        <a:highlight>
                          <a:srgbClr val="FFFF00"/>
                        </a:highlight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highlight>
                            <a:srgbClr val="FFFF00"/>
                          </a:highlight>
                        </a:rPr>
                        <a:t>Logisticiens</a:t>
                      </a:r>
                      <a:endParaRPr sz="1000" dirty="0">
                        <a:highlight>
                          <a:srgbClr val="FFFF00"/>
                        </a:highlight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/>
                        <a:t>Organisations de la Société Civile </a:t>
                      </a:r>
                      <a:endParaRPr sz="1000" i="1" dirty="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6" name="Google Shape;136;g33913916b2e_0_65"/>
          <p:cNvSpPr txBox="1"/>
          <p:nvPr/>
        </p:nvSpPr>
        <p:spPr>
          <a:xfrm>
            <a:off x="7395667" y="1735018"/>
            <a:ext cx="4600152" cy="46859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highlight>
                  <a:srgbClr val="FFFF00"/>
                </a:highlight>
                <a:uLnTx/>
                <a:uFillTx/>
                <a:ea typeface="Oswald Medium"/>
                <a:cs typeface="Oswald Medium"/>
                <a:sym typeface="Oswald Medium"/>
              </a:rPr>
              <a:t>REX ADEO :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ea typeface="Oswald Medium"/>
                <a:cs typeface="Oswald Medium"/>
                <a:sym typeface="Oswald Medium"/>
              </a:rPr>
              <a:t>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des PP spécifiques à chaque entreprise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15C3BFF-DE89-4076-8C73-A51A5A736870}"/>
              </a:ext>
            </a:extLst>
          </p:cNvPr>
          <p:cNvSpPr txBox="1"/>
          <p:nvPr/>
        </p:nvSpPr>
        <p:spPr>
          <a:xfrm>
            <a:off x="1620550" y="5628346"/>
            <a:ext cx="5361713" cy="863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algn="just">
              <a:lnSpc>
                <a:spcPct val="107000"/>
              </a:lnSpc>
              <a:spcAft>
                <a:spcPts val="800"/>
              </a:spcAft>
            </a:pP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Se concentrer </a:t>
            </a:r>
            <a:r>
              <a:rPr lang="fr-F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sur la chaîne de valeur permet d’</a:t>
            </a:r>
            <a:r>
              <a:rPr lang="fr-FR" sz="1600" b="1" dirty="0">
                <a:solidFill>
                  <a:srgbClr val="ED701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adapter</a:t>
            </a:r>
            <a:r>
              <a:rPr lang="fr-F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fr-F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méthodologie à chaque organisation et projet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 manière à ce qu’elle reste pertinente.</a:t>
            </a:r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F441388E-4CC0-4863-B15D-D593BC41EA0A}"/>
              </a:ext>
            </a:extLst>
          </p:cNvPr>
          <p:cNvSpPr/>
          <p:nvPr/>
        </p:nvSpPr>
        <p:spPr>
          <a:xfrm>
            <a:off x="1619637" y="5674134"/>
            <a:ext cx="644609" cy="25375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CBA7F72-E3B9-4CDC-8ED4-7462F56C93A4}"/>
              </a:ext>
            </a:extLst>
          </p:cNvPr>
          <p:cNvSpPr txBox="1"/>
          <p:nvPr/>
        </p:nvSpPr>
        <p:spPr>
          <a:xfrm>
            <a:off x="7358290" y="6009647"/>
            <a:ext cx="41944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400" dirty="0"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fr-FR" sz="1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es RH, souvent </a:t>
            </a:r>
            <a:r>
              <a:rPr lang="fr-FR" sz="14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très peu mobilisées</a:t>
            </a:r>
            <a:r>
              <a:rPr lang="fr-FR" sz="1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doivent être intégrées dans le processus de changement.</a:t>
            </a:r>
            <a:endParaRPr lang="fr-FR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8295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rgbClr val="99B950"/>
        </a:solidFill>
      </a:spPr>
      <a:bodyPr vert="horz" wrap="square" lIns="0" tIns="156210" rIns="0" bIns="0" rtlCol="0" anchor="b">
        <a:spAutoFit/>
      </a:bodyPr>
      <a:lstStyle>
        <a:defPPr marL="386715" algn="ctr">
          <a:lnSpc>
            <a:spcPct val="100000"/>
          </a:lnSpc>
          <a:spcBef>
            <a:spcPts val="1230"/>
          </a:spcBef>
          <a:defRPr sz="2800" spc="-10" dirty="0">
            <a:solidFill>
              <a:srgbClr val="182953"/>
            </a:solidFill>
            <a:latin typeface="Tahoma"/>
            <a:cs typeface="Tahom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8295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age de gard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4">
      <a:majorFont>
        <a:latin typeface="Fira Sans Bold"/>
        <a:ea typeface=""/>
        <a:cs typeface=""/>
      </a:majorFont>
      <a:minorFont>
        <a:latin typeface="Fira Sans Regular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© SNCF Réseau 2023">
  <a:themeElements>
    <a:clrScheme name="00. SNCF Résea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5147"/>
      </a:accent1>
      <a:accent2>
        <a:srgbClr val="5068F5"/>
      </a:accent2>
      <a:accent3>
        <a:srgbClr val="00AFB5"/>
      </a:accent3>
      <a:accent4>
        <a:srgbClr val="9024FA"/>
      </a:accent4>
      <a:accent5>
        <a:srgbClr val="F100B5"/>
      </a:accent5>
      <a:accent6>
        <a:srgbClr val="DE511D"/>
      </a:accent6>
      <a:hlink>
        <a:srgbClr val="0563C1"/>
      </a:hlink>
      <a:folHlink>
        <a:srgbClr val="954F72"/>
      </a:folHlink>
    </a:clrScheme>
    <a:fontScheme name="00. SNCF Réseaux">
      <a:majorFont>
        <a:latin typeface="Avenir LT Std 65 Medium"/>
        <a:ea typeface=""/>
        <a:cs typeface=""/>
      </a:majorFont>
      <a:minorFont>
        <a:latin typeface="Avenir LT Std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Rose rubis">
      <a:srgbClr val="C30067"/>
    </a:custClr>
    <a:custClr name="Violet lie de vin">
      <a:srgbClr val="800064"/>
    </a:custClr>
    <a:custClr name="Violet électrique">
      <a:srgbClr val="9024FA"/>
    </a:custClr>
    <a:custClr name="Bleu cobalt">
      <a:srgbClr val="5068F5"/>
    </a:custClr>
    <a:custClr name="Custom Color 5">
      <a:srgbClr val="FFFFFF"/>
    </a:custClr>
    <a:custClr name="Orange mécanique">
      <a:srgbClr val="DE511D"/>
    </a:custClr>
    <a:custClr name="Jaune or">
      <a:srgbClr val="FFB100"/>
    </a:custClr>
    <a:custClr name="Rouge feu">
      <a:srgbClr val="C80E0E"/>
    </a:custClr>
    <a:custClr name="Bleu givré">
      <a:srgbClr val="00AFB5"/>
    </a:custClr>
    <a:custClr name="Bleu acier">
      <a:srgbClr val="264FC4"/>
    </a:custClr>
    <a:custClr name="Rose rubis">
      <a:srgbClr val="EF87B5"/>
    </a:custClr>
    <a:custClr name="Violet lie de vin">
      <a:srgbClr val="BA6AA7"/>
    </a:custClr>
    <a:custClr name="Violet electrique">
      <a:srgbClr val="AF80F2"/>
    </a:custClr>
    <a:custClr name="Bleu cobalt">
      <a:srgbClr val="97C7EC"/>
    </a:custClr>
    <a:custClr name="Jaune or">
      <a:srgbClr val="FFFFFF"/>
    </a:custClr>
    <a:custClr name="Orange mécanique">
      <a:srgbClr val="DF8B7F"/>
    </a:custClr>
    <a:custClr name="Jaune or">
      <a:srgbClr val="F1D18A"/>
    </a:custClr>
    <a:custClr name="Rouge feu">
      <a:srgbClr val="F08A92"/>
    </a:custClr>
    <a:custClr name="Bleu givré">
      <a:srgbClr val="91C0BF"/>
    </a:custClr>
    <a:custClr name="Bleu acier">
      <a:srgbClr val="508ECC"/>
    </a:custClr>
    <a:custClr name="Vert lichen">
      <a:srgbClr val="7AB327"/>
    </a:custClr>
    <a:custClr name="Vert sapin">
      <a:srgbClr val="015147"/>
    </a:custClr>
    <a:custClr name="Vert trèfle">
      <a:srgbClr val="008056"/>
    </a:custClr>
    <a:custClr name="Rose vif">
      <a:srgbClr val="F100B5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Vert lichen">
      <a:srgbClr val="B0CC93"/>
    </a:custClr>
    <a:custClr name="Vert sapin">
      <a:srgbClr val="28A092"/>
    </a:custClr>
    <a:custClr name="Vert trèfle">
      <a:srgbClr val="00CB83"/>
    </a:custClr>
    <a:custClr name="Rose vif">
      <a:srgbClr val="F180E0"/>
    </a:custClr>
  </a:custClrLst>
  <a:extLst>
    <a:ext uri="{05A4C25C-085E-4340-85A3-A5531E510DB2}">
      <thm15:themeFamily xmlns:thm15="http://schemas.microsoft.com/office/thememl/2012/main" name="SNCF Reėseau - PPT - Modifs Gustavo OK - V2.potx" id="{EAEE47EC-D8A5-4BEB-908E-A18BC8CAE8B9}" vid="{8B196AA6-778C-4931-A488-44FC22FA5376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8295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rgbClr val="99B950"/>
        </a:solidFill>
      </a:spPr>
      <a:bodyPr vert="horz" wrap="square" lIns="0" tIns="156210" rIns="0" bIns="0" rtlCol="0" anchor="b">
        <a:spAutoFit/>
      </a:bodyPr>
      <a:lstStyle>
        <a:defPPr marL="386715" algn="ctr">
          <a:lnSpc>
            <a:spcPct val="100000"/>
          </a:lnSpc>
          <a:spcBef>
            <a:spcPts val="1230"/>
          </a:spcBef>
          <a:defRPr sz="2800" spc="-10" dirty="0">
            <a:solidFill>
              <a:srgbClr val="182953"/>
            </a:solidFill>
            <a:latin typeface="Tahoma"/>
            <a:cs typeface="Tahoma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82953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6667</TotalTime>
  <Words>3395</Words>
  <Application>Microsoft Office PowerPoint</Application>
  <PresentationFormat>Grand écran</PresentationFormat>
  <Paragraphs>472</Paragraphs>
  <Slides>36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19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36</vt:i4>
      </vt:variant>
    </vt:vector>
  </HeadingPairs>
  <TitlesOfParts>
    <vt:vector size="61" baseType="lpstr">
      <vt:lpstr>Aptos</vt:lpstr>
      <vt:lpstr>Arial</vt:lpstr>
      <vt:lpstr>Arial MT</vt:lpstr>
      <vt:lpstr>Avenir LT Std 35 Light</vt:lpstr>
      <vt:lpstr>Avenir LT Std 45 Book</vt:lpstr>
      <vt:lpstr>Avenir LT Std 55 Roman</vt:lpstr>
      <vt:lpstr>Avenir LT Std 65 Medium</vt:lpstr>
      <vt:lpstr>Calibri</vt:lpstr>
      <vt:lpstr>Century Gothic</vt:lpstr>
      <vt:lpstr>Fira Sans Bold</vt:lpstr>
      <vt:lpstr>Fira Sans Regular</vt:lpstr>
      <vt:lpstr>GTWalsheimProBold</vt:lpstr>
      <vt:lpstr>GTWalsheimProRegular</vt:lpstr>
      <vt:lpstr>Helvetica Neue</vt:lpstr>
      <vt:lpstr>Microsoft Sans Serif</vt:lpstr>
      <vt:lpstr>Oswald Medium</vt:lpstr>
      <vt:lpstr>Tahoma</vt:lpstr>
      <vt:lpstr>Times New Roman</vt:lpstr>
      <vt:lpstr>Wingdings</vt:lpstr>
      <vt:lpstr>Office Theme</vt:lpstr>
      <vt:lpstr>1_Office Theme</vt:lpstr>
      <vt:lpstr>Page de garde</vt:lpstr>
      <vt:lpstr>© SNCF Réseau 2023</vt:lpstr>
      <vt:lpstr>2_Office Theme</vt:lpstr>
      <vt:lpstr>3_Office Theme</vt:lpstr>
      <vt:lpstr>Présentation PowerPoint</vt:lpstr>
      <vt:lpstr>Introduction</vt:lpstr>
      <vt:lpstr>Présentation PowerPoint</vt:lpstr>
      <vt:lpstr>Présentation PowerPoint</vt:lpstr>
      <vt:lpstr>Présentation PowerPoint</vt:lpstr>
      <vt:lpstr>Contexte &amp; Méthodologie</vt:lpstr>
      <vt:lpstr>Méthodologie</vt:lpstr>
      <vt:lpstr>Comment embarquer et rendre désirable la transition circulaire pour les PP? </vt:lpstr>
      <vt:lpstr>Temps 1 : Identification des PP impactées</vt:lpstr>
      <vt:lpstr>Temps 2 : Analyse Besoins/Freins/Leviers</vt:lpstr>
      <vt:lpstr>Temps 3 : Priorisation des acteurs</vt:lpstr>
      <vt:lpstr>Temps 4 : Consolidation d’un plan d’embarquement (onboarding roadmap)</vt:lpstr>
      <vt:lpstr>Temps de Questions / Réponses</vt:lpstr>
      <vt:lpstr>Économie circulaire et création de valeurs  Collection de 8 livrets</vt:lpstr>
      <vt:lpstr>Présentation PowerPoint</vt:lpstr>
      <vt:lpstr>Les raisons d’être du projet</vt:lpstr>
      <vt:lpstr>Les raisons d’être du projet</vt:lpstr>
      <vt:lpstr>Mise en place d’une première solution : le « crédit d’impression »</vt:lpstr>
      <vt:lpstr>Mise en place d’une seconde solution (1) : le « projet d’impression » </vt:lpstr>
      <vt:lpstr>Mise en place d’une seconde solution (2) : le « projet d’impression » </vt:lpstr>
      <vt:lpstr>Temps de Questions / Réponses</vt:lpstr>
      <vt:lpstr>Présentation PowerPoint</vt:lpstr>
      <vt:lpstr>La valeur dans les modèles économiques linéaires</vt:lpstr>
      <vt:lpstr>L’enjeu : « découpler »</vt:lpstr>
      <vt:lpstr>Que fait votre organisation ?</vt:lpstr>
      <vt:lpstr>Que fait votre organisation ?</vt:lpstr>
      <vt:lpstr>La réalité de la valeur</vt:lpstr>
      <vt:lpstr>Vers la valeur… durable !</vt:lpstr>
      <vt:lpstr>Présentation PowerPoint</vt:lpstr>
      <vt:lpstr>Présentation PowerPoint</vt:lpstr>
      <vt:lpstr>Présentation PowerPoint</vt:lpstr>
      <vt:lpstr>Ateliers collaboratifs </vt:lpstr>
      <vt:lpstr>Prochaines dates</vt:lpstr>
      <vt:lpstr>Les replays des séances</vt:lpstr>
      <vt:lpstr>Les ressources utiles </vt:lpstr>
      <vt:lpstr>Merci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Emma LAPLANCHE</dc:creator>
  <cp:lastModifiedBy>Sarah JEANNEROD</cp:lastModifiedBy>
  <cp:revision>378</cp:revision>
  <cp:lastPrinted>2025-03-06T08:51:18Z</cp:lastPrinted>
  <dcterms:created xsi:type="dcterms:W3CDTF">2024-01-11T09:33:01Z</dcterms:created>
  <dcterms:modified xsi:type="dcterms:W3CDTF">2025-07-02T08:59:12Z</dcterms:modified>
</cp:coreProperties>
</file>